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8" r:id="rId2"/>
    <p:sldId id="29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75F2-50A2-3A40-AF4E-92455C274BAA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C861A-0D1A-BB48-AAFA-F15C301E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2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EC94-2C74-E94B-9A4D-5A0BFBCFD406}" type="datetimeFigureOut">
              <a:rPr lang="en-US" smtClean="0"/>
              <a:t>14/11/12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8F59-AB09-084E-8ACD-B4E52B29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0"/>
            <a:ext cx="8288009" cy="685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255105" y="4951625"/>
            <a:ext cx="1841035" cy="0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17730" y="5091435"/>
            <a:ext cx="551145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63802" y="4205968"/>
            <a:ext cx="372868" cy="163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64844" y="4061303"/>
            <a:ext cx="146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9BBB59"/>
                </a:solidFill>
              </a:rPr>
              <a:t>shortly</a:t>
            </a:r>
            <a:endParaRPr lang="en-US" sz="1400" dirty="0">
              <a:solidFill>
                <a:srgbClr val="9BBB5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3809" y="5266198"/>
            <a:ext cx="3915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BBB59"/>
                </a:solidFill>
              </a:rPr>
              <a:t>To be deleted in case of price on request</a:t>
            </a:r>
            <a:endParaRPr lang="en-US" sz="12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318471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05542" y="2959324"/>
            <a:ext cx="14215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7369" y="3087484"/>
            <a:ext cx="321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 ID with the order summary</a:t>
            </a:r>
            <a:endParaRPr lang="en-US" sz="1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20686" y="2947673"/>
            <a:ext cx="3728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82774" y="3087484"/>
            <a:ext cx="175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successfully placed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339992" y="6326430"/>
            <a:ext cx="637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BBB59"/>
                </a:solidFill>
              </a:rPr>
              <a:t>ok</a:t>
            </a:r>
            <a:endParaRPr lang="en-US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2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19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kirat.grewal@gmail.com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registering: From: info@golfessentials.in Subject: Welcome to golfessentials.in</dc:title>
  <dc:creator>Kirat Grewal</dc:creator>
  <cp:lastModifiedBy>Kirat Grewal</cp:lastModifiedBy>
  <cp:revision>40</cp:revision>
  <dcterms:created xsi:type="dcterms:W3CDTF">2012-10-22T09:56:38Z</dcterms:created>
  <dcterms:modified xsi:type="dcterms:W3CDTF">2012-11-14T10:00:36Z</dcterms:modified>
</cp:coreProperties>
</file>