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39A2-907A-E445-AB37-047CA4C83A0A}" type="datetimeFigureOut">
              <a:rPr lang="en-US" smtClean="0"/>
              <a:t>05/12/12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6758-9649-514D-9CC0-38D7BB71A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39A2-907A-E445-AB37-047CA4C83A0A}" type="datetimeFigureOut">
              <a:rPr lang="en-US" smtClean="0"/>
              <a:t>05/12/12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6758-9649-514D-9CC0-38D7BB71A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39A2-907A-E445-AB37-047CA4C83A0A}" type="datetimeFigureOut">
              <a:rPr lang="en-US" smtClean="0"/>
              <a:t>05/12/12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6758-9649-514D-9CC0-38D7BB71A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9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39A2-907A-E445-AB37-047CA4C83A0A}" type="datetimeFigureOut">
              <a:rPr lang="en-US" smtClean="0"/>
              <a:t>05/12/12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6758-9649-514D-9CC0-38D7BB71A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9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39A2-907A-E445-AB37-047CA4C83A0A}" type="datetimeFigureOut">
              <a:rPr lang="en-US" smtClean="0"/>
              <a:t>05/12/12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6758-9649-514D-9CC0-38D7BB71A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6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39A2-907A-E445-AB37-047CA4C83A0A}" type="datetimeFigureOut">
              <a:rPr lang="en-US" smtClean="0"/>
              <a:t>05/12/12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6758-9649-514D-9CC0-38D7BB71A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0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39A2-907A-E445-AB37-047CA4C83A0A}" type="datetimeFigureOut">
              <a:rPr lang="en-US" smtClean="0"/>
              <a:t>05/12/12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6758-9649-514D-9CC0-38D7BB71A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39A2-907A-E445-AB37-047CA4C83A0A}" type="datetimeFigureOut">
              <a:rPr lang="en-US" smtClean="0"/>
              <a:t>05/12/12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6758-9649-514D-9CC0-38D7BB71A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8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39A2-907A-E445-AB37-047CA4C83A0A}" type="datetimeFigureOut">
              <a:rPr lang="en-US" smtClean="0"/>
              <a:t>05/12/12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6758-9649-514D-9CC0-38D7BB71A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2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39A2-907A-E445-AB37-047CA4C83A0A}" type="datetimeFigureOut">
              <a:rPr lang="en-US" smtClean="0"/>
              <a:t>05/12/12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6758-9649-514D-9CC0-38D7BB71A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39A2-907A-E445-AB37-047CA4C83A0A}" type="datetimeFigureOut">
              <a:rPr lang="en-US" smtClean="0"/>
              <a:t>05/12/12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6758-9649-514D-9CC0-38D7BB71A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9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939A2-907A-E445-AB37-047CA4C83A0A}" type="datetimeFigureOut">
              <a:rPr lang="en-US" smtClean="0"/>
              <a:t>05/12/12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46758-9649-514D-9CC0-38D7BB71A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Order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8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Hi _______,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 are pleased to inform you that the products ordered by you are currently in stock.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find attached the invoice pertaining to your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will be notified before the package is </a:t>
            </a:r>
            <a:r>
              <a:rPr lang="en-US" dirty="0"/>
              <a:t>delivered </a:t>
            </a:r>
            <a:r>
              <a:rPr lang="en-US" dirty="0" smtClean="0"/>
              <a:t>and the </a:t>
            </a:r>
            <a:r>
              <a:rPr lang="en-US" dirty="0"/>
              <a:t>amount stated in the invoice will be collected at the time of </a:t>
            </a:r>
            <a:r>
              <a:rPr lang="en-US" dirty="0" smtClean="0"/>
              <a:t>delivery.</a:t>
            </a:r>
          </a:p>
        </p:txBody>
      </p:sp>
    </p:spTree>
    <p:extLst>
      <p:ext uri="{BB962C8B-B14F-4D97-AF65-F5344CB8AC3E}">
        <p14:creationId xmlns:p14="http://schemas.microsoft.com/office/powerpoint/2010/main" val="22411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some of the products are in stock (COD)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Mailer to be sent after a phone call</a:t>
            </a:r>
          </a:p>
          <a:p>
            <a:r>
              <a:rPr lang="en-US" dirty="0" smtClean="0"/>
              <a:t>My Account: Status as ‘Confirmed’</a:t>
            </a:r>
          </a:p>
        </p:txBody>
      </p:sp>
    </p:spTree>
    <p:extLst>
      <p:ext uri="{BB962C8B-B14F-4D97-AF65-F5344CB8AC3E}">
        <p14:creationId xmlns:p14="http://schemas.microsoft.com/office/powerpoint/2010/main" val="336339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Hi _______,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 are pleased to inform you that the products ordered by you are currently in stock.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find attached the invoice pertaining to your order.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will be notified before the package is </a:t>
            </a:r>
            <a:r>
              <a:rPr lang="en-US" dirty="0"/>
              <a:t>delivered </a:t>
            </a:r>
            <a:r>
              <a:rPr lang="en-US" dirty="0" smtClean="0"/>
              <a:t>and the </a:t>
            </a:r>
            <a:r>
              <a:rPr lang="en-US" dirty="0"/>
              <a:t>amount stated in the invoice will be collected at the time of </a:t>
            </a:r>
            <a:r>
              <a:rPr lang="en-US" dirty="0" smtClean="0"/>
              <a:t>delivery.</a:t>
            </a:r>
          </a:p>
        </p:txBody>
      </p:sp>
    </p:spTree>
    <p:extLst>
      <p:ext uri="{BB962C8B-B14F-4D97-AF65-F5344CB8AC3E}">
        <p14:creationId xmlns:p14="http://schemas.microsoft.com/office/powerpoint/2010/main" val="73083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 dispatching the products (all orders except COD)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Mailer (if requested for)</a:t>
            </a:r>
          </a:p>
          <a:p>
            <a:r>
              <a:rPr lang="en-US" dirty="0" smtClean="0"/>
              <a:t>My Account: Dispatched on (date). Tracking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6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Before dispatching the products (COD)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Phone call (preferably the day before)</a:t>
            </a:r>
          </a:p>
        </p:txBody>
      </p:sp>
    </p:spTree>
    <p:extLst>
      <p:ext uri="{BB962C8B-B14F-4D97-AF65-F5344CB8AC3E}">
        <p14:creationId xmlns:p14="http://schemas.microsoft.com/office/powerpoint/2010/main" val="330317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the products have been received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Account: ‘Successfully processed’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8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placing an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Mailer: Slide 3</a:t>
            </a:r>
          </a:p>
          <a:p>
            <a:r>
              <a:rPr lang="en-US" dirty="0" smtClean="0"/>
              <a:t>My Account: Status as ‘Placed’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7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0"/>
            <a:ext cx="7610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8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the products are in stock (for all orders except COD)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Mailer: Slide 5</a:t>
            </a:r>
          </a:p>
          <a:p>
            <a:r>
              <a:rPr lang="en-US" dirty="0" smtClean="0"/>
              <a:t>My Account: Status as ‘Confirmed: Awaiting payment’</a:t>
            </a:r>
          </a:p>
        </p:txBody>
      </p:sp>
    </p:spTree>
    <p:extLst>
      <p:ext uri="{BB962C8B-B14F-4D97-AF65-F5344CB8AC3E}">
        <p14:creationId xmlns:p14="http://schemas.microsoft.com/office/powerpoint/2010/main" val="428029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0"/>
            <a:ext cx="8644167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834770" y="2654525"/>
            <a:ext cx="17733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33057" y="2837596"/>
            <a:ext cx="1578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36023" y="2321513"/>
            <a:ext cx="6761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the delivery status will be updated in ‘Orders’ under ‘My Account’ (My Account should be linked)  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3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some of the products are in stock (for all orders except COD)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Mailer to be sent after a phone call: Slide 7</a:t>
            </a:r>
          </a:p>
          <a:p>
            <a:r>
              <a:rPr lang="en-US" dirty="0" smtClean="0"/>
              <a:t>My Account: Status as ‘Confirmed: Awaiting payment’</a:t>
            </a:r>
          </a:p>
        </p:txBody>
      </p:sp>
    </p:spTree>
    <p:extLst>
      <p:ext uri="{BB962C8B-B14F-4D97-AF65-F5344CB8AC3E}">
        <p14:creationId xmlns:p14="http://schemas.microsoft.com/office/powerpoint/2010/main" val="76489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0"/>
            <a:ext cx="8644167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834770" y="2654525"/>
            <a:ext cx="17733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33057" y="2837596"/>
            <a:ext cx="15788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36023" y="2321513"/>
            <a:ext cx="6761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the delivery status will be updated in ‘Orders’ under ‘My Account’ (My Account should be linked)  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9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none of the products are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Phone call informing the user. Option given to the user to be notified when the product is in stock.</a:t>
            </a:r>
          </a:p>
          <a:p>
            <a:r>
              <a:rPr lang="en-US" dirty="0" smtClean="0"/>
              <a:t>My Account: Status as ‘Currently out of stock’</a:t>
            </a:r>
          </a:p>
        </p:txBody>
      </p:sp>
    </p:spTree>
    <p:extLst>
      <p:ext uri="{BB962C8B-B14F-4D97-AF65-F5344CB8AC3E}">
        <p14:creationId xmlns:p14="http://schemas.microsoft.com/office/powerpoint/2010/main" val="317543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products are in stock (COD)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Mailer</a:t>
            </a:r>
          </a:p>
          <a:p>
            <a:r>
              <a:rPr lang="en-US" dirty="0" smtClean="0"/>
              <a:t>My Account: Status as ‘Confirmed’</a:t>
            </a:r>
          </a:p>
        </p:txBody>
      </p:sp>
    </p:spTree>
    <p:extLst>
      <p:ext uri="{BB962C8B-B14F-4D97-AF65-F5344CB8AC3E}">
        <p14:creationId xmlns:p14="http://schemas.microsoft.com/office/powerpoint/2010/main" val="70029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275</Words>
  <Application>Microsoft Macintosh PowerPoint</Application>
  <PresentationFormat>On-screen Show (4:3)</PresentationFormat>
  <Paragraphs>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Order Process</vt:lpstr>
      <vt:lpstr>On placing an order</vt:lpstr>
      <vt:lpstr>PowerPoint Presentation</vt:lpstr>
      <vt:lpstr>If the products are in stock (for all orders except COD)</vt:lpstr>
      <vt:lpstr>PowerPoint Presentation</vt:lpstr>
      <vt:lpstr>If some of the products are in stock (for all orders except COD)</vt:lpstr>
      <vt:lpstr>PowerPoint Presentation</vt:lpstr>
      <vt:lpstr>If none of the products are available</vt:lpstr>
      <vt:lpstr>If the products are in stock (COD)</vt:lpstr>
      <vt:lpstr>Mailer</vt:lpstr>
      <vt:lpstr>If some of the products are in stock (COD)</vt:lpstr>
      <vt:lpstr>Mailer</vt:lpstr>
      <vt:lpstr>On dispatching the products (all orders except COD)</vt:lpstr>
      <vt:lpstr>Before dispatching the products (COD)</vt:lpstr>
      <vt:lpstr>Once the products have been received</vt:lpstr>
    </vt:vector>
  </TitlesOfParts>
  <Company>kirat.grewal@gmail.com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Process</dc:title>
  <dc:creator>Kirat Grewal</dc:creator>
  <cp:lastModifiedBy>Kirat Grewal</cp:lastModifiedBy>
  <cp:revision>5</cp:revision>
  <dcterms:created xsi:type="dcterms:W3CDTF">2012-12-05T09:52:37Z</dcterms:created>
  <dcterms:modified xsi:type="dcterms:W3CDTF">2012-12-05T11:28:58Z</dcterms:modified>
</cp:coreProperties>
</file>