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59CD-5B48-C346-A91F-364CF67D35AB}" type="datetimeFigureOut">
              <a:rPr lang="en-US" smtClean="0"/>
              <a:t>29/10/12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F81-5630-9A4D-A250-3DF37276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0"/>
            <a:ext cx="6271461" cy="6858000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6991271" y="477686"/>
            <a:ext cx="291302" cy="26797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6561" y="477686"/>
            <a:ext cx="137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“our online pro shop, </a:t>
            </a:r>
            <a:r>
              <a:rPr lang="en-US" sz="1200" dirty="0" err="1" smtClean="0">
                <a:solidFill>
                  <a:srgbClr val="FF0000"/>
                </a:solidFill>
              </a:rPr>
              <a:t>golfessentials.in</a:t>
            </a:r>
            <a:r>
              <a:rPr lang="en-US" sz="1200" dirty="0" smtClean="0">
                <a:solidFill>
                  <a:srgbClr val="FF0000"/>
                </a:solidFill>
              </a:rPr>
              <a:t>” should appear in one line 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813" y="2749607"/>
            <a:ext cx="0" cy="5592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99463" y="2341826"/>
            <a:ext cx="0" cy="31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32387" y="4381669"/>
            <a:ext cx="0" cy="31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70180" y="6374908"/>
            <a:ext cx="0" cy="31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7550" y="2924369"/>
            <a:ext cx="175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Decrease space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7550" y="4434634"/>
            <a:ext cx="175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Decrease space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7550" y="2365127"/>
            <a:ext cx="175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Increase space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7550" y="6387496"/>
            <a:ext cx="175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Increase space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1708" y="6105062"/>
            <a:ext cx="139825" cy="34068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69050" y="6135549"/>
            <a:ext cx="137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Remove exclamation mark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6561" y="3750924"/>
            <a:ext cx="14374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Replace text &amp; align to the top: </a:t>
            </a:r>
          </a:p>
          <a:p>
            <a:r>
              <a:rPr lang="en-US" sz="1200" dirty="0" smtClean="0"/>
              <a:t>Can’t find what you’re looking for?</a:t>
            </a:r>
          </a:p>
          <a:p>
            <a:r>
              <a:rPr lang="en-US" sz="1200" dirty="0" smtClean="0"/>
              <a:t>Let us know your requirement by using our special order form or contacting us and we will try out best to deliver your products at your doorstep!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290062" y="4613749"/>
            <a:ext cx="1806078" cy="153791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06583" y="2341826"/>
            <a:ext cx="187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Will purchase this image post which Special Delivery needs to be replaced with Special Order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2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kirat.grewal@gmail.com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Kirat Grewal</dc:creator>
  <cp:lastModifiedBy>Kirat Grewal</cp:lastModifiedBy>
  <cp:revision>2</cp:revision>
  <dcterms:created xsi:type="dcterms:W3CDTF">2012-10-29T10:04:24Z</dcterms:created>
  <dcterms:modified xsi:type="dcterms:W3CDTF">2012-10-29T10:17:20Z</dcterms:modified>
</cp:coreProperties>
</file>