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10693400" cx="19010300"/>
  <p:notesSz cx="7556500" cy="10693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4">
          <p15:clr>
            <a:srgbClr val="A4A3A4"/>
          </p15:clr>
        </p15:guide>
        <p15:guide id="2" pos="11124">
          <p15:clr>
            <a:srgbClr val="A4A3A4"/>
          </p15:clr>
        </p15:guide>
        <p15:guide id="3" orient="horz" pos="6344">
          <p15:clr>
            <a:srgbClr val="A4A3A4"/>
          </p15:clr>
        </p15:guide>
        <p15:guide id="4" pos="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46C531-D2EA-4000-A436-BB56B6141288}">
  <a:tblStyle styleId="{1446C531-D2EA-4000-A436-BB56B614128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4" orient="horz"/>
        <p:guide pos="11124"/>
        <p:guide pos="6344" orient="horz"/>
        <p:guide pos="6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7990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71500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571500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 txBox="1"/>
          <p:nvPr>
            <p:ph idx="1" type="body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8:notes"/>
          <p:cNvSpPr/>
          <p:nvPr>
            <p:ph idx="2" type="sldImg"/>
          </p:nvPr>
        </p:nvSpPr>
        <p:spPr>
          <a:xfrm>
            <a:off x="571500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/>
          <p:nvPr>
            <p:ph idx="1" type="body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0:notes"/>
          <p:cNvSpPr/>
          <p:nvPr>
            <p:ph idx="2" type="sldImg"/>
          </p:nvPr>
        </p:nvSpPr>
        <p:spPr>
          <a:xfrm>
            <a:off x="571500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edd762ccb_0_50:notes"/>
          <p:cNvSpPr txBox="1"/>
          <p:nvPr>
            <p:ph idx="1" type="body"/>
          </p:nvPr>
        </p:nvSpPr>
        <p:spPr>
          <a:xfrm>
            <a:off x="755650" y="5146675"/>
            <a:ext cx="6045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eedd762ccb_0_50:notes"/>
          <p:cNvSpPr/>
          <p:nvPr>
            <p:ph idx="2" type="sldImg"/>
          </p:nvPr>
        </p:nvSpPr>
        <p:spPr>
          <a:xfrm>
            <a:off x="571500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eedd762ccb_0_66:notes"/>
          <p:cNvSpPr txBox="1"/>
          <p:nvPr>
            <p:ph idx="1" type="body"/>
          </p:nvPr>
        </p:nvSpPr>
        <p:spPr>
          <a:xfrm>
            <a:off x="755650" y="5146675"/>
            <a:ext cx="6045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eedd762ccb_0_66:notes"/>
          <p:cNvSpPr/>
          <p:nvPr>
            <p:ph idx="2" type="sldImg"/>
          </p:nvPr>
        </p:nvSpPr>
        <p:spPr>
          <a:xfrm>
            <a:off x="571500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edd762ccb_0_106:notes"/>
          <p:cNvSpPr txBox="1"/>
          <p:nvPr>
            <p:ph idx="1" type="body"/>
          </p:nvPr>
        </p:nvSpPr>
        <p:spPr>
          <a:xfrm>
            <a:off x="755650" y="5146675"/>
            <a:ext cx="6045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eedd762ccb_0_106:notes"/>
          <p:cNvSpPr/>
          <p:nvPr>
            <p:ph idx="2" type="sldImg"/>
          </p:nvPr>
        </p:nvSpPr>
        <p:spPr>
          <a:xfrm>
            <a:off x="571500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eedd762ccb_0_82:notes"/>
          <p:cNvSpPr txBox="1"/>
          <p:nvPr>
            <p:ph idx="1" type="body"/>
          </p:nvPr>
        </p:nvSpPr>
        <p:spPr>
          <a:xfrm>
            <a:off x="755650" y="5146675"/>
            <a:ext cx="6045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eedd762ccb_0_82:notes"/>
          <p:cNvSpPr/>
          <p:nvPr>
            <p:ph idx="2" type="sldImg"/>
          </p:nvPr>
        </p:nvSpPr>
        <p:spPr>
          <a:xfrm>
            <a:off x="571500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eedd762ccb_0_124:notes"/>
          <p:cNvSpPr txBox="1"/>
          <p:nvPr>
            <p:ph idx="1" type="body"/>
          </p:nvPr>
        </p:nvSpPr>
        <p:spPr>
          <a:xfrm>
            <a:off x="755650" y="5146675"/>
            <a:ext cx="6045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eedd762ccb_0_124:notes"/>
          <p:cNvSpPr/>
          <p:nvPr>
            <p:ph idx="2" type="sldImg"/>
          </p:nvPr>
        </p:nvSpPr>
        <p:spPr>
          <a:xfrm>
            <a:off x="571500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1:notes"/>
          <p:cNvSpPr txBox="1"/>
          <p:nvPr>
            <p:ph idx="1" type="body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1:notes"/>
          <p:cNvSpPr/>
          <p:nvPr>
            <p:ph idx="2" type="sldImg"/>
          </p:nvPr>
        </p:nvSpPr>
        <p:spPr>
          <a:xfrm>
            <a:off x="571500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7:notes"/>
          <p:cNvSpPr txBox="1"/>
          <p:nvPr>
            <p:ph idx="1" type="body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7:notes"/>
          <p:cNvSpPr/>
          <p:nvPr>
            <p:ph idx="2" type="sldImg"/>
          </p:nvPr>
        </p:nvSpPr>
        <p:spPr>
          <a:xfrm>
            <a:off x="571500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571500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571500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571500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571500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571500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edd762ccb_0_5:notes"/>
          <p:cNvSpPr txBox="1"/>
          <p:nvPr>
            <p:ph idx="1" type="body"/>
          </p:nvPr>
        </p:nvSpPr>
        <p:spPr>
          <a:xfrm>
            <a:off x="755650" y="5146675"/>
            <a:ext cx="6045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eedd762ccb_0_5:notes"/>
          <p:cNvSpPr/>
          <p:nvPr>
            <p:ph idx="2" type="sldImg"/>
          </p:nvPr>
        </p:nvSpPr>
        <p:spPr>
          <a:xfrm>
            <a:off x="571500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571500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:notes"/>
          <p:cNvSpPr/>
          <p:nvPr>
            <p:ph idx="2" type="sldImg"/>
          </p:nvPr>
        </p:nvSpPr>
        <p:spPr>
          <a:xfrm>
            <a:off x="571500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6112725" y="-1959143"/>
            <a:ext cx="6784864" cy="16396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11122724" y="3050857"/>
            <a:ext cx="9062162" cy="409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2805712" y="-929427"/>
            <a:ext cx="9062162" cy="12059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2376289" y="1750055"/>
            <a:ext cx="14257735" cy="3722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5"/>
              <a:buFont typeface="Calibri"/>
              <a:buNone/>
              <a:defRPr sz="935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376289" y="5616511"/>
            <a:ext cx="14257735" cy="258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lvl="1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2pPr>
            <a:lvl3pPr lvl="2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/>
            </a:lvl3pPr>
            <a:lvl4pPr lvl="3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4pPr>
            <a:lvl5pPr lvl="4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5pPr>
            <a:lvl6pPr lvl="5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6pPr>
            <a:lvl7pPr lvl="6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7pPr>
            <a:lvl8pPr lvl="7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8pPr>
            <a:lvl9pPr lvl="8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297058" y="2665925"/>
            <a:ext cx="16396395" cy="44481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5"/>
              <a:buFont typeface="Calibri"/>
              <a:buNone/>
              <a:defRPr sz="935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297058" y="7156164"/>
            <a:ext cx="16396395" cy="2339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118"/>
              <a:buNone/>
              <a:defRPr sz="3118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807"/>
              <a:buNone/>
              <a:defRPr sz="2807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306959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9623971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1309435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309436" y="2621369"/>
            <a:ext cx="8042253" cy="1284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1pPr>
            <a:lvl2pPr indent="-228600" lvl="1" marL="914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b="1" sz="3118"/>
            </a:lvl2pPr>
            <a:lvl3pPr indent="-228600" lvl="2" marL="1371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b="1" sz="2807"/>
            </a:lvl3pPr>
            <a:lvl4pPr indent="-228600" lvl="3" marL="1828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b="1" sz="2495"/>
            </a:lvl4pPr>
            <a:lvl5pPr indent="-228600" lvl="4" marL="22860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b="1" sz="2495"/>
            </a:lvl5pPr>
            <a:lvl6pPr indent="-228600" lvl="5" marL="2743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b="1" sz="2495"/>
            </a:lvl6pPr>
            <a:lvl7pPr indent="-228600" lvl="6" marL="3200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b="1" sz="2495"/>
            </a:lvl7pPr>
            <a:lvl8pPr indent="-228600" lvl="7" marL="3657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b="1" sz="2495"/>
            </a:lvl8pPr>
            <a:lvl9pPr indent="-228600" lvl="8" marL="4114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b="1" sz="2495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1309436" y="3906061"/>
            <a:ext cx="8042253" cy="5745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9623971" y="2621369"/>
            <a:ext cx="8081859" cy="1284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1pPr>
            <a:lvl2pPr indent="-228600" lvl="1" marL="914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b="1" sz="3118"/>
            </a:lvl2pPr>
            <a:lvl3pPr indent="-228600" lvl="2" marL="1371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b="1" sz="2807"/>
            </a:lvl3pPr>
            <a:lvl4pPr indent="-228600" lvl="3" marL="1828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b="1" sz="2495"/>
            </a:lvl4pPr>
            <a:lvl5pPr indent="-228600" lvl="4" marL="22860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b="1" sz="2495"/>
            </a:lvl5pPr>
            <a:lvl6pPr indent="-228600" lvl="5" marL="2743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b="1" sz="2495"/>
            </a:lvl6pPr>
            <a:lvl7pPr indent="-228600" lvl="6" marL="3200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b="1" sz="2495"/>
            </a:lvl7pPr>
            <a:lvl8pPr indent="-228600" lvl="7" marL="3657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b="1" sz="2495"/>
            </a:lvl8pPr>
            <a:lvl9pPr indent="-228600" lvl="8" marL="4114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b="1" sz="2495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9623971" y="3906061"/>
            <a:ext cx="8081859" cy="5745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45401" lvl="0" marL="457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Char char="•"/>
              <a:defRPr sz="4989"/>
            </a:lvl1pPr>
            <a:lvl2pPr indent="-505841" lvl="1" marL="914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6"/>
              <a:buChar char="•"/>
              <a:defRPr sz="4366"/>
            </a:lvl2pPr>
            <a:lvl3pPr indent="-466217" lvl="2" marL="1371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Char char="•"/>
              <a:defRPr sz="3741"/>
            </a:lvl3pPr>
            <a:lvl4pPr indent="-426592" lvl="3" marL="1828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4pPr>
            <a:lvl5pPr indent="-426592" lvl="4" marL="22860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5pPr>
            <a:lvl6pPr indent="-426592" lvl="5" marL="2743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6pPr>
            <a:lvl7pPr indent="-426592" lvl="6" marL="3200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7pPr>
            <a:lvl8pPr indent="-426592" lvl="7" marL="3657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8pPr>
            <a:lvl9pPr indent="-426592" lvl="8" marL="4114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indent="-228600" lvl="1" marL="914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indent="-228600" lvl="2" marL="1371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indent="-228600" lvl="3" marL="1828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indent="-228600" lvl="4" marL="22860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indent="-228600" lvl="5" marL="2743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indent="-228600" lvl="6" marL="3200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indent="-228600" lvl="7" marL="3657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indent="-228600" lvl="8" marL="4114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Font typeface="Arial"/>
              <a:buNone/>
              <a:defRPr b="0" i="0" sz="498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6"/>
              <a:buFont typeface="Arial"/>
              <a:buNone/>
              <a:defRPr b="0" i="0" sz="43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None/>
              <a:defRPr b="0" i="0" sz="37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indent="-228600" lvl="1" marL="914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indent="-228600" lvl="2" marL="1371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indent="-228600" lvl="3" marL="1828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indent="-228600" lvl="4" marL="22860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indent="-228600" lvl="5" marL="2743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indent="-228600" lvl="6" marL="3200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indent="-228600" lvl="7" marL="3657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indent="-228600" lvl="8" marL="41148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EAF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60"/>
              <a:buFont typeface="Calibri"/>
              <a:buNone/>
              <a:defRPr b="0" i="0" sz="6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05841" lvl="0" marL="457200" marR="0" rtl="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366"/>
              <a:buFont typeface="Arial"/>
              <a:buChar char="•"/>
              <a:defRPr b="0" i="0" sz="43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6217" lvl="1" marL="9144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Char char="•"/>
              <a:defRPr b="0" i="0" sz="37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6592" lvl="2" marL="13716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844" lvl="3" marL="18288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b="0" i="0" sz="28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844" lvl="4" marL="22860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b="0" i="0" sz="28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844" lvl="5" marL="27432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b="0" i="0" sz="28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844" lvl="6" marL="32004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b="0" i="0" sz="28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844" lvl="7" marL="36576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b="0" i="0" sz="28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844" lvl="8" marL="41148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b="0" i="0" sz="28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2834" y="781904"/>
            <a:ext cx="1676400" cy="17526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grpSp>
        <p:nvGrpSpPr>
          <p:cNvPr id="90" name="Google Shape;90;p13"/>
          <p:cNvGrpSpPr/>
          <p:nvPr/>
        </p:nvGrpSpPr>
        <p:grpSpPr>
          <a:xfrm>
            <a:off x="-3939" y="2070100"/>
            <a:ext cx="15071695" cy="827992"/>
            <a:chOff x="-16184" y="8640158"/>
            <a:chExt cx="4045716" cy="439420"/>
          </a:xfrm>
        </p:grpSpPr>
        <p:sp>
          <p:nvSpPr>
            <p:cNvPr id="91" name="Google Shape;91;p13"/>
            <p:cNvSpPr/>
            <p:nvPr/>
          </p:nvSpPr>
          <p:spPr>
            <a:xfrm>
              <a:off x="-16184" y="8640158"/>
              <a:ext cx="3923363" cy="439420"/>
            </a:xfrm>
            <a:custGeom>
              <a:rect b="b" l="l" r="r" t="t"/>
              <a:pathLst>
                <a:path extrusionOk="0" h="439420" w="3844925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Hospital System Network Design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3800173" y="8640158"/>
              <a:ext cx="229359" cy="439420"/>
            </a:xfrm>
            <a:custGeom>
              <a:rect b="b" l="l" r="r" t="t"/>
              <a:pathLst>
                <a:path extrusionOk="0" h="439420" w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3"/>
          <p:cNvGrpSpPr/>
          <p:nvPr/>
        </p:nvGrpSpPr>
        <p:grpSpPr>
          <a:xfrm>
            <a:off x="-3945" y="6213698"/>
            <a:ext cx="4134792" cy="667651"/>
            <a:chOff x="601553" y="8642689"/>
            <a:chExt cx="3734795" cy="354323"/>
          </a:xfrm>
        </p:grpSpPr>
        <p:sp>
          <p:nvSpPr>
            <p:cNvPr id="94" name="Google Shape;94;p13"/>
            <p:cNvSpPr/>
            <p:nvPr/>
          </p:nvSpPr>
          <p:spPr>
            <a:xfrm>
              <a:off x="601553" y="8642693"/>
              <a:ext cx="3321810" cy="354319"/>
            </a:xfrm>
            <a:custGeom>
              <a:rect b="b" l="l" r="r" t="t"/>
              <a:pathLst>
                <a:path extrusionOk="0" h="439420" w="3844925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DDEAF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Presented by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621605" y="8642689"/>
              <a:ext cx="714743" cy="354319"/>
            </a:xfrm>
            <a:custGeom>
              <a:rect b="b" l="l" r="r" t="t"/>
              <a:pathLst>
                <a:path extrusionOk="0" h="439420" w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DDEAF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3"/>
          <p:cNvGrpSpPr/>
          <p:nvPr/>
        </p:nvGrpSpPr>
        <p:grpSpPr>
          <a:xfrm>
            <a:off x="14710394" y="5343004"/>
            <a:ext cx="4299907" cy="667649"/>
            <a:chOff x="-301759" y="8642690"/>
            <a:chExt cx="4225122" cy="354322"/>
          </a:xfrm>
        </p:grpSpPr>
        <p:sp>
          <p:nvSpPr>
            <p:cNvPr id="97" name="Google Shape;97;p13"/>
            <p:cNvSpPr/>
            <p:nvPr/>
          </p:nvSpPr>
          <p:spPr>
            <a:xfrm>
              <a:off x="0" y="8642690"/>
              <a:ext cx="3923363" cy="354319"/>
            </a:xfrm>
            <a:custGeom>
              <a:rect b="b" l="l" r="r" t="t"/>
              <a:pathLst>
                <a:path extrusionOk="0" h="439420" w="3844925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 Guided by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-301759" y="8642693"/>
              <a:ext cx="714743" cy="354319"/>
            </a:xfrm>
            <a:custGeom>
              <a:rect b="b" l="l" r="r" t="t"/>
              <a:pathLst>
                <a:path extrusionOk="0" h="439420" w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3"/>
          <p:cNvSpPr txBox="1"/>
          <p:nvPr/>
        </p:nvSpPr>
        <p:spPr>
          <a:xfrm>
            <a:off x="333453" y="7249636"/>
            <a:ext cx="441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Preetam Kumar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(12205038)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5165800" y="6459788"/>
            <a:ext cx="3525000" cy="1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MS.Tamandeep Kaur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Lecturer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SOLITAIRE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INFOSYS)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5085556" y="6650942"/>
            <a:ext cx="8044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for the partial fulfillment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TECHNOLOGY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(Electronics and Computer Engineering)</a:t>
            </a:r>
            <a:endParaRPr/>
          </a:p>
        </p:txBody>
      </p:sp>
      <p:grpSp>
        <p:nvGrpSpPr>
          <p:cNvPr id="102" name="Google Shape;102;p13"/>
          <p:cNvGrpSpPr/>
          <p:nvPr/>
        </p:nvGrpSpPr>
        <p:grpSpPr>
          <a:xfrm>
            <a:off x="16237" y="9568581"/>
            <a:ext cx="19010314" cy="1112119"/>
            <a:chOff x="-2" y="9568581"/>
            <a:chExt cx="19010314" cy="1112119"/>
          </a:xfrm>
        </p:grpSpPr>
        <p:grpSp>
          <p:nvGrpSpPr>
            <p:cNvPr id="103" name="Google Shape;103;p13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04" name="Google Shape;104;p13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rect b="b" l="l" r="r" t="t"/>
                <a:pathLst>
                  <a:path extrusionOk="0" h="440055" w="189230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1A7B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rect b="b" l="l" r="r" t="t"/>
                <a:pathLst>
                  <a:path extrusionOk="0" h="440055" w="1883409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" name="Google Shape;106;p13"/>
            <p:cNvSpPr/>
            <p:nvPr/>
          </p:nvSpPr>
          <p:spPr>
            <a:xfrm>
              <a:off x="15067756" y="9568581"/>
              <a:ext cx="2819400" cy="1112119"/>
            </a:xfrm>
            <a:custGeom>
              <a:rect b="b" l="l" r="r" t="t"/>
              <a:pathLst>
                <a:path extrusionOk="0" h="440055" w="1883409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E2507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13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2022-26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649506" y="9797648"/>
            <a:ext cx="1127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ELECTRONICS AND COMMUNICATION ENGINEERING</a:t>
            </a:r>
            <a:endParaRPr sz="800"/>
          </a:p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584" y="348666"/>
            <a:ext cx="378142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 rotWithShape="1">
          <a:blip r:embed="rId5">
            <a:alphaModFix/>
          </a:blip>
          <a:srcRect b="6245" l="3202" r="3426" t="1910"/>
          <a:stretch/>
        </p:blipFill>
        <p:spPr>
          <a:xfrm>
            <a:off x="6728138" y="3527650"/>
            <a:ext cx="4759327" cy="268604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idx="12" type="sldNum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‹#›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54" name="Google Shape;254;p22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55" name="Google Shape;255;p22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56" name="Google Shape;256;p22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rect b="b" l="l" r="r" t="t"/>
                <a:pathLst>
                  <a:path extrusionOk="0" h="440055" w="189230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2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rect b="b" l="l" r="r" t="t"/>
                <a:pathLst>
                  <a:path extrusionOk="0" h="440055" w="1883409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" name="Google Shape;258;p22"/>
            <p:cNvSpPr/>
            <p:nvPr/>
          </p:nvSpPr>
          <p:spPr>
            <a:xfrm>
              <a:off x="15067756" y="9568581"/>
              <a:ext cx="2819400" cy="1112119"/>
            </a:xfrm>
            <a:custGeom>
              <a:rect b="b" l="l" r="r" t="t"/>
              <a:pathLst>
                <a:path extrusionOk="0" h="440055" w="1883409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22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 System Network Design</a:t>
            </a: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July- 2024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22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62" name="Google Shape;262;p22"/>
            <p:cNvSpPr/>
            <p:nvPr/>
          </p:nvSpPr>
          <p:spPr>
            <a:xfrm>
              <a:off x="-16184" y="8640158"/>
              <a:ext cx="3923363" cy="439420"/>
            </a:xfrm>
            <a:custGeom>
              <a:rect b="b" l="l" r="r" t="t"/>
              <a:pathLst>
                <a:path extrusionOk="0" h="439420" w="3844925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r>
                <a:rPr b="0" i="0" lang="en-US" sz="5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Interface of Hospital System Network Design</a:t>
              </a:r>
              <a:endParaRPr/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3800173" y="8640158"/>
              <a:ext cx="229359" cy="439420"/>
            </a:xfrm>
            <a:custGeom>
              <a:rect b="b" l="l" r="r" t="t"/>
              <a:pathLst>
                <a:path extrusionOk="0" h="439420" w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" name="Google Shape;264;p22"/>
          <p:cNvSpPr txBox="1"/>
          <p:nvPr/>
        </p:nvSpPr>
        <p:spPr>
          <a:xfrm>
            <a:off x="18115747" y="9832075"/>
            <a:ext cx="66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22"/>
          <p:cNvPicPr preferRelativeResize="0"/>
          <p:nvPr/>
        </p:nvPicPr>
        <p:blipFill rotWithShape="1">
          <a:blip r:embed="rId3">
            <a:alphaModFix/>
          </a:blip>
          <a:srcRect b="6245" l="3202" r="3426" t="1910"/>
          <a:stretch/>
        </p:blipFill>
        <p:spPr>
          <a:xfrm>
            <a:off x="1684325" y="2071175"/>
            <a:ext cx="15975025" cy="7029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idx="12" type="sldNum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‹#›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71" name="Google Shape;271;p23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72" name="Google Shape;272;p23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73" name="Google Shape;273;p23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rect b="b" l="l" r="r" t="t"/>
                <a:pathLst>
                  <a:path extrusionOk="0" h="440055" w="189230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rect b="b" l="l" r="r" t="t"/>
                <a:pathLst>
                  <a:path extrusionOk="0" h="440055" w="1883409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5" name="Google Shape;275;p23"/>
            <p:cNvSpPr/>
            <p:nvPr/>
          </p:nvSpPr>
          <p:spPr>
            <a:xfrm>
              <a:off x="15067756" y="9568581"/>
              <a:ext cx="2819400" cy="1112119"/>
            </a:xfrm>
            <a:custGeom>
              <a:rect b="b" l="l" r="r" t="t"/>
              <a:pathLst>
                <a:path extrusionOk="0" h="440055" w="1883409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23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 System Network Design</a:t>
            </a:r>
            <a:endParaRPr/>
          </a:p>
        </p:txBody>
      </p:sp>
      <p:sp>
        <p:nvSpPr>
          <p:cNvPr id="277" name="Google Shape;277;p23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July- 2024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3"/>
          <p:cNvSpPr txBox="1"/>
          <p:nvPr/>
        </p:nvSpPr>
        <p:spPr>
          <a:xfrm>
            <a:off x="17658556" y="9994900"/>
            <a:ext cx="1123156" cy="269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" name="Google Shape;279;p23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80" name="Google Shape;280;p23"/>
            <p:cNvSpPr/>
            <p:nvPr/>
          </p:nvSpPr>
          <p:spPr>
            <a:xfrm>
              <a:off x="-16184" y="8640158"/>
              <a:ext cx="3923363" cy="439420"/>
            </a:xfrm>
            <a:custGeom>
              <a:rect b="b" l="l" r="r" t="t"/>
              <a:pathLst>
                <a:path extrusionOk="0" h="439420" w="3844925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8. </a:t>
              </a: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Backup Server</a:t>
              </a:r>
              <a:endParaRPr/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3800173" y="8640158"/>
              <a:ext cx="229359" cy="439420"/>
            </a:xfrm>
            <a:custGeom>
              <a:rect b="b" l="l" r="r" t="t"/>
              <a:pathLst>
                <a:path extrusionOk="0" h="439420" w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075" y="2484688"/>
            <a:ext cx="16242152" cy="572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/>
          <p:nvPr>
            <p:ph idx="12" type="sldNum"/>
          </p:nvPr>
        </p:nvSpPr>
        <p:spPr>
          <a:xfrm>
            <a:off x="13426034" y="9911198"/>
            <a:ext cx="427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‹#›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88" name="Google Shape;288;p24"/>
          <p:cNvGrpSpPr/>
          <p:nvPr/>
        </p:nvGrpSpPr>
        <p:grpSpPr>
          <a:xfrm>
            <a:off x="13" y="9568476"/>
            <a:ext cx="19007909" cy="1112345"/>
            <a:chOff x="13" y="9568476"/>
            <a:chExt cx="19007909" cy="1112345"/>
          </a:xfrm>
        </p:grpSpPr>
        <p:grpSp>
          <p:nvGrpSpPr>
            <p:cNvPr id="289" name="Google Shape;289;p24"/>
            <p:cNvGrpSpPr/>
            <p:nvPr/>
          </p:nvGrpSpPr>
          <p:grpSpPr>
            <a:xfrm>
              <a:off x="13" y="9568476"/>
              <a:ext cx="19007909" cy="1112258"/>
              <a:chOff x="-324645" y="2222500"/>
              <a:chExt cx="22260112" cy="1302563"/>
            </a:xfrm>
          </p:grpSpPr>
          <p:sp>
            <p:nvSpPr>
              <p:cNvPr id="290" name="Google Shape;290;p24"/>
              <p:cNvSpPr/>
              <p:nvPr/>
            </p:nvSpPr>
            <p:spPr>
              <a:xfrm>
                <a:off x="-324645" y="2222500"/>
                <a:ext cx="17645698" cy="1302563"/>
              </a:xfrm>
              <a:custGeom>
                <a:rect b="b" l="l" r="r" t="t"/>
                <a:pathLst>
                  <a:path extrusionOk="0" h="440055" w="189230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0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24"/>
              <p:cNvSpPr/>
              <p:nvPr/>
            </p:nvSpPr>
            <p:spPr>
              <a:xfrm>
                <a:off x="20621789" y="2222500"/>
                <a:ext cx="1313678" cy="1302563"/>
              </a:xfrm>
              <a:custGeom>
                <a:rect b="b" l="l" r="r" t="t"/>
                <a:pathLst>
                  <a:path extrusionOk="0" h="440055" w="1883409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0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2" name="Google Shape;292;p24"/>
            <p:cNvSpPr/>
            <p:nvPr/>
          </p:nvSpPr>
          <p:spPr>
            <a:xfrm>
              <a:off x="15067756" y="9568581"/>
              <a:ext cx="2820405" cy="1112239"/>
            </a:xfrm>
            <a:custGeom>
              <a:rect b="b" l="l" r="r" t="t"/>
              <a:pathLst>
                <a:path extrusionOk="0" h="440055" w="1883409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24"/>
          <p:cNvSpPr txBox="1"/>
          <p:nvPr/>
        </p:nvSpPr>
        <p:spPr>
          <a:xfrm>
            <a:off x="665956" y="9771598"/>
            <a:ext cx="11277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 System Network Design</a:t>
            </a:r>
            <a:endParaRPr/>
          </a:p>
        </p:txBody>
      </p:sp>
      <p:sp>
        <p:nvSpPr>
          <p:cNvPr id="294" name="Google Shape;294;p24"/>
          <p:cNvSpPr txBox="1"/>
          <p:nvPr/>
        </p:nvSpPr>
        <p:spPr>
          <a:xfrm>
            <a:off x="15486923" y="9928984"/>
            <a:ext cx="224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July- 2024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17658556" y="9994900"/>
            <a:ext cx="11232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6" name="Google Shape;296;p24"/>
          <p:cNvGrpSpPr/>
          <p:nvPr/>
        </p:nvGrpSpPr>
        <p:grpSpPr>
          <a:xfrm>
            <a:off x="-26280" y="774840"/>
            <a:ext cx="15072392" cy="827999"/>
            <a:chOff x="-16184" y="8640158"/>
            <a:chExt cx="4045954" cy="439420"/>
          </a:xfrm>
        </p:grpSpPr>
        <p:sp>
          <p:nvSpPr>
            <p:cNvPr id="297" name="Google Shape;297;p24"/>
            <p:cNvSpPr/>
            <p:nvPr/>
          </p:nvSpPr>
          <p:spPr>
            <a:xfrm>
              <a:off x="-16184" y="8640158"/>
              <a:ext cx="3921824" cy="439420"/>
            </a:xfrm>
            <a:custGeom>
              <a:rect b="b" l="l" r="r" t="t"/>
              <a:pathLst>
                <a:path extrusionOk="0" h="439420" w="3844925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r>
                <a:rPr b="0" i="0" lang="en-US" sz="5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Server-Side Network</a:t>
              </a:r>
              <a:endParaRPr/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3800173" y="8640158"/>
              <a:ext cx="229597" cy="439420"/>
            </a:xfrm>
            <a:custGeom>
              <a:rect b="b" l="l" r="r" t="t"/>
              <a:pathLst>
                <a:path extrusionOk="0" h="439420" w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9" name="Google Shape;2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250" y="2605225"/>
            <a:ext cx="16345800" cy="5482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>
            <p:ph idx="12" type="sldNum"/>
          </p:nvPr>
        </p:nvSpPr>
        <p:spPr>
          <a:xfrm>
            <a:off x="13426034" y="9911198"/>
            <a:ext cx="427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‹#›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305" name="Google Shape;305;p25"/>
          <p:cNvGrpSpPr/>
          <p:nvPr/>
        </p:nvGrpSpPr>
        <p:grpSpPr>
          <a:xfrm>
            <a:off x="13" y="9568476"/>
            <a:ext cx="19007909" cy="1112345"/>
            <a:chOff x="13" y="9568476"/>
            <a:chExt cx="19007909" cy="1112345"/>
          </a:xfrm>
        </p:grpSpPr>
        <p:grpSp>
          <p:nvGrpSpPr>
            <p:cNvPr id="306" name="Google Shape;306;p25"/>
            <p:cNvGrpSpPr/>
            <p:nvPr/>
          </p:nvGrpSpPr>
          <p:grpSpPr>
            <a:xfrm>
              <a:off x="13" y="9568476"/>
              <a:ext cx="19007909" cy="1112258"/>
              <a:chOff x="-324645" y="2222500"/>
              <a:chExt cx="22260112" cy="1302563"/>
            </a:xfrm>
          </p:grpSpPr>
          <p:sp>
            <p:nvSpPr>
              <p:cNvPr id="307" name="Google Shape;307;p25"/>
              <p:cNvSpPr/>
              <p:nvPr/>
            </p:nvSpPr>
            <p:spPr>
              <a:xfrm>
                <a:off x="-324645" y="2222500"/>
                <a:ext cx="17645698" cy="1302563"/>
              </a:xfrm>
              <a:custGeom>
                <a:rect b="b" l="l" r="r" t="t"/>
                <a:pathLst>
                  <a:path extrusionOk="0" h="440055" w="189230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0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20621789" y="2222500"/>
                <a:ext cx="1313678" cy="1302563"/>
              </a:xfrm>
              <a:custGeom>
                <a:rect b="b" l="l" r="r" t="t"/>
                <a:pathLst>
                  <a:path extrusionOk="0" h="440055" w="1883409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0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9" name="Google Shape;309;p25"/>
            <p:cNvSpPr/>
            <p:nvPr/>
          </p:nvSpPr>
          <p:spPr>
            <a:xfrm>
              <a:off x="15067756" y="9568581"/>
              <a:ext cx="2820405" cy="1112239"/>
            </a:xfrm>
            <a:custGeom>
              <a:rect b="b" l="l" r="r" t="t"/>
              <a:pathLst>
                <a:path extrusionOk="0" h="440055" w="1883409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25"/>
          <p:cNvSpPr txBox="1"/>
          <p:nvPr/>
        </p:nvSpPr>
        <p:spPr>
          <a:xfrm>
            <a:off x="665956" y="9771598"/>
            <a:ext cx="11277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 System Network Design</a:t>
            </a:r>
            <a:endParaRPr/>
          </a:p>
        </p:txBody>
      </p:sp>
      <p:sp>
        <p:nvSpPr>
          <p:cNvPr id="311" name="Google Shape;311;p25"/>
          <p:cNvSpPr txBox="1"/>
          <p:nvPr/>
        </p:nvSpPr>
        <p:spPr>
          <a:xfrm>
            <a:off x="15486923" y="9928984"/>
            <a:ext cx="224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July- 2024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5"/>
          <p:cNvSpPr txBox="1"/>
          <p:nvPr/>
        </p:nvSpPr>
        <p:spPr>
          <a:xfrm>
            <a:off x="17658556" y="9994900"/>
            <a:ext cx="11232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3" name="Google Shape;313;p25"/>
          <p:cNvGrpSpPr/>
          <p:nvPr/>
        </p:nvGrpSpPr>
        <p:grpSpPr>
          <a:xfrm>
            <a:off x="-26280" y="774840"/>
            <a:ext cx="15072392" cy="827999"/>
            <a:chOff x="-16184" y="8640158"/>
            <a:chExt cx="4045954" cy="439420"/>
          </a:xfrm>
        </p:grpSpPr>
        <p:sp>
          <p:nvSpPr>
            <p:cNvPr id="314" name="Google Shape;314;p25"/>
            <p:cNvSpPr/>
            <p:nvPr/>
          </p:nvSpPr>
          <p:spPr>
            <a:xfrm>
              <a:off x="-16184" y="8640158"/>
              <a:ext cx="3921824" cy="439420"/>
            </a:xfrm>
            <a:custGeom>
              <a:rect b="b" l="l" r="r" t="t"/>
              <a:pathLst>
                <a:path extrusionOk="0" h="439420" w="3844925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r>
                <a:rPr b="0" i="0" lang="en-US" sz="5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Network Area</a:t>
              </a:r>
              <a:endParaRPr/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3800173" y="8640158"/>
              <a:ext cx="229597" cy="439420"/>
            </a:xfrm>
            <a:custGeom>
              <a:rect b="b" l="l" r="r" t="t"/>
              <a:pathLst>
                <a:path extrusionOk="0" h="439420" w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6" name="Google Shape;3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600" y="2764288"/>
            <a:ext cx="16537092" cy="516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 txBox="1"/>
          <p:nvPr>
            <p:ph idx="12" type="sldNum"/>
          </p:nvPr>
        </p:nvSpPr>
        <p:spPr>
          <a:xfrm>
            <a:off x="13426034" y="9911198"/>
            <a:ext cx="427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‹#›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322" name="Google Shape;322;p26"/>
          <p:cNvGrpSpPr/>
          <p:nvPr/>
        </p:nvGrpSpPr>
        <p:grpSpPr>
          <a:xfrm>
            <a:off x="13" y="9568476"/>
            <a:ext cx="19007909" cy="1112345"/>
            <a:chOff x="13" y="9568476"/>
            <a:chExt cx="19007909" cy="1112345"/>
          </a:xfrm>
        </p:grpSpPr>
        <p:grpSp>
          <p:nvGrpSpPr>
            <p:cNvPr id="323" name="Google Shape;323;p26"/>
            <p:cNvGrpSpPr/>
            <p:nvPr/>
          </p:nvGrpSpPr>
          <p:grpSpPr>
            <a:xfrm>
              <a:off x="13" y="9568476"/>
              <a:ext cx="19007909" cy="1112258"/>
              <a:chOff x="-324645" y="2222500"/>
              <a:chExt cx="22260112" cy="1302563"/>
            </a:xfrm>
          </p:grpSpPr>
          <p:sp>
            <p:nvSpPr>
              <p:cNvPr id="324" name="Google Shape;324;p26"/>
              <p:cNvSpPr/>
              <p:nvPr/>
            </p:nvSpPr>
            <p:spPr>
              <a:xfrm>
                <a:off x="-324645" y="2222500"/>
                <a:ext cx="17645698" cy="1302563"/>
              </a:xfrm>
              <a:custGeom>
                <a:rect b="b" l="l" r="r" t="t"/>
                <a:pathLst>
                  <a:path extrusionOk="0" h="440055" w="189230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0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20621789" y="2222500"/>
                <a:ext cx="1313678" cy="1302563"/>
              </a:xfrm>
              <a:custGeom>
                <a:rect b="b" l="l" r="r" t="t"/>
                <a:pathLst>
                  <a:path extrusionOk="0" h="440055" w="1883409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0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6" name="Google Shape;326;p26"/>
            <p:cNvSpPr/>
            <p:nvPr/>
          </p:nvSpPr>
          <p:spPr>
            <a:xfrm>
              <a:off x="15067756" y="9568581"/>
              <a:ext cx="2820405" cy="1112239"/>
            </a:xfrm>
            <a:custGeom>
              <a:rect b="b" l="l" r="r" t="t"/>
              <a:pathLst>
                <a:path extrusionOk="0" h="440055" w="1883409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26"/>
          <p:cNvSpPr txBox="1"/>
          <p:nvPr/>
        </p:nvSpPr>
        <p:spPr>
          <a:xfrm>
            <a:off x="665956" y="9771598"/>
            <a:ext cx="11277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 System Network Design</a:t>
            </a:r>
            <a:endParaRPr/>
          </a:p>
        </p:txBody>
      </p:sp>
      <p:sp>
        <p:nvSpPr>
          <p:cNvPr id="328" name="Google Shape;328;p26"/>
          <p:cNvSpPr txBox="1"/>
          <p:nvPr/>
        </p:nvSpPr>
        <p:spPr>
          <a:xfrm>
            <a:off x="15486923" y="9928984"/>
            <a:ext cx="224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July- 2024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6"/>
          <p:cNvSpPr txBox="1"/>
          <p:nvPr/>
        </p:nvSpPr>
        <p:spPr>
          <a:xfrm>
            <a:off x="17658556" y="9994900"/>
            <a:ext cx="11232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0" name="Google Shape;330;p26"/>
          <p:cNvGrpSpPr/>
          <p:nvPr/>
        </p:nvGrpSpPr>
        <p:grpSpPr>
          <a:xfrm>
            <a:off x="-26280" y="774840"/>
            <a:ext cx="15072392" cy="827999"/>
            <a:chOff x="-16184" y="8640158"/>
            <a:chExt cx="4045954" cy="439420"/>
          </a:xfrm>
        </p:grpSpPr>
        <p:sp>
          <p:nvSpPr>
            <p:cNvPr id="331" name="Google Shape;331;p26"/>
            <p:cNvSpPr/>
            <p:nvPr/>
          </p:nvSpPr>
          <p:spPr>
            <a:xfrm>
              <a:off x="-16184" y="8640158"/>
              <a:ext cx="3921824" cy="439420"/>
            </a:xfrm>
            <a:custGeom>
              <a:rect b="b" l="l" r="r" t="t"/>
              <a:pathLst>
                <a:path extrusionOk="0" h="439420" w="3844925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r>
                <a:rPr b="0" i="0" lang="en-US" sz="5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Tunnel Area</a:t>
              </a:r>
              <a:endParaRPr/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3800173" y="8640158"/>
              <a:ext cx="229597" cy="439420"/>
            </a:xfrm>
            <a:custGeom>
              <a:rect b="b" l="l" r="r" t="t"/>
              <a:pathLst>
                <a:path extrusionOk="0" h="439420" w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3" name="Google Shape;3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075" y="2516901"/>
            <a:ext cx="16567776" cy="5659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/>
          <p:nvPr>
            <p:ph idx="12" type="sldNum"/>
          </p:nvPr>
        </p:nvSpPr>
        <p:spPr>
          <a:xfrm>
            <a:off x="13426034" y="9911198"/>
            <a:ext cx="427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‹#›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339" name="Google Shape;339;p27"/>
          <p:cNvGrpSpPr/>
          <p:nvPr/>
        </p:nvGrpSpPr>
        <p:grpSpPr>
          <a:xfrm>
            <a:off x="13" y="9568476"/>
            <a:ext cx="19007909" cy="1112345"/>
            <a:chOff x="13" y="9568476"/>
            <a:chExt cx="19007909" cy="1112345"/>
          </a:xfrm>
        </p:grpSpPr>
        <p:grpSp>
          <p:nvGrpSpPr>
            <p:cNvPr id="340" name="Google Shape;340;p27"/>
            <p:cNvGrpSpPr/>
            <p:nvPr/>
          </p:nvGrpSpPr>
          <p:grpSpPr>
            <a:xfrm>
              <a:off x="13" y="9568476"/>
              <a:ext cx="19007909" cy="1112258"/>
              <a:chOff x="-324645" y="2222500"/>
              <a:chExt cx="22260112" cy="1302563"/>
            </a:xfrm>
          </p:grpSpPr>
          <p:sp>
            <p:nvSpPr>
              <p:cNvPr id="341" name="Google Shape;341;p27"/>
              <p:cNvSpPr/>
              <p:nvPr/>
            </p:nvSpPr>
            <p:spPr>
              <a:xfrm>
                <a:off x="-324645" y="2222500"/>
                <a:ext cx="17645698" cy="1302563"/>
              </a:xfrm>
              <a:custGeom>
                <a:rect b="b" l="l" r="r" t="t"/>
                <a:pathLst>
                  <a:path extrusionOk="0" h="440055" w="189230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0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>
                <a:off x="20621789" y="2222500"/>
                <a:ext cx="1313678" cy="1302563"/>
              </a:xfrm>
              <a:custGeom>
                <a:rect b="b" l="l" r="r" t="t"/>
                <a:pathLst>
                  <a:path extrusionOk="0" h="440055" w="1883409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0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3" name="Google Shape;343;p27"/>
            <p:cNvSpPr/>
            <p:nvPr/>
          </p:nvSpPr>
          <p:spPr>
            <a:xfrm>
              <a:off x="15067756" y="9568581"/>
              <a:ext cx="2820405" cy="1112239"/>
            </a:xfrm>
            <a:custGeom>
              <a:rect b="b" l="l" r="r" t="t"/>
              <a:pathLst>
                <a:path extrusionOk="0" h="440055" w="1883409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27"/>
          <p:cNvSpPr txBox="1"/>
          <p:nvPr/>
        </p:nvSpPr>
        <p:spPr>
          <a:xfrm>
            <a:off x="665956" y="9771598"/>
            <a:ext cx="11277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 System Network Design</a:t>
            </a:r>
            <a:endParaRPr/>
          </a:p>
        </p:txBody>
      </p:sp>
      <p:sp>
        <p:nvSpPr>
          <p:cNvPr id="345" name="Google Shape;345;p27"/>
          <p:cNvSpPr txBox="1"/>
          <p:nvPr/>
        </p:nvSpPr>
        <p:spPr>
          <a:xfrm>
            <a:off x="15486923" y="9928984"/>
            <a:ext cx="224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July- 2024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7"/>
          <p:cNvSpPr txBox="1"/>
          <p:nvPr/>
        </p:nvSpPr>
        <p:spPr>
          <a:xfrm>
            <a:off x="17658556" y="9994900"/>
            <a:ext cx="11232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7" name="Google Shape;347;p27"/>
          <p:cNvGrpSpPr/>
          <p:nvPr/>
        </p:nvGrpSpPr>
        <p:grpSpPr>
          <a:xfrm>
            <a:off x="-26280" y="774840"/>
            <a:ext cx="15072392" cy="827999"/>
            <a:chOff x="-16184" y="8640158"/>
            <a:chExt cx="4045954" cy="439420"/>
          </a:xfrm>
        </p:grpSpPr>
        <p:sp>
          <p:nvSpPr>
            <p:cNvPr id="348" name="Google Shape;348;p27"/>
            <p:cNvSpPr/>
            <p:nvPr/>
          </p:nvSpPr>
          <p:spPr>
            <a:xfrm>
              <a:off x="-16184" y="8640158"/>
              <a:ext cx="3921824" cy="439420"/>
            </a:xfrm>
            <a:custGeom>
              <a:rect b="b" l="l" r="r" t="t"/>
              <a:pathLst>
                <a:path extrusionOk="0" h="439420" w="3844925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  <a:r>
                <a:rPr b="0" i="0" lang="en-US" sz="5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HQ-Network</a:t>
              </a:r>
              <a:endParaRPr/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3800173" y="8640158"/>
              <a:ext cx="229597" cy="439420"/>
            </a:xfrm>
            <a:custGeom>
              <a:rect b="b" l="l" r="r" t="t"/>
              <a:pathLst>
                <a:path extrusionOk="0" h="439420" w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0" name="Google Shape;3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525" y="2178350"/>
            <a:ext cx="16411249" cy="6336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>
            <p:ph idx="12" type="sldNum"/>
          </p:nvPr>
        </p:nvSpPr>
        <p:spPr>
          <a:xfrm>
            <a:off x="13426034" y="9911198"/>
            <a:ext cx="427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‹#›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356" name="Google Shape;356;p28"/>
          <p:cNvGrpSpPr/>
          <p:nvPr/>
        </p:nvGrpSpPr>
        <p:grpSpPr>
          <a:xfrm>
            <a:off x="13" y="9568476"/>
            <a:ext cx="19007909" cy="1112345"/>
            <a:chOff x="13" y="9568476"/>
            <a:chExt cx="19007909" cy="1112345"/>
          </a:xfrm>
        </p:grpSpPr>
        <p:grpSp>
          <p:nvGrpSpPr>
            <p:cNvPr id="357" name="Google Shape;357;p28"/>
            <p:cNvGrpSpPr/>
            <p:nvPr/>
          </p:nvGrpSpPr>
          <p:grpSpPr>
            <a:xfrm>
              <a:off x="13" y="9568476"/>
              <a:ext cx="19007909" cy="1112258"/>
              <a:chOff x="-324645" y="2222500"/>
              <a:chExt cx="22260112" cy="1302563"/>
            </a:xfrm>
          </p:grpSpPr>
          <p:sp>
            <p:nvSpPr>
              <p:cNvPr id="358" name="Google Shape;358;p28"/>
              <p:cNvSpPr/>
              <p:nvPr/>
            </p:nvSpPr>
            <p:spPr>
              <a:xfrm>
                <a:off x="-324645" y="2222500"/>
                <a:ext cx="17645698" cy="1302563"/>
              </a:xfrm>
              <a:custGeom>
                <a:rect b="b" l="l" r="r" t="t"/>
                <a:pathLst>
                  <a:path extrusionOk="0" h="440055" w="189230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0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8"/>
              <p:cNvSpPr/>
              <p:nvPr/>
            </p:nvSpPr>
            <p:spPr>
              <a:xfrm>
                <a:off x="20621789" y="2222500"/>
                <a:ext cx="1313678" cy="1302563"/>
              </a:xfrm>
              <a:custGeom>
                <a:rect b="b" l="l" r="r" t="t"/>
                <a:pathLst>
                  <a:path extrusionOk="0" h="440055" w="1883409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0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0" name="Google Shape;360;p28"/>
            <p:cNvSpPr/>
            <p:nvPr/>
          </p:nvSpPr>
          <p:spPr>
            <a:xfrm>
              <a:off x="15067756" y="9568581"/>
              <a:ext cx="2820405" cy="1112239"/>
            </a:xfrm>
            <a:custGeom>
              <a:rect b="b" l="l" r="r" t="t"/>
              <a:pathLst>
                <a:path extrusionOk="0" h="440055" w="1883409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28"/>
          <p:cNvSpPr txBox="1"/>
          <p:nvPr/>
        </p:nvSpPr>
        <p:spPr>
          <a:xfrm>
            <a:off x="665956" y="9771598"/>
            <a:ext cx="11277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 System Network Design</a:t>
            </a:r>
            <a:endParaRPr/>
          </a:p>
        </p:txBody>
      </p:sp>
      <p:sp>
        <p:nvSpPr>
          <p:cNvPr id="362" name="Google Shape;362;p28"/>
          <p:cNvSpPr txBox="1"/>
          <p:nvPr/>
        </p:nvSpPr>
        <p:spPr>
          <a:xfrm>
            <a:off x="15486923" y="9928984"/>
            <a:ext cx="224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July- 2024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8"/>
          <p:cNvSpPr txBox="1"/>
          <p:nvPr/>
        </p:nvSpPr>
        <p:spPr>
          <a:xfrm>
            <a:off x="17658556" y="9994900"/>
            <a:ext cx="11232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4" name="Google Shape;364;p28"/>
          <p:cNvGrpSpPr/>
          <p:nvPr/>
        </p:nvGrpSpPr>
        <p:grpSpPr>
          <a:xfrm>
            <a:off x="-26280" y="774840"/>
            <a:ext cx="15072392" cy="827999"/>
            <a:chOff x="-16184" y="8640158"/>
            <a:chExt cx="4045954" cy="439420"/>
          </a:xfrm>
        </p:grpSpPr>
        <p:sp>
          <p:nvSpPr>
            <p:cNvPr id="365" name="Google Shape;365;p28"/>
            <p:cNvSpPr/>
            <p:nvPr/>
          </p:nvSpPr>
          <p:spPr>
            <a:xfrm>
              <a:off x="-16184" y="8640158"/>
              <a:ext cx="3921824" cy="439420"/>
            </a:xfrm>
            <a:custGeom>
              <a:rect b="b" l="l" r="r" t="t"/>
              <a:pathLst>
                <a:path extrusionOk="0" h="439420" w="3844925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r>
                <a:rPr b="0" i="0" lang="en-US" sz="5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Branch</a:t>
              </a: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-Network</a:t>
              </a:r>
              <a:endParaRPr/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3800173" y="8640158"/>
              <a:ext cx="229597" cy="439420"/>
            </a:xfrm>
            <a:custGeom>
              <a:rect b="b" l="l" r="r" t="t"/>
              <a:pathLst>
                <a:path extrusionOk="0" h="439420" w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7" name="Google Shape;3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988" y="2176675"/>
            <a:ext cx="16419974" cy="6340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 txBox="1"/>
          <p:nvPr>
            <p:ph idx="12" type="sldNum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‹#›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373" name="Google Shape;373;p29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374" name="Google Shape;374;p29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375" name="Google Shape;375;p29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rect b="b" l="l" r="r" t="t"/>
                <a:pathLst>
                  <a:path extrusionOk="0" h="440055" w="189230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29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rect b="b" l="l" r="r" t="t"/>
                <a:pathLst>
                  <a:path extrusionOk="0" h="440055" w="1883409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7" name="Google Shape;377;p29"/>
            <p:cNvSpPr/>
            <p:nvPr/>
          </p:nvSpPr>
          <p:spPr>
            <a:xfrm>
              <a:off x="15067756" y="9568581"/>
              <a:ext cx="2819400" cy="1112119"/>
            </a:xfrm>
            <a:custGeom>
              <a:rect b="b" l="l" r="r" t="t"/>
              <a:pathLst>
                <a:path extrusionOk="0" h="440055" w="1883409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8" name="Google Shape;378;p29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 System Network Design</a:t>
            </a:r>
            <a:endParaRPr/>
          </a:p>
        </p:txBody>
      </p:sp>
      <p:sp>
        <p:nvSpPr>
          <p:cNvPr id="379" name="Google Shape;379;p29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July- 2024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9"/>
          <p:cNvSpPr txBox="1"/>
          <p:nvPr/>
        </p:nvSpPr>
        <p:spPr>
          <a:xfrm>
            <a:off x="17729344" y="9911199"/>
            <a:ext cx="961453" cy="388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9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382" name="Google Shape;382;p29"/>
            <p:cNvSpPr/>
            <p:nvPr/>
          </p:nvSpPr>
          <p:spPr>
            <a:xfrm>
              <a:off x="-16184" y="8640158"/>
              <a:ext cx="3923363" cy="439420"/>
            </a:xfrm>
            <a:custGeom>
              <a:rect b="b" l="l" r="r" t="t"/>
              <a:pathLst>
                <a:path extrusionOk="0" h="439420" w="3844925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r>
                <a:rPr b="0" i="0" lang="en-US" sz="5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D</a:t>
              </a: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epartmental Details</a:t>
              </a:r>
              <a:endParaRPr/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3800173" y="8640158"/>
              <a:ext cx="229359" cy="439420"/>
            </a:xfrm>
            <a:custGeom>
              <a:rect b="b" l="l" r="r" t="t"/>
              <a:pathLst>
                <a:path extrusionOk="0" h="439420" w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84" name="Google Shape;384;p29"/>
          <p:cNvGraphicFramePr/>
          <p:nvPr/>
        </p:nvGraphicFramePr>
        <p:xfrm>
          <a:off x="971550" y="238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{1446C531-D2EA-4000-A436-BB56B6141288}</a:tableStyleId>
              </a:tblPr>
              <a:tblGrid>
                <a:gridCol w="1879600"/>
                <a:gridCol w="1879600"/>
                <a:gridCol w="1879600"/>
                <a:gridCol w="1879600"/>
                <a:gridCol w="1879600"/>
                <a:gridCol w="1879600"/>
              </a:tblGrid>
              <a:tr h="546350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HQ Network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Branch Network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546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Department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VLAN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NET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Department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VLAN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NET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3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MLOCS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192.168.30.0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NSO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192.168.36.0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3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MER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192.168.31.0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ML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192.168.37.0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3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MRM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192.168.32.0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MR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192.168.38.0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3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192.168.33.0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MK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192.168.39.0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3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192.168.34.0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192.168.40.0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3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GWA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192.168.35.0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BR-GWA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192.168.41.0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3A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85" name="Google Shape;385;p29"/>
          <p:cNvPicPr preferRelativeResize="0"/>
          <p:nvPr/>
        </p:nvPicPr>
        <p:blipFill rotWithShape="1">
          <a:blip r:embed="rId3">
            <a:alphaModFix/>
          </a:blip>
          <a:srcRect b="0" l="228" r="228" t="0"/>
          <a:stretch/>
        </p:blipFill>
        <p:spPr>
          <a:xfrm>
            <a:off x="12605575" y="5842075"/>
            <a:ext cx="5123774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9"/>
          <p:cNvPicPr preferRelativeResize="0"/>
          <p:nvPr/>
        </p:nvPicPr>
        <p:blipFill rotWithShape="1">
          <a:blip r:embed="rId4">
            <a:alphaModFix/>
          </a:blip>
          <a:srcRect b="810" l="428" r="0" t="1581"/>
          <a:stretch/>
        </p:blipFill>
        <p:spPr>
          <a:xfrm>
            <a:off x="12605575" y="3480850"/>
            <a:ext cx="5123775" cy="19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/>
          <p:nvPr>
            <p:ph idx="12" type="sldNum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, letter&#10;&#10;Description automatically generated" id="392" name="Google Shape;39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53"/>
            <a:ext cx="19182556" cy="1070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‹#›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17" name="Google Shape;117;p14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18" name="Google Shape;118;p1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19" name="Google Shape;119;p1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rect b="b" l="l" r="r" t="t"/>
                <a:pathLst>
                  <a:path extrusionOk="0" h="440055" w="189230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rect b="b" l="l" r="r" t="t"/>
                <a:pathLst>
                  <a:path extrusionOk="0" h="440055" w="1883409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" name="Google Shape;121;p14"/>
            <p:cNvSpPr/>
            <p:nvPr/>
          </p:nvSpPr>
          <p:spPr>
            <a:xfrm>
              <a:off x="15067756" y="9568581"/>
              <a:ext cx="2819400" cy="1112119"/>
            </a:xfrm>
            <a:custGeom>
              <a:rect b="b" l="l" r="r" t="t"/>
              <a:pathLst>
                <a:path extrusionOk="0" h="440055" w="1883409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4"/>
          <p:cNvSpPr txBox="1"/>
          <p:nvPr/>
        </p:nvSpPr>
        <p:spPr>
          <a:xfrm>
            <a:off x="665956" y="9771598"/>
            <a:ext cx="11277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 System Network Design</a:t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- 2024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14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26" name="Google Shape;126;p14"/>
            <p:cNvSpPr/>
            <p:nvPr/>
          </p:nvSpPr>
          <p:spPr>
            <a:xfrm>
              <a:off x="-16184" y="8640158"/>
              <a:ext cx="3923363" cy="439420"/>
            </a:xfrm>
            <a:custGeom>
              <a:rect b="b" l="l" r="r" t="t"/>
              <a:pathLst>
                <a:path extrusionOk="0" h="439420" w="3844925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Content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3800173" y="8640158"/>
              <a:ext cx="229359" cy="439420"/>
            </a:xfrm>
            <a:custGeom>
              <a:rect b="b" l="l" r="r" t="t"/>
              <a:pathLst>
                <a:path extrusionOk="0" h="439420" w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4"/>
          <p:cNvSpPr txBox="1"/>
          <p:nvPr/>
        </p:nvSpPr>
        <p:spPr>
          <a:xfrm>
            <a:off x="1199356" y="1765300"/>
            <a:ext cx="11125200" cy="7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0073AC"/>
              </a:buClr>
              <a:buSzPts val="3600"/>
              <a:buFont typeface="Noto Sans Symbols"/>
              <a:buChar char="✔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73AC"/>
              </a:buClr>
              <a:buSzPts val="3600"/>
              <a:buFont typeface="Noto Sans Symbols"/>
              <a:buChar char="✔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0073AC"/>
              </a:buClr>
              <a:buSzPts val="3600"/>
              <a:buFont typeface="Noto Sans Symbols"/>
              <a:buChar char="✔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0073AC"/>
              </a:buClr>
              <a:buSzPts val="3600"/>
              <a:buFont typeface="Noto Sans Symbols"/>
              <a:buChar char="✔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Networking Devices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0073AC"/>
              </a:buClr>
              <a:buSzPts val="3600"/>
              <a:buFont typeface="Noto Sans Symbols"/>
              <a:buChar char="✔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 (IPv4)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0073AC"/>
              </a:buClr>
              <a:buSzPts val="3600"/>
              <a:buFont typeface="Noto Sans Symbols"/>
              <a:buChar char="✔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Cisco Packet Tracer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0073AC"/>
              </a:buClr>
              <a:buSzPts val="3600"/>
              <a:buFont typeface="Noto Sans Symbols"/>
              <a:buChar char="✔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of Hospital System Network Design 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0073AC"/>
              </a:buClr>
              <a:buSzPts val="3600"/>
              <a:buFont typeface="Noto Sans Symbols"/>
              <a:buChar char="✔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Backup Server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0073AC"/>
              </a:buClr>
              <a:buSzPts val="3600"/>
              <a:buFont typeface="Calibri"/>
              <a:buChar char="✔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Server-Side Network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0073AC"/>
              </a:buClr>
              <a:buSzPts val="3600"/>
              <a:buFont typeface="Calibri"/>
              <a:buChar char="✔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Area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0073AC"/>
              </a:buClr>
              <a:buSzPts val="3600"/>
              <a:buFont typeface="Calibri"/>
              <a:buChar char="✔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Tunnel Area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0073AC"/>
              </a:buClr>
              <a:buSzPts val="3600"/>
              <a:buFont typeface="Calibri"/>
              <a:buChar char="✔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HQ-Network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0073AC"/>
              </a:buClr>
              <a:buSzPts val="3600"/>
              <a:buFont typeface="Calibri"/>
              <a:buChar char="✔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Branch-Network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0073AC"/>
              </a:buClr>
              <a:buSzPts val="3600"/>
              <a:buFont typeface="Calibri"/>
              <a:buChar char="✔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Departmental Details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idx="12" type="sldNum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‹#›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34" name="Google Shape;134;p15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35" name="Google Shape;135;p15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36" name="Google Shape;136;p15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rect b="b" l="l" r="r" t="t"/>
                <a:pathLst>
                  <a:path extrusionOk="0" h="440055" w="189230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rect b="b" l="l" r="r" t="t"/>
                <a:pathLst>
                  <a:path extrusionOk="0" h="440055" w="1883409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" name="Google Shape;138;p15"/>
            <p:cNvSpPr/>
            <p:nvPr/>
          </p:nvSpPr>
          <p:spPr>
            <a:xfrm>
              <a:off x="15067756" y="9568581"/>
              <a:ext cx="2819400" cy="1112119"/>
            </a:xfrm>
            <a:custGeom>
              <a:rect b="b" l="l" r="r" t="t"/>
              <a:pathLst>
                <a:path extrusionOk="0" h="440055" w="1883409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5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 System Network Design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July- 2024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43" name="Google Shape;143;p15"/>
            <p:cNvSpPr/>
            <p:nvPr/>
          </p:nvSpPr>
          <p:spPr>
            <a:xfrm>
              <a:off x="-16184" y="8640158"/>
              <a:ext cx="3923363" cy="439420"/>
            </a:xfrm>
            <a:custGeom>
              <a:rect b="b" l="l" r="r" t="t"/>
              <a:pathLst>
                <a:path extrusionOk="0" h="439420" w="3844925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Abstract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800173" y="8640158"/>
              <a:ext cx="229359" cy="439420"/>
            </a:xfrm>
            <a:custGeom>
              <a:rect b="b" l="l" r="r" t="t"/>
              <a:pathLst>
                <a:path extrusionOk="0" h="439420" w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15"/>
          <p:cNvSpPr txBox="1"/>
          <p:nvPr/>
        </p:nvSpPr>
        <p:spPr>
          <a:xfrm>
            <a:off x="1139200" y="2494450"/>
            <a:ext cx="16731900" cy="57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91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3AC"/>
              </a:buClr>
              <a:buSzPts val="3000"/>
              <a:buChar char="★"/>
            </a:pPr>
            <a:r>
              <a:rPr lang="en-US" sz="3000">
                <a:solidFill>
                  <a:schemeClr val="dk1"/>
                </a:solidFill>
              </a:rPr>
              <a:t>HOSPITAL SYSTEM NETWORK DESIGN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3AC"/>
              </a:buClr>
              <a:buSzPts val="3000"/>
              <a:buChar char="★"/>
            </a:pPr>
            <a:r>
              <a:rPr lang="en-US" sz="3000">
                <a:solidFill>
                  <a:schemeClr val="dk1"/>
                </a:solidFill>
              </a:rPr>
              <a:t> Login Security to Ensure only admin manipulates data.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3AC"/>
              </a:buClr>
              <a:buSzPts val="3000"/>
              <a:buChar char="❖"/>
            </a:pPr>
            <a:r>
              <a:rPr lang="en-US" sz="3000">
                <a:solidFill>
                  <a:schemeClr val="dk1"/>
                </a:solidFill>
              </a:rPr>
              <a:t>The Purpose of this network design is to provide all the information  of network configuration of the particular	area.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3AC"/>
              </a:buClr>
              <a:buSzPts val="3000"/>
              <a:buChar char="❖"/>
            </a:pPr>
            <a:r>
              <a:rPr lang="en-US" sz="3000">
                <a:solidFill>
                  <a:schemeClr val="dk1"/>
                </a:solidFill>
              </a:rPr>
              <a:t>This design provides all information like backup system,data center ,and network area 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3AC"/>
              </a:buClr>
              <a:buSzPts val="3000"/>
              <a:buChar char="❖"/>
            </a:pPr>
            <a:r>
              <a:rPr lang="en-US" sz="3000">
                <a:solidFill>
                  <a:schemeClr val="dk1"/>
                </a:solidFill>
              </a:rPr>
              <a:t>This project recognizes the need for a more cohesive and interconnected network, where seamless data exchange and collaboration among various departments and medical personnel can occur in real-time.</a:t>
            </a:r>
            <a:endParaRPr sz="30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‹#›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51" name="Google Shape;151;p16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52" name="Google Shape;152;p16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rect b="b" l="l" r="r" t="t"/>
                <a:pathLst>
                  <a:path extrusionOk="0" h="440055" w="189230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rect b="b" l="l" r="r" t="t"/>
                <a:pathLst>
                  <a:path extrusionOk="0" h="440055" w="1883409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" name="Google Shape;155;p16"/>
            <p:cNvSpPr/>
            <p:nvPr/>
          </p:nvSpPr>
          <p:spPr>
            <a:xfrm>
              <a:off x="15067756" y="9568581"/>
              <a:ext cx="2819400" cy="1112119"/>
            </a:xfrm>
            <a:custGeom>
              <a:rect b="b" l="l" r="r" t="t"/>
              <a:pathLst>
                <a:path extrusionOk="0" h="440055" w="1883409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6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 System Network Design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July- 2024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16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60" name="Google Shape;160;p16"/>
            <p:cNvSpPr/>
            <p:nvPr/>
          </p:nvSpPr>
          <p:spPr>
            <a:xfrm>
              <a:off x="-16184" y="8640158"/>
              <a:ext cx="3923363" cy="439420"/>
            </a:xfrm>
            <a:custGeom>
              <a:rect b="b" l="l" r="r" t="t"/>
              <a:pathLst>
                <a:path extrusionOk="0" h="439420" w="3844925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b="0" i="0" lang="en-US" sz="5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Objectives</a:t>
              </a:r>
              <a:endParaRPr/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800173" y="8640158"/>
              <a:ext cx="229359" cy="439420"/>
            </a:xfrm>
            <a:custGeom>
              <a:rect b="b" l="l" r="r" t="t"/>
              <a:pathLst>
                <a:path extrusionOk="0" h="439420" w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6"/>
          <p:cNvSpPr txBox="1"/>
          <p:nvPr/>
        </p:nvSpPr>
        <p:spPr>
          <a:xfrm>
            <a:off x="1275099" y="2244700"/>
            <a:ext cx="16460100" cy="6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The primary objectives of the project include :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3AC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Creating a secure and scalable network that enables rapid data sharing, optimizing network performance to minimize latency and downtime, and implementing stringent security measures to safeguard patient data from cyber threats.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3AC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The proposed network design also focuses on incorporating redundancy and disaster recovery mechanisms to ensure uninterrupted access to critical systems, even during unforeseen events.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3AC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The "Hospital System Network Design" project represents a strategic initiative aimed at revolutionizing the hospital's information infrastructure to meet the growing demands of modern healthcare.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‹#›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68" name="Google Shape;168;p17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69" name="Google Shape;169;p17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70" name="Google Shape;170;p17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rect b="b" l="l" r="r" t="t"/>
                <a:pathLst>
                  <a:path extrusionOk="0" h="440055" w="189230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rect b="b" l="l" r="r" t="t"/>
                <a:pathLst>
                  <a:path extrusionOk="0" h="440055" w="1883409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7"/>
            <p:cNvSpPr/>
            <p:nvPr/>
          </p:nvSpPr>
          <p:spPr>
            <a:xfrm>
              <a:off x="15067756" y="9568581"/>
              <a:ext cx="2819400" cy="1112119"/>
            </a:xfrm>
            <a:custGeom>
              <a:rect b="b" l="l" r="r" t="t"/>
              <a:pathLst>
                <a:path extrusionOk="0" h="440055" w="1883409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17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 System Network Design</a:t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July- 2024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77" name="Google Shape;177;p17"/>
            <p:cNvSpPr/>
            <p:nvPr/>
          </p:nvSpPr>
          <p:spPr>
            <a:xfrm>
              <a:off x="-16184" y="8640158"/>
              <a:ext cx="3923363" cy="439420"/>
            </a:xfrm>
            <a:custGeom>
              <a:rect b="b" l="l" r="r" t="t"/>
              <a:pathLst>
                <a:path extrusionOk="0" h="439420" w="3844925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b="0" i="0" lang="en-US" sz="5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Introduction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800173" y="8640158"/>
              <a:ext cx="229359" cy="439420"/>
            </a:xfrm>
            <a:custGeom>
              <a:rect b="b" l="l" r="r" t="t"/>
              <a:pathLst>
                <a:path extrusionOk="0" h="439420" w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17"/>
          <p:cNvSpPr txBox="1"/>
          <p:nvPr/>
        </p:nvSpPr>
        <p:spPr>
          <a:xfrm>
            <a:off x="1117076" y="2742400"/>
            <a:ext cx="12226800" cy="5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275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3AC"/>
              </a:buClr>
              <a:buSzPts val="2900"/>
              <a:buChar char="➢"/>
            </a:pPr>
            <a:r>
              <a:rPr lang="en-US" sz="2900">
                <a:solidFill>
                  <a:schemeClr val="dk1"/>
                </a:solidFill>
              </a:rPr>
              <a:t>In my project , I have made a network design for </a:t>
            </a:r>
            <a:r>
              <a:rPr b="1" i="1" lang="en-US" sz="2900" u="sng">
                <a:solidFill>
                  <a:srgbClr val="0D0D0D"/>
                </a:solidFill>
              </a:rPr>
              <a:t>Hospital System </a:t>
            </a:r>
            <a:r>
              <a:rPr lang="en-US" sz="2900">
                <a:solidFill>
                  <a:schemeClr val="dk1"/>
                </a:solidFill>
              </a:rPr>
              <a:t>using different protocols on cisco packet tracer.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3AC"/>
              </a:buClr>
              <a:buSzPts val="2900"/>
              <a:buChar char="➢"/>
            </a:pPr>
            <a:r>
              <a:rPr lang="en-US" sz="2900">
                <a:solidFill>
                  <a:schemeClr val="dk1"/>
                </a:solidFill>
              </a:rPr>
              <a:t>So, What is networking ? Let’s discuss about it.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B71E42"/>
              </a:solidFill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>
                <a:solidFill>
                  <a:srgbClr val="0073AC"/>
                </a:solidFill>
              </a:rPr>
              <a:t>NETWORKING :</a:t>
            </a:r>
            <a:endParaRPr b="1" sz="3300">
              <a:solidFill>
                <a:srgbClr val="0073AC"/>
              </a:solidFill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Computer networking refers to interconnected computing devices that can exchange data and share resources with each other. These networked devices use a system of rules, called communications protocols, to transmit information over physical or wireless technologies.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 rotWithShape="1">
          <a:blip r:embed="rId3">
            <a:alphaModFix/>
          </a:blip>
          <a:srcRect b="0" l="16252" r="16252" t="0"/>
          <a:stretch/>
        </p:blipFill>
        <p:spPr>
          <a:xfrm>
            <a:off x="14614350" y="3828672"/>
            <a:ext cx="3501400" cy="303604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idx="12" type="sldNum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‹#›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86" name="Google Shape;186;p18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87" name="Google Shape;187;p18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88" name="Google Shape;188;p18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rect b="b" l="l" r="r" t="t"/>
                <a:pathLst>
                  <a:path extrusionOk="0" h="440055" w="189230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8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rect b="b" l="l" r="r" t="t"/>
                <a:pathLst>
                  <a:path extrusionOk="0" h="440055" w="1883409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0" name="Google Shape;190;p18"/>
            <p:cNvSpPr/>
            <p:nvPr/>
          </p:nvSpPr>
          <p:spPr>
            <a:xfrm>
              <a:off x="15067756" y="9568581"/>
              <a:ext cx="2819400" cy="1112119"/>
            </a:xfrm>
            <a:custGeom>
              <a:rect b="b" l="l" r="r" t="t"/>
              <a:pathLst>
                <a:path extrusionOk="0" h="440055" w="1883409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18"/>
          <p:cNvSpPr txBox="1"/>
          <p:nvPr/>
        </p:nvSpPr>
        <p:spPr>
          <a:xfrm>
            <a:off x="665956" y="9771598"/>
            <a:ext cx="11277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 System Network Design</a:t>
            </a:r>
            <a:endParaRPr/>
          </a:p>
        </p:txBody>
      </p:sp>
      <p:sp>
        <p:nvSpPr>
          <p:cNvPr id="192" name="Google Shape;192;p18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July- 2024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p18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95" name="Google Shape;195;p18"/>
            <p:cNvSpPr/>
            <p:nvPr/>
          </p:nvSpPr>
          <p:spPr>
            <a:xfrm>
              <a:off x="-16184" y="8640158"/>
              <a:ext cx="3923363" cy="439420"/>
            </a:xfrm>
            <a:custGeom>
              <a:rect b="b" l="l" r="r" t="t"/>
              <a:pathLst>
                <a:path extrusionOk="0" h="439420" w="3844925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b="0" i="0" lang="en-US" sz="5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Networking Devices</a:t>
              </a:r>
              <a:endParaRPr/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3800173" y="8640158"/>
              <a:ext cx="229359" cy="439420"/>
            </a:xfrm>
            <a:custGeom>
              <a:rect b="b" l="l" r="r" t="t"/>
              <a:pathLst>
                <a:path extrusionOk="0" h="439420" w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7" name="Google Shape;1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300" y="2564926"/>
            <a:ext cx="16109691" cy="579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idx="12" type="sldNum"/>
          </p:nvPr>
        </p:nvSpPr>
        <p:spPr>
          <a:xfrm>
            <a:off x="13426034" y="9911198"/>
            <a:ext cx="427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‹#›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03" name="Google Shape;203;p19"/>
          <p:cNvGrpSpPr/>
          <p:nvPr/>
        </p:nvGrpSpPr>
        <p:grpSpPr>
          <a:xfrm>
            <a:off x="13" y="9568476"/>
            <a:ext cx="19007909" cy="1112345"/>
            <a:chOff x="13" y="9568476"/>
            <a:chExt cx="19007909" cy="1112345"/>
          </a:xfrm>
        </p:grpSpPr>
        <p:grpSp>
          <p:nvGrpSpPr>
            <p:cNvPr id="204" name="Google Shape;204;p19"/>
            <p:cNvGrpSpPr/>
            <p:nvPr/>
          </p:nvGrpSpPr>
          <p:grpSpPr>
            <a:xfrm>
              <a:off x="13" y="9568476"/>
              <a:ext cx="19007909" cy="1112258"/>
              <a:chOff x="-324645" y="2222500"/>
              <a:chExt cx="22260112" cy="1302563"/>
            </a:xfrm>
          </p:grpSpPr>
          <p:sp>
            <p:nvSpPr>
              <p:cNvPr id="205" name="Google Shape;205;p19"/>
              <p:cNvSpPr/>
              <p:nvPr/>
            </p:nvSpPr>
            <p:spPr>
              <a:xfrm>
                <a:off x="-324645" y="2222500"/>
                <a:ext cx="17645698" cy="1302563"/>
              </a:xfrm>
              <a:custGeom>
                <a:rect b="b" l="l" r="r" t="t"/>
                <a:pathLst>
                  <a:path extrusionOk="0" h="440055" w="189230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0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>
                <a:off x="20621789" y="2222500"/>
                <a:ext cx="1313678" cy="1302563"/>
              </a:xfrm>
              <a:custGeom>
                <a:rect b="b" l="l" r="r" t="t"/>
                <a:pathLst>
                  <a:path extrusionOk="0" h="440055" w="1883409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0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7" name="Google Shape;207;p19"/>
            <p:cNvSpPr/>
            <p:nvPr/>
          </p:nvSpPr>
          <p:spPr>
            <a:xfrm>
              <a:off x="15067756" y="9568581"/>
              <a:ext cx="2820405" cy="1112239"/>
            </a:xfrm>
            <a:custGeom>
              <a:rect b="b" l="l" r="r" t="t"/>
              <a:pathLst>
                <a:path extrusionOk="0" h="440055" w="1883409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19"/>
          <p:cNvSpPr txBox="1"/>
          <p:nvPr/>
        </p:nvSpPr>
        <p:spPr>
          <a:xfrm>
            <a:off x="665956" y="9771598"/>
            <a:ext cx="11277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 System Network Design</a:t>
            </a:r>
            <a:endParaRPr/>
          </a:p>
        </p:txBody>
      </p:sp>
      <p:sp>
        <p:nvSpPr>
          <p:cNvPr id="209" name="Google Shape;209;p19"/>
          <p:cNvSpPr txBox="1"/>
          <p:nvPr/>
        </p:nvSpPr>
        <p:spPr>
          <a:xfrm>
            <a:off x="15486923" y="9928984"/>
            <a:ext cx="224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July- 2024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18115756" y="9911199"/>
            <a:ext cx="575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p19"/>
          <p:cNvGrpSpPr/>
          <p:nvPr/>
        </p:nvGrpSpPr>
        <p:grpSpPr>
          <a:xfrm>
            <a:off x="-26280" y="774840"/>
            <a:ext cx="15072392" cy="827999"/>
            <a:chOff x="-16184" y="8640158"/>
            <a:chExt cx="4045954" cy="439420"/>
          </a:xfrm>
        </p:grpSpPr>
        <p:sp>
          <p:nvSpPr>
            <p:cNvPr id="212" name="Google Shape;212;p19"/>
            <p:cNvSpPr/>
            <p:nvPr/>
          </p:nvSpPr>
          <p:spPr>
            <a:xfrm>
              <a:off x="-16184" y="8640158"/>
              <a:ext cx="3921824" cy="439420"/>
            </a:xfrm>
            <a:custGeom>
              <a:rect b="b" l="l" r="r" t="t"/>
              <a:pathLst>
                <a:path extrusionOk="0" h="439420" w="3844925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b="0" i="0" lang="en-US" sz="5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Networking Devices</a:t>
              </a:r>
              <a:endParaRPr/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800173" y="8640158"/>
              <a:ext cx="229597" cy="439420"/>
            </a:xfrm>
            <a:custGeom>
              <a:rect b="b" l="l" r="r" t="t"/>
              <a:pathLst>
                <a:path extrusionOk="0" h="439420" w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4" name="Google Shape;2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775" y="2377025"/>
            <a:ext cx="16074760" cy="59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idx="12" type="sldNum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‹#›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20" name="Google Shape;220;p20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21" name="Google Shape;221;p20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22" name="Google Shape;222;p20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rect b="b" l="l" r="r" t="t"/>
                <a:pathLst>
                  <a:path extrusionOk="0" h="440055" w="189230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20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rect b="b" l="l" r="r" t="t"/>
                <a:pathLst>
                  <a:path extrusionOk="0" h="440055" w="1883409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4" name="Google Shape;224;p20"/>
            <p:cNvSpPr/>
            <p:nvPr/>
          </p:nvSpPr>
          <p:spPr>
            <a:xfrm>
              <a:off x="15067756" y="9568581"/>
              <a:ext cx="2819400" cy="1112119"/>
            </a:xfrm>
            <a:custGeom>
              <a:rect b="b" l="l" r="r" t="t"/>
              <a:pathLst>
                <a:path extrusionOk="0" h="440055" w="1883409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20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 System Network Design</a:t>
            </a:r>
            <a:endParaRPr/>
          </a:p>
        </p:txBody>
      </p:sp>
      <p:sp>
        <p:nvSpPr>
          <p:cNvPr id="226" name="Google Shape;226;p20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July- 2024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20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29" name="Google Shape;229;p20"/>
            <p:cNvSpPr/>
            <p:nvPr/>
          </p:nvSpPr>
          <p:spPr>
            <a:xfrm>
              <a:off x="-16184" y="8640158"/>
              <a:ext cx="3923363" cy="439420"/>
            </a:xfrm>
            <a:custGeom>
              <a:rect b="b" l="l" r="r" t="t"/>
              <a:pathLst>
                <a:path extrusionOk="0" h="439420" w="3844925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5. </a:t>
              </a: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IP Address (IPv4)</a:t>
              </a:r>
              <a:endParaRPr/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3800173" y="8640158"/>
              <a:ext cx="229359" cy="439420"/>
            </a:xfrm>
            <a:custGeom>
              <a:rect b="b" l="l" r="r" t="t"/>
              <a:pathLst>
                <a:path extrusionOk="0" h="439420" w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1" name="Google Shape;2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376" y="2606638"/>
            <a:ext cx="15948551" cy="5480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idx="12" type="sldNum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‹#›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37" name="Google Shape;237;p21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38" name="Google Shape;238;p21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39" name="Google Shape;239;p21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rect b="b" l="l" r="r" t="t"/>
                <a:pathLst>
                  <a:path extrusionOk="0" h="440055" w="189230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21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rect b="b" l="l" r="r" t="t"/>
                <a:pathLst>
                  <a:path extrusionOk="0" h="440055" w="1883409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" name="Google Shape;241;p21"/>
            <p:cNvSpPr/>
            <p:nvPr/>
          </p:nvSpPr>
          <p:spPr>
            <a:xfrm>
              <a:off x="15067756" y="9568581"/>
              <a:ext cx="2819400" cy="1112119"/>
            </a:xfrm>
            <a:custGeom>
              <a:rect b="b" l="l" r="r" t="t"/>
              <a:pathLst>
                <a:path extrusionOk="0" h="440055" w="1883409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21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 System Network Design</a:t>
            </a:r>
            <a:endParaRPr/>
          </a:p>
        </p:txBody>
      </p:sp>
      <p:sp>
        <p:nvSpPr>
          <p:cNvPr id="243" name="Google Shape;243;p21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July- 2024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21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46" name="Google Shape;246;p21"/>
            <p:cNvSpPr/>
            <p:nvPr/>
          </p:nvSpPr>
          <p:spPr>
            <a:xfrm>
              <a:off x="-16184" y="8640158"/>
              <a:ext cx="3923363" cy="439420"/>
            </a:xfrm>
            <a:custGeom>
              <a:rect b="b" l="l" r="r" t="t"/>
              <a:pathLst>
                <a:path extrusionOk="0" h="439420" w="3844925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r>
                <a:rPr b="0" i="0" lang="en-US" sz="5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r>
                <a:rPr lang="en-US" sz="5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Cisco Packet Tracer</a:t>
              </a:r>
              <a:endParaRPr/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3800173" y="8640158"/>
              <a:ext cx="229359" cy="439420"/>
            </a:xfrm>
            <a:custGeom>
              <a:rect b="b" l="l" r="r" t="t"/>
              <a:pathLst>
                <a:path extrusionOk="0" h="439420" w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8" name="Google Shape;2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288" y="2463400"/>
            <a:ext cx="16508714" cy="57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