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Arvo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160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cb25525b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cb25525b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cb25525b_0_2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cb25525b_0_2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dcb25525b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dcb25525b_0_2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dcb25525b_0_2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dcb25525b_0_2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dcc9448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dcc9448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dcb25525b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dcb25525b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dcb25525b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dcb25525b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cc9448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dcc9448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dcc94486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dcc94486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cc944861_4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cc944861_4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cb25525b_0_2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cb25525b_0_2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dcb25525b_0_2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dcb25525b_0_2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cb25525b_0_2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cb25525b_0_2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cb25525b_0_2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cb25525b_0_2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dcb25525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dcb25525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dcb25525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dcb25525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41B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AuVeTa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Integrantes: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Jorge Isaac Fallas Mejía	</a:t>
            </a:r>
            <a:r>
              <a:rPr lang="en" sz="1800" dirty="0" smtClean="0"/>
              <a:t>B62562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Esteban Rodríguez Quintana   B66076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Fabio Villalobos Pacheco 	B78346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2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VEHÍCULO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Funcionamiento</a:t>
            </a: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85" name="Google Shape;285;p21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6" name="Google Shape;286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1"/>
          <p:cNvSpPr txBox="1"/>
          <p:nvPr/>
        </p:nvSpPr>
        <p:spPr>
          <a:xfrm>
            <a:off x="1119175" y="1288650"/>
            <a:ext cx="20337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400"/>
              <a:buFont typeface="Roboto Condensed"/>
              <a:buChar char="▰"/>
            </a:pPr>
            <a:r>
              <a:rPr lang="en" sz="2400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Hardware</a:t>
            </a:r>
            <a:endParaRPr b="1"/>
          </a:p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t="3500" b="-3500"/>
          <a:stretch/>
        </p:blipFill>
        <p:spPr>
          <a:xfrm>
            <a:off x="726013" y="2433525"/>
            <a:ext cx="3096625" cy="2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/>
          <p:nvPr/>
        </p:nvSpPr>
        <p:spPr>
          <a:xfrm>
            <a:off x="4758700" y="2433525"/>
            <a:ext cx="3348900" cy="2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 Light"/>
              <a:buChar char="➔"/>
            </a:pPr>
            <a:r>
              <a:rPr lang="en" sz="18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Electrónica</a:t>
            </a:r>
            <a:endParaRPr sz="1800">
              <a:solidFill>
                <a:srgbClr val="FF98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98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 Light"/>
              <a:buChar char="➔"/>
            </a:pPr>
            <a:r>
              <a:rPr lang="en" sz="18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Chasis y ruedas</a:t>
            </a:r>
            <a:endParaRPr sz="1800">
              <a:solidFill>
                <a:srgbClr val="FF98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Funcionamiento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body" idx="1"/>
          </p:nvPr>
        </p:nvSpPr>
        <p:spPr>
          <a:xfrm>
            <a:off x="5608450" y="1444750"/>
            <a:ext cx="2002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400"/>
              <a:buFont typeface="Roboto Condensed"/>
              <a:buChar char="▰"/>
            </a:pPr>
            <a:r>
              <a:rPr lang="en" b="1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endParaRPr b="1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00" name="Google Shape;300;p22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01" name="Google Shape;301;p2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5" name="Google Shape;3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550" y="2474575"/>
            <a:ext cx="3828102" cy="21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 txBox="1"/>
          <p:nvPr/>
        </p:nvSpPr>
        <p:spPr>
          <a:xfrm>
            <a:off x="872500" y="2433525"/>
            <a:ext cx="3348900" cy="22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 Light"/>
              <a:buChar char="➔"/>
            </a:pPr>
            <a:r>
              <a:rPr lang="en" sz="18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IDE</a:t>
            </a:r>
            <a:endParaRPr sz="1800">
              <a:solidFill>
                <a:srgbClr val="FF98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FF98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1800"/>
              <a:buFont typeface="Roboto Condensed Light"/>
              <a:buChar char="➔"/>
            </a:pPr>
            <a:r>
              <a:rPr lang="en" sz="1800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Bibliotecas: servo y softwareSerial</a:t>
            </a:r>
            <a:endParaRPr sz="1800">
              <a:solidFill>
                <a:srgbClr val="FF980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ctrTitle" idx="4294967295"/>
          </p:nvPr>
        </p:nvSpPr>
        <p:spPr>
          <a:xfrm>
            <a:off x="354075" y="3094500"/>
            <a:ext cx="65937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Experimentación y Pruebas</a:t>
            </a:r>
            <a:endParaRPr sz="6000">
              <a:solidFill>
                <a:srgbClr val="FF9800"/>
              </a:solidFill>
            </a:endParaRPr>
          </a:p>
        </p:txBody>
      </p:sp>
      <p:grpSp>
        <p:nvGrpSpPr>
          <p:cNvPr id="313" name="Google Shape;313;p23"/>
          <p:cNvGrpSpPr/>
          <p:nvPr/>
        </p:nvGrpSpPr>
        <p:grpSpPr>
          <a:xfrm>
            <a:off x="4658859" y="247024"/>
            <a:ext cx="4141428" cy="3079216"/>
            <a:chOff x="5247525" y="3007275"/>
            <a:chExt cx="517575" cy="384825"/>
          </a:xfrm>
        </p:grpSpPr>
        <p:sp>
          <p:nvSpPr>
            <p:cNvPr id="314" name="Google Shape;314;p2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6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Experimentación y Pruebas</a:t>
            </a:r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body" idx="1"/>
          </p:nvPr>
        </p:nvSpPr>
        <p:spPr>
          <a:xfrm>
            <a:off x="1129975" y="2052875"/>
            <a:ext cx="26313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Pruebas de Software.</a:t>
            </a:r>
            <a:endParaRPr sz="22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322" name="Google Shape;322;p24"/>
          <p:cNvSpPr txBox="1">
            <a:spLocks noGrp="1"/>
          </p:cNvSpPr>
          <p:nvPr>
            <p:ph type="body" idx="2"/>
          </p:nvPr>
        </p:nvSpPr>
        <p:spPr>
          <a:xfrm>
            <a:off x="5257100" y="2049325"/>
            <a:ext cx="30000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Pruebas de Hardware.</a:t>
            </a:r>
            <a:endParaRPr sz="22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324" name="Google Shape;324;p2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25" name="Google Shape;325;p24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886886" y="2231205"/>
            <a:ext cx="333016" cy="333016"/>
            <a:chOff x="2594050" y="1631825"/>
            <a:chExt cx="439625" cy="439625"/>
          </a:xfrm>
        </p:grpSpPr>
        <p:sp>
          <p:nvSpPr>
            <p:cNvPr id="333" name="Google Shape;333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4"/>
          <p:cNvGrpSpPr/>
          <p:nvPr/>
        </p:nvGrpSpPr>
        <p:grpSpPr>
          <a:xfrm>
            <a:off x="5133100" y="2231205"/>
            <a:ext cx="333016" cy="333016"/>
            <a:chOff x="2594050" y="1631825"/>
            <a:chExt cx="439625" cy="439625"/>
          </a:xfrm>
        </p:grpSpPr>
        <p:sp>
          <p:nvSpPr>
            <p:cNvPr id="338" name="Google Shape;338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23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Experimentación y Pruebas</a:t>
            </a:r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48" name="Google Shape;348;p2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49" name="Google Shape;349;p25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5"/>
          <p:cNvSpPr txBox="1">
            <a:spLocks noGrp="1"/>
          </p:cNvSpPr>
          <p:nvPr>
            <p:ph type="body" idx="3"/>
          </p:nvPr>
        </p:nvSpPr>
        <p:spPr>
          <a:xfrm>
            <a:off x="1015763" y="2055850"/>
            <a:ext cx="30000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Pruebas de Integración.</a:t>
            </a:r>
            <a:endParaRPr sz="22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5327238" y="2055850"/>
            <a:ext cx="30000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Pruebas de Campo.</a:t>
            </a:r>
            <a:endParaRPr sz="2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58" name="Google Shape;358;p25"/>
          <p:cNvGrpSpPr/>
          <p:nvPr/>
        </p:nvGrpSpPr>
        <p:grpSpPr>
          <a:xfrm>
            <a:off x="816774" y="2232605"/>
            <a:ext cx="333016" cy="333016"/>
            <a:chOff x="2594050" y="1631825"/>
            <a:chExt cx="439625" cy="439625"/>
          </a:xfrm>
        </p:grpSpPr>
        <p:sp>
          <p:nvSpPr>
            <p:cNvPr id="359" name="Google Shape;359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5"/>
          <p:cNvGrpSpPr/>
          <p:nvPr/>
        </p:nvGrpSpPr>
        <p:grpSpPr>
          <a:xfrm>
            <a:off x="5312049" y="2232605"/>
            <a:ext cx="333016" cy="333016"/>
            <a:chOff x="2594050" y="1631825"/>
            <a:chExt cx="439625" cy="439625"/>
          </a:xfrm>
        </p:grpSpPr>
        <p:sp>
          <p:nvSpPr>
            <p:cNvPr id="364" name="Google Shape;364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23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Resultados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373" name="Google Shape;37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74" name="Google Shape;374;p26"/>
          <p:cNvGrpSpPr/>
          <p:nvPr/>
        </p:nvGrpSpPr>
        <p:grpSpPr>
          <a:xfrm>
            <a:off x="5142572" y="2182634"/>
            <a:ext cx="1110916" cy="1332832"/>
            <a:chOff x="590250" y="244200"/>
            <a:chExt cx="407975" cy="532175"/>
          </a:xfrm>
        </p:grpSpPr>
        <p:sp>
          <p:nvSpPr>
            <p:cNvPr id="375" name="Google Shape;375;p2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18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7314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Buena integración de las funciones utilizadas en C.</a:t>
            </a: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Interfaz.</a:t>
            </a: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Comunicación.</a:t>
            </a: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96" name="Google Shape;396;p2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97" name="Google Shape;397;p2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12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09" name="Google Shape;409;p2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Buen desempeño en el control del vehículo.</a:t>
            </a: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Comunicación rápida.</a:t>
            </a: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Movimiento.</a:t>
            </a:r>
            <a:endParaRPr>
              <a:solidFill>
                <a:srgbClr val="FF98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400"/>
              <a:buChar char="▻"/>
            </a:pPr>
            <a:r>
              <a:rPr lang="en">
                <a:solidFill>
                  <a:srgbClr val="FF9800"/>
                </a:solidFill>
              </a:rPr>
              <a:t>Control.</a:t>
            </a:r>
            <a:endParaRPr>
              <a:solidFill>
                <a:srgbClr val="FF9800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400"/>
              <a:buChar char="▻"/>
            </a:pPr>
            <a:r>
              <a:rPr lang="en">
                <a:solidFill>
                  <a:srgbClr val="FF9800"/>
                </a:solidFill>
              </a:rPr>
              <a:t>Tracking.</a:t>
            </a:r>
            <a:endParaRPr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10" name="Google Shape;410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411" name="Google Shape;411;p2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12" name="Google Shape;412;p2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12 Elipse"/>
          <p:cNvSpPr/>
          <p:nvPr/>
        </p:nvSpPr>
        <p:spPr>
          <a:xfrm>
            <a:off x="8335079" y="483518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424" name="Google Shape;424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425" name="Google Shape;425;p2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26" name="Google Shape;426;p2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3" name="Google Shape;433;p29"/>
          <p:cNvPicPr preferRelativeResize="0"/>
          <p:nvPr/>
        </p:nvPicPr>
        <p:blipFill rotWithShape="1">
          <a:blip r:embed="rId3">
            <a:alphaModFix/>
          </a:blip>
          <a:srcRect r="49859" b="5258"/>
          <a:stretch/>
        </p:blipFill>
        <p:spPr>
          <a:xfrm>
            <a:off x="387850" y="1517850"/>
            <a:ext cx="6451297" cy="34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13 Elipse"/>
          <p:cNvSpPr/>
          <p:nvPr/>
        </p:nvSpPr>
        <p:spPr>
          <a:xfrm>
            <a:off x="8335079" y="4115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ctrTitle" idx="4294967295"/>
          </p:nvPr>
        </p:nvSpPr>
        <p:spPr>
          <a:xfrm>
            <a:off x="1275150" y="34477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800"/>
                </a:solidFill>
              </a:rPr>
              <a:t>Funcionamiento del programa</a:t>
            </a:r>
            <a:endParaRPr sz="3600">
              <a:solidFill>
                <a:srgbClr val="FF9800"/>
              </a:solidFill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Comunicación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Interfaz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Vehículo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Conclusiones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439" name="Google Shape;439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40" name="Google Shape;440;p30"/>
          <p:cNvGrpSpPr/>
          <p:nvPr/>
        </p:nvGrpSpPr>
        <p:grpSpPr>
          <a:xfrm>
            <a:off x="6058576" y="822250"/>
            <a:ext cx="2777120" cy="2835282"/>
            <a:chOff x="3951850" y="2985350"/>
            <a:chExt cx="407950" cy="416500"/>
          </a:xfrm>
        </p:grpSpPr>
        <p:sp>
          <p:nvSpPr>
            <p:cNvPr id="441" name="Google Shape;441;p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2 Elipse"/>
          <p:cNvSpPr/>
          <p:nvPr/>
        </p:nvSpPr>
        <p:spPr>
          <a:xfrm>
            <a:off x="8335079" y="4115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GRÁFICA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GIMP toolkit o GTK 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▰"/>
            </a:pPr>
            <a:r>
              <a:rPr lang="en">
                <a:solidFill>
                  <a:srgbClr val="FF9900"/>
                </a:solidFill>
              </a:rPr>
              <a:t>¿Qué es?  </a:t>
            </a:r>
            <a:endParaRPr>
              <a:solidFill>
                <a:srgbClr val="FF99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400"/>
              <a:buChar char="▰"/>
            </a:pPr>
            <a:r>
              <a:rPr lang="en">
                <a:solidFill>
                  <a:srgbClr val="FF9900"/>
                </a:solidFill>
              </a:rPr>
              <a:t>¿Cómo se usa?</a:t>
            </a:r>
            <a:endParaRPr>
              <a:solidFill>
                <a:srgbClr val="FF99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400"/>
              <a:buChar char="▰"/>
            </a:pPr>
            <a:r>
              <a:rPr lang="en">
                <a:solidFill>
                  <a:srgbClr val="FF9900"/>
                </a:solidFill>
              </a:rPr>
              <a:t>Lenguajes de programación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8" name="Google Shape;208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09" name="Google Shape;209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" name="Google Shape;2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144" y="1131590"/>
            <a:ext cx="2278176" cy="2456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Elipse"/>
          <p:cNvSpPr/>
          <p:nvPr/>
        </p:nvSpPr>
        <p:spPr>
          <a:xfrm>
            <a:off x="8335079" y="483518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AuVeTA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714875" y="1724925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▰"/>
            </a:pPr>
            <a:r>
              <a:rPr lang="en">
                <a:solidFill>
                  <a:srgbClr val="FF9900"/>
                </a:solidFill>
              </a:rPr>
              <a:t>Lista de botones</a:t>
            </a:r>
            <a:endParaRPr>
              <a:solidFill>
                <a:srgbClr val="FF99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400"/>
              <a:buChar char="▰"/>
            </a:pPr>
            <a:r>
              <a:rPr lang="en">
                <a:solidFill>
                  <a:srgbClr val="FF9900"/>
                </a:solidFill>
              </a:rPr>
              <a:t>Widgets usados</a:t>
            </a:r>
            <a:endParaRPr>
              <a:solidFill>
                <a:srgbClr val="FF99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2400"/>
              <a:buChar char="▰"/>
            </a:pPr>
            <a:r>
              <a:rPr lang="en">
                <a:solidFill>
                  <a:srgbClr val="FF9900"/>
                </a:solidFill>
              </a:rPr>
              <a:t>Funciones</a:t>
            </a:r>
            <a:endParaRPr>
              <a:solidFill>
                <a:srgbClr val="FF99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1" name="Google Shape;221;p1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2" name="Google Shape;222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l="10462" t="35983" r="59646" b="37917"/>
          <a:stretch/>
        </p:blipFill>
        <p:spPr>
          <a:xfrm>
            <a:off x="5220072" y="1275606"/>
            <a:ext cx="3593751" cy="17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4671375" y="3287100"/>
            <a:ext cx="2248800" cy="1242300"/>
          </a:xfrm>
          <a:prstGeom prst="rect">
            <a:avLst/>
          </a:prstGeom>
          <a:solidFill>
            <a:srgbClr val="FFFF00"/>
          </a:solidFill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▰"/>
            </a:pPr>
            <a:r>
              <a:rPr lang="en"/>
              <a:t>Key-pressed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▰"/>
            </a:pPr>
            <a:r>
              <a:rPr lang="en"/>
              <a:t>CloseAppWindow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▰"/>
            </a:pPr>
            <a:r>
              <a:rPr lang="en"/>
              <a:t>button_clicked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>
            <a:spLocks noGrp="1"/>
          </p:cNvSpPr>
          <p:nvPr>
            <p:ph type="ctrTitle"/>
          </p:nvPr>
        </p:nvSpPr>
        <p:spPr>
          <a:xfrm>
            <a:off x="463525" y="3480424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</a:t>
            </a:r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4" name="Google Shape;234;p1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bluetooth HC-05</a:t>
            </a:r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Comandos AT.</a:t>
            </a: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Modo esclavo.</a:t>
            </a: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Baud rate de 115200.</a:t>
            </a:r>
            <a:endParaRPr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3" name="Google Shape;243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5250" y="673725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1" name="10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Puerto serial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Comunicación en serie, transmitiendo un bit a la vez.</a:t>
            </a:r>
            <a:endParaRPr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Blueman.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6" name="Google Shape;256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9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Comunicación en C</a:t>
            </a:r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590450" y="1695650"/>
            <a:ext cx="5532900" cy="24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Función para inicializar el puerto serial.</a:t>
            </a:r>
            <a:endParaRPr>
              <a:solidFill>
                <a:srgbClr val="FF98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FF98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400"/>
              <a:buChar char="▰"/>
            </a:pPr>
            <a:r>
              <a:rPr lang="en">
                <a:solidFill>
                  <a:srgbClr val="FF9800"/>
                </a:solidFill>
              </a:rPr>
              <a:t>Función para escribir en el puerto serial.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266" name="Google Shape;266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68" name="Google Shape;268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9 Elipse"/>
          <p:cNvSpPr/>
          <p:nvPr/>
        </p:nvSpPr>
        <p:spPr>
          <a:xfrm>
            <a:off x="8335079" y="462210"/>
            <a:ext cx="720080" cy="7200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5000">
        <p:fade thruBlk="1"/>
      </p:transition>
    </mc:Choice>
    <mc:Fallback>
      <p:transition advTm="1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9D5E00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187</Words>
  <Application>Microsoft Office PowerPoint</Application>
  <PresentationFormat>Presentación en pantalla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Roboto Condensed</vt:lpstr>
      <vt:lpstr>Arvo</vt:lpstr>
      <vt:lpstr>Roboto Condensed Light</vt:lpstr>
      <vt:lpstr>Salerio template</vt:lpstr>
      <vt:lpstr>AuVeTa  Integrantes:  Jorge Isaac Fallas Mejía B62562 Esteban Rodríguez Quintana   B66076 Fabio Villalobos Pacheco  B78346 </vt:lpstr>
      <vt:lpstr>Funcionamiento del programa</vt:lpstr>
      <vt:lpstr>INTERFAZ GRÁFICA</vt:lpstr>
      <vt:lpstr>GIMP toolkit o GTK </vt:lpstr>
      <vt:lpstr>Interfaz AuVeTA</vt:lpstr>
      <vt:lpstr>COMUNICACIÓN</vt:lpstr>
      <vt:lpstr>Módulo bluetooth HC-05</vt:lpstr>
      <vt:lpstr>Puerto serial</vt:lpstr>
      <vt:lpstr>Comunicación en C</vt:lpstr>
      <vt:lpstr>VEHÍCULO</vt:lpstr>
      <vt:lpstr>Funcionamiento</vt:lpstr>
      <vt:lpstr>Funcionamiento</vt:lpstr>
      <vt:lpstr>Experimentación y Pruebas</vt:lpstr>
      <vt:lpstr>Experimentación y Pruebas</vt:lpstr>
      <vt:lpstr>Experimentación y Pruebas</vt:lpstr>
      <vt:lpstr>Resultados</vt:lpstr>
      <vt:lpstr>Resultados</vt:lpstr>
      <vt:lpstr>Resultados</vt:lpstr>
      <vt:lpstr>Resultados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AuVeTa  Integrantes:  Jorge Isaac Fallas Mejía  B62562 Esteban Rodríguez Quintana   B66076 Fabio Villalobos Pacheco  B78346 </dc:title>
  <cp:lastModifiedBy>Fabio Villalobos Pacheco</cp:lastModifiedBy>
  <cp:revision>2</cp:revision>
  <dcterms:modified xsi:type="dcterms:W3CDTF">2019-07-18T14:33:40Z</dcterms:modified>
</cp:coreProperties>
</file>