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5/11/21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8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1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1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6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9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5/11/21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704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5/11/21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85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5/11/21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5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6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5/11/21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5/11/21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7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7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0" kern="1200" spc="9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2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 spc="7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2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0" kern="1200" spc="7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2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 spc="7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2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0" kern="1200" spc="7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2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 spc="7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蓝色纹理涂料背景">
            <a:extLst>
              <a:ext uri="{FF2B5EF4-FFF2-40B4-BE49-F238E27FC236}">
                <a16:creationId xmlns:a16="http://schemas.microsoft.com/office/drawing/2014/main" id="{1FB4675E-5CB0-4F84-ABE1-DF6D4937B1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33565E7-6A3A-0F41-9D1D-4C9BB804A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kumimoji="1" lang="en-US" altLang="zh-CN"/>
              <a:t>Social Touch (App)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FBB48F-EBCA-6742-B83E-318DE60AA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r>
              <a:rPr kumimoji="1" lang="en-US" altLang="zh-CN"/>
              <a:t>By: WeiBin Yang</a:t>
            </a:r>
            <a:endParaRPr kumimoji="1" lang="zh-CN" alt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50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蓝色纹理涂料背景">
            <a:extLst>
              <a:ext uri="{FF2B5EF4-FFF2-40B4-BE49-F238E27FC236}">
                <a16:creationId xmlns:a16="http://schemas.microsoft.com/office/drawing/2014/main" id="{77429235-2A78-6A4B-A5C4-4662A82A91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348926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ACC52EF-EDF8-2941-A378-836ED755D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Nice thing to share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93EDB8-996F-8C47-9CAC-2E19F9019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2314575"/>
            <a:ext cx="9052560" cy="340042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b="1" dirty="0"/>
              <a:t>Then if I add some thing, like m4_b : yes, I’m good, thank you</a:t>
            </a:r>
          </a:p>
          <a:p>
            <a:pPr marL="342900" indent="-342900">
              <a:buFontTx/>
              <a:buChar char="-"/>
            </a:pPr>
            <a:r>
              <a:rPr kumimoji="1" lang="en-US" altLang="zh-CN" b="1" dirty="0"/>
              <a:t>Then the app will update the message from friend.</a:t>
            </a:r>
          </a:p>
        </p:txBody>
      </p:sp>
      <p:cxnSp>
        <p:nvCxnSpPr>
          <p:cNvPr id="39" name="Straight Connector 3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图片 6" descr="日程表&#10;&#10;中度可信度描述已自动生成">
            <a:extLst>
              <a:ext uri="{FF2B5EF4-FFF2-40B4-BE49-F238E27FC236}">
                <a16:creationId xmlns:a16="http://schemas.microsoft.com/office/drawing/2014/main" id="{D373919C-8DC0-9B4D-B959-00128549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880" y="4000646"/>
            <a:ext cx="3898900" cy="2387600"/>
          </a:xfrm>
          <a:prstGeom prst="rect">
            <a:avLst/>
          </a:prstGeom>
        </p:spPr>
      </p:pic>
      <p:pic>
        <p:nvPicPr>
          <p:cNvPr id="9" name="图片 8" descr="表格&#10;&#10;描述已自动生成">
            <a:extLst>
              <a:ext uri="{FF2B5EF4-FFF2-40B4-BE49-F238E27FC236}">
                <a16:creationId xmlns:a16="http://schemas.microsoft.com/office/drawing/2014/main" id="{E3539FB1-FB7E-F444-963A-6217D5C20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900" y="4066879"/>
            <a:ext cx="44069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2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蓝色纹理涂料背景">
            <a:extLst>
              <a:ext uri="{FF2B5EF4-FFF2-40B4-BE49-F238E27FC236}">
                <a16:creationId xmlns:a16="http://schemas.microsoft.com/office/drawing/2014/main" id="{77429235-2A78-6A4B-A5C4-4662A82A91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348926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ACC52EF-EDF8-2941-A378-836ED755D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Nice thing to share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93EDB8-996F-8C47-9CAC-2E19F9019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2314575"/>
            <a:ext cx="9052560" cy="340042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b="1" dirty="0"/>
              <a:t>Don’t forgot to slide down, because the send button is at bottom, I didn’t do UI good at this.</a:t>
            </a:r>
          </a:p>
        </p:txBody>
      </p:sp>
      <p:cxnSp>
        <p:nvCxnSpPr>
          <p:cNvPr id="39" name="Straight Connector 3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B92098E0-21E7-0040-A09C-79C745D3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973" y="2867611"/>
            <a:ext cx="2507579" cy="399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2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蓝色纹理涂料背景">
            <a:extLst>
              <a:ext uri="{FF2B5EF4-FFF2-40B4-BE49-F238E27FC236}">
                <a16:creationId xmlns:a16="http://schemas.microsoft.com/office/drawing/2014/main" id="{77429235-2A78-6A4B-A5C4-4662A82A91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348926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ACC52EF-EDF8-2941-A378-836ED755D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Nice thing to share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93EDB8-996F-8C47-9CAC-2E19F9019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2314575"/>
            <a:ext cx="9052560" cy="340042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b="1" dirty="0"/>
              <a:t>So this is how my app work. Also same as the public social</a:t>
            </a:r>
          </a:p>
        </p:txBody>
      </p:sp>
      <p:cxnSp>
        <p:nvCxnSpPr>
          <p:cNvPr id="39" name="Straight Connector 3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D7EF79A1-C171-334D-A575-E25D620DE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92" y="3825579"/>
            <a:ext cx="5397500" cy="1727200"/>
          </a:xfrm>
          <a:prstGeom prst="rect">
            <a:avLst/>
          </a:prstGeom>
        </p:spPr>
      </p:pic>
      <p:pic>
        <p:nvPicPr>
          <p:cNvPr id="8" name="图片 7" descr="图形用户界面, 文本, 应用程序&#10;&#10;描述已自动生成">
            <a:extLst>
              <a:ext uri="{FF2B5EF4-FFF2-40B4-BE49-F238E27FC236}">
                <a16:creationId xmlns:a16="http://schemas.microsoft.com/office/drawing/2014/main" id="{07A51A22-8234-794E-A906-1A2C10EDA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048" y="3901779"/>
            <a:ext cx="3937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6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蓝色纹理涂料背景">
            <a:extLst>
              <a:ext uri="{FF2B5EF4-FFF2-40B4-BE49-F238E27FC236}">
                <a16:creationId xmlns:a16="http://schemas.microsoft.com/office/drawing/2014/main" id="{77429235-2A78-6A4B-A5C4-4662A82A91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348926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ACC52EF-EDF8-2941-A378-836ED755D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Nice thing to share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93EDB8-996F-8C47-9CAC-2E19F9019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2314575"/>
            <a:ext cx="9052560" cy="340042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b="1" dirty="0"/>
              <a:t>AND!! When you add the friend, the id will search in database “</a:t>
            </a:r>
            <a:r>
              <a:rPr kumimoji="1" lang="en-US" altLang="zh-CN" b="1" dirty="0" err="1"/>
              <a:t>publicFriend</a:t>
            </a:r>
            <a:r>
              <a:rPr kumimoji="1" lang="en-US" altLang="zh-CN" b="1" dirty="0"/>
              <a:t>”, if there is match, friend will add to your list.</a:t>
            </a:r>
          </a:p>
        </p:txBody>
      </p:sp>
      <p:cxnSp>
        <p:nvCxnSpPr>
          <p:cNvPr id="39" name="Straight Connector 3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D31B74C8-7502-9A47-82AB-1314F876A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00" y="3683000"/>
            <a:ext cx="37211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33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蓝色纹理涂料背景">
            <a:extLst>
              <a:ext uri="{FF2B5EF4-FFF2-40B4-BE49-F238E27FC236}">
                <a16:creationId xmlns:a16="http://schemas.microsoft.com/office/drawing/2014/main" id="{77429235-2A78-6A4B-A5C4-4662A82A91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348926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ACC52EF-EDF8-2941-A378-836ED755D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Nice thing to share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93EDB8-996F-8C47-9CAC-2E19F9019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2314575"/>
            <a:ext cx="9052560" cy="340042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b="1" dirty="0"/>
              <a:t>If you are interest my Firebase, I can invite you, so you have permission to view it.</a:t>
            </a:r>
          </a:p>
        </p:txBody>
      </p:sp>
      <p:cxnSp>
        <p:nvCxnSpPr>
          <p:cNvPr id="39" name="Straight Connector 3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6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蓝色纹理涂料背景">
            <a:extLst>
              <a:ext uri="{FF2B5EF4-FFF2-40B4-BE49-F238E27FC236}">
                <a16:creationId xmlns:a16="http://schemas.microsoft.com/office/drawing/2014/main" id="{77429235-2A78-6A4B-A5C4-4662A82A91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348926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ACC52EF-EDF8-2941-A378-836ED755D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Poor on this App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93EDB8-996F-8C47-9CAC-2E19F9019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2314575"/>
            <a:ext cx="9052560" cy="340042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dirty="0"/>
              <a:t>App’s UI is not pretty </a:t>
            </a:r>
          </a:p>
          <a:p>
            <a:pPr marL="342900" indent="-342900">
              <a:buFontTx/>
              <a:buChar char="-"/>
            </a:pPr>
            <a:r>
              <a:rPr kumimoji="1" lang="en-US" altLang="zh-CN" dirty="0"/>
              <a:t>The Icon that I used is from system, so didn’t specific</a:t>
            </a:r>
          </a:p>
          <a:p>
            <a:pPr marL="342900" indent="-342900">
              <a:buFontTx/>
              <a:buChar char="-"/>
            </a:pPr>
            <a:r>
              <a:rPr kumimoji="1" lang="en-US" altLang="zh-CN" dirty="0"/>
              <a:t>The proposal design and current project‘s UI is a lot different (ugly)</a:t>
            </a:r>
          </a:p>
          <a:p>
            <a:pPr marL="342900" indent="-342900">
              <a:buFontTx/>
              <a:buChar char="-"/>
            </a:pPr>
            <a:r>
              <a:rPr kumimoji="1" lang="en-US" altLang="zh-CN" dirty="0"/>
              <a:t>No app icon</a:t>
            </a:r>
          </a:p>
          <a:p>
            <a:pPr marL="342900" indent="-342900">
              <a:buFontTx/>
              <a:buChar char="-"/>
            </a:pPr>
            <a:r>
              <a:rPr kumimoji="1" lang="en-US" altLang="zh-CN" dirty="0"/>
              <a:t>No animation</a:t>
            </a:r>
          </a:p>
          <a:p>
            <a:pPr marL="342900" indent="-342900">
              <a:buFontTx/>
              <a:buChar char="-"/>
            </a:pPr>
            <a:r>
              <a:rPr kumimoji="1" lang="en-US" altLang="zh-CN" dirty="0"/>
              <a:t>If this app with no internet connection, totally no functionality available.</a:t>
            </a:r>
            <a:endParaRPr kumimoji="1" lang="zh-CN" altLang="en-US" dirty="0"/>
          </a:p>
        </p:txBody>
      </p:sp>
      <p:cxnSp>
        <p:nvCxnSpPr>
          <p:cNvPr id="39" name="Straight Connector 3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6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蓝色纹理涂料背景">
            <a:extLst>
              <a:ext uri="{FF2B5EF4-FFF2-40B4-BE49-F238E27FC236}">
                <a16:creationId xmlns:a16="http://schemas.microsoft.com/office/drawing/2014/main" id="{77429235-2A78-6A4B-A5C4-4662A82A91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ACC52EF-EDF8-2941-A378-836ED755D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Library Use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93EDB8-996F-8C47-9CAC-2E19F9019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2314575"/>
            <a:ext cx="9052560" cy="340042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dirty="0"/>
              <a:t>Firebase‘s real time database</a:t>
            </a:r>
          </a:p>
          <a:p>
            <a:pPr marL="342900" indent="-342900">
              <a:buFontTx/>
              <a:buChar char="-"/>
            </a:pPr>
            <a:r>
              <a:rPr kumimoji="1" lang="en-US" altLang="zh-CN" dirty="0"/>
              <a:t>recycle View with Card View</a:t>
            </a:r>
            <a:endParaRPr kumimoji="1" lang="zh-CN" altLang="en-US" dirty="0"/>
          </a:p>
        </p:txBody>
      </p:sp>
      <p:cxnSp>
        <p:nvCxnSpPr>
          <p:cNvPr id="39" name="Straight Connector 3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8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蓝色纹理涂料背景">
            <a:extLst>
              <a:ext uri="{FF2B5EF4-FFF2-40B4-BE49-F238E27FC236}">
                <a16:creationId xmlns:a16="http://schemas.microsoft.com/office/drawing/2014/main" id="{77429235-2A78-6A4B-A5C4-4662A82A91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ACC52EF-EDF8-2941-A378-836ED755D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Challenging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93EDB8-996F-8C47-9CAC-2E19F9019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2314575"/>
            <a:ext cx="9052560" cy="340042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dirty="0"/>
              <a:t>First time use firebase, stuck many time. (Add, Delete, Update, Get)</a:t>
            </a:r>
          </a:p>
          <a:p>
            <a:pPr marL="342900" indent="-342900">
              <a:buFontTx/>
              <a:buChar char="-"/>
            </a:pPr>
            <a:r>
              <a:rPr kumimoji="1" lang="en-US" altLang="zh-CN" dirty="0"/>
              <a:t>When first time deep use Recycle View and Card, don’t know how to.</a:t>
            </a:r>
          </a:p>
          <a:p>
            <a:pPr marL="342900" indent="-342900">
              <a:buFontTx/>
              <a:buChar char="-"/>
            </a:pPr>
            <a:r>
              <a:rPr kumimoji="1" lang="en-US" altLang="zh-CN" dirty="0"/>
              <a:t>Navigation to the different link, and pass the argument then use them</a:t>
            </a:r>
            <a:endParaRPr kumimoji="1" lang="zh-CN" altLang="en-US" dirty="0"/>
          </a:p>
        </p:txBody>
      </p:sp>
      <p:cxnSp>
        <p:nvCxnSpPr>
          <p:cNvPr id="39" name="Straight Connector 3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0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蓝色纹理涂料背景">
            <a:extLst>
              <a:ext uri="{FF2B5EF4-FFF2-40B4-BE49-F238E27FC236}">
                <a16:creationId xmlns:a16="http://schemas.microsoft.com/office/drawing/2014/main" id="{77429235-2A78-6A4B-A5C4-4662A82A91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348926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ACC52EF-EDF8-2941-A378-836ED755D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What you Learn?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93EDB8-996F-8C47-9CAC-2E19F9019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2314575"/>
            <a:ext cx="9052560" cy="340042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dirty="0"/>
              <a:t>Firebase, it is a helpful that can help me to store the data in network</a:t>
            </a:r>
          </a:p>
          <a:p>
            <a:pPr marL="342900" indent="-342900">
              <a:buFontTx/>
              <a:buChar char="-"/>
            </a:pPr>
            <a:r>
              <a:rPr kumimoji="1" lang="en-US" altLang="zh-CN" dirty="0"/>
              <a:t>App UI design, now I pretty understand how to design with the view</a:t>
            </a:r>
          </a:p>
          <a:p>
            <a:endParaRPr kumimoji="1" lang="zh-CN" altLang="en-US" dirty="0"/>
          </a:p>
        </p:txBody>
      </p:sp>
      <p:cxnSp>
        <p:nvCxnSpPr>
          <p:cNvPr id="39" name="Straight Connector 3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6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蓝色纹理涂料背景">
            <a:extLst>
              <a:ext uri="{FF2B5EF4-FFF2-40B4-BE49-F238E27FC236}">
                <a16:creationId xmlns:a16="http://schemas.microsoft.com/office/drawing/2014/main" id="{77429235-2A78-6A4B-A5C4-4662A82A91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348926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ACC52EF-EDF8-2941-A378-836ED755D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Nice thing to share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93EDB8-996F-8C47-9CAC-2E19F9019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2314575"/>
            <a:ext cx="9052560" cy="340042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dirty="0"/>
              <a:t>Firebase is good library; it is real time database to store your data. You can be easier to save data and use data.</a:t>
            </a:r>
            <a:endParaRPr kumimoji="1" lang="zh-CN" altLang="en-US" dirty="0"/>
          </a:p>
        </p:txBody>
      </p:sp>
      <p:cxnSp>
        <p:nvCxnSpPr>
          <p:cNvPr id="39" name="Straight Connector 3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A348B564-8D91-8E4F-947B-263318D10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87" y="3162290"/>
            <a:ext cx="2490781" cy="3401389"/>
          </a:xfrm>
          <a:prstGeom prst="rect">
            <a:avLst/>
          </a:prstGeom>
        </p:spPr>
      </p:pic>
      <p:pic>
        <p:nvPicPr>
          <p:cNvPr id="9" name="图片 8" descr="图片包含 表格&#10;&#10;描述已自动生成">
            <a:extLst>
              <a:ext uri="{FF2B5EF4-FFF2-40B4-BE49-F238E27FC236}">
                <a16:creationId xmlns:a16="http://schemas.microsoft.com/office/drawing/2014/main" id="{31E995EA-BC69-A445-A06B-EE78B6405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357" y="3176575"/>
            <a:ext cx="3483290" cy="353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4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蓝色纹理涂料背景">
            <a:extLst>
              <a:ext uri="{FF2B5EF4-FFF2-40B4-BE49-F238E27FC236}">
                <a16:creationId xmlns:a16="http://schemas.microsoft.com/office/drawing/2014/main" id="{77429235-2A78-6A4B-A5C4-4662A82A91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348926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ACC52EF-EDF8-2941-A378-836ED755D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Nice thing to share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93EDB8-996F-8C47-9CAC-2E19F9019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2314575"/>
            <a:ext cx="9052560" cy="340042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dirty="0"/>
              <a:t>Because My app need two people to communicate, but there is only one. So, I will show what will look like if </a:t>
            </a:r>
            <a:r>
              <a:rPr kumimoji="1" lang="en-US" altLang="zh-CN" b="1" dirty="0"/>
              <a:t>your friend </a:t>
            </a:r>
            <a:r>
              <a:rPr kumimoji="1" lang="en-US" altLang="zh-CN" dirty="0"/>
              <a:t>communicate with you.</a:t>
            </a:r>
            <a:endParaRPr kumimoji="1" lang="zh-CN" altLang="en-US" b="1" dirty="0"/>
          </a:p>
        </p:txBody>
      </p:sp>
      <p:cxnSp>
        <p:nvCxnSpPr>
          <p:cNvPr id="39" name="Straight Connector 3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8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蓝色纹理涂料背景">
            <a:extLst>
              <a:ext uri="{FF2B5EF4-FFF2-40B4-BE49-F238E27FC236}">
                <a16:creationId xmlns:a16="http://schemas.microsoft.com/office/drawing/2014/main" id="{77429235-2A78-6A4B-A5C4-4662A82A91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348926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ACC52EF-EDF8-2941-A378-836ED755D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Nice thing to share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93EDB8-996F-8C47-9CAC-2E19F9019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2314575"/>
            <a:ext cx="9052560" cy="340042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b="1" dirty="0"/>
              <a:t>My database is look like this,  </a:t>
            </a:r>
            <a:r>
              <a:rPr kumimoji="1" lang="en-US" altLang="zh-CN" b="1" dirty="0" err="1"/>
              <a:t>cWith</a:t>
            </a:r>
            <a:r>
              <a:rPr kumimoji="1" lang="en-US" altLang="zh-CN" b="1" dirty="0"/>
              <a:t>(ID); the m1_a and m2_b means m(message) 1,2,3… a(self/user), b(friend).</a:t>
            </a:r>
            <a:endParaRPr kumimoji="1" lang="zh-CN" altLang="en-US" b="1" dirty="0"/>
          </a:p>
        </p:txBody>
      </p:sp>
      <p:cxnSp>
        <p:nvCxnSpPr>
          <p:cNvPr id="39" name="Straight Connector 3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图片 4" descr="图片包含 图示&#10;&#10;描述已自动生成">
            <a:extLst>
              <a:ext uri="{FF2B5EF4-FFF2-40B4-BE49-F238E27FC236}">
                <a16:creationId xmlns:a16="http://schemas.microsoft.com/office/drawing/2014/main" id="{384C9CB9-A0B3-6A46-AF78-542B2CBD2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885" y="3358854"/>
            <a:ext cx="36703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2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蓝色纹理涂料背景">
            <a:extLst>
              <a:ext uri="{FF2B5EF4-FFF2-40B4-BE49-F238E27FC236}">
                <a16:creationId xmlns:a16="http://schemas.microsoft.com/office/drawing/2014/main" id="{77429235-2A78-6A4B-A5C4-4662A82A91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348926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ACC52EF-EDF8-2941-A378-836ED755D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Nice thing to share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93EDB8-996F-8C47-9CAC-2E19F9019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2314575"/>
            <a:ext cx="9052560" cy="340042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b="1" dirty="0"/>
              <a:t>Reason why I do this way is because Firebase‘s data store is sequence, is will follow by </a:t>
            </a:r>
            <a:r>
              <a:rPr kumimoji="1" lang="en-US" altLang="zh-CN" b="1" dirty="0" err="1"/>
              <a:t>abcdefg</a:t>
            </a:r>
            <a:r>
              <a:rPr kumimoji="1" lang="en-US" altLang="zh-CN" b="1" dirty="0"/>
              <a:t>, so… no idea</a:t>
            </a:r>
            <a:endParaRPr kumimoji="1" lang="zh-CN" altLang="en-US" b="1" dirty="0"/>
          </a:p>
        </p:txBody>
      </p:sp>
      <p:cxnSp>
        <p:nvCxnSpPr>
          <p:cNvPr id="39" name="Straight Connector 3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图片 4" descr="图片包含 图示&#10;&#10;描述已自动生成">
            <a:extLst>
              <a:ext uri="{FF2B5EF4-FFF2-40B4-BE49-F238E27FC236}">
                <a16:creationId xmlns:a16="http://schemas.microsoft.com/office/drawing/2014/main" id="{384C9CB9-A0B3-6A46-AF78-542B2CBD2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885" y="3358854"/>
            <a:ext cx="36703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4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蓝色纹理涂料背景">
            <a:extLst>
              <a:ext uri="{FF2B5EF4-FFF2-40B4-BE49-F238E27FC236}">
                <a16:creationId xmlns:a16="http://schemas.microsoft.com/office/drawing/2014/main" id="{77429235-2A78-6A4B-A5C4-4662A82A91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730"/>
          <a:stretch/>
        </p:blipFill>
        <p:spPr>
          <a:xfrm>
            <a:off x="20" y="348926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ACC52EF-EDF8-2941-A378-836ED755D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Nice thing to share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93EDB8-996F-8C47-9CAC-2E19F9019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2314575"/>
            <a:ext cx="9052560" cy="340042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b="1" dirty="0"/>
              <a:t>So currently will look like this.</a:t>
            </a:r>
            <a:endParaRPr kumimoji="1" lang="zh-CN" altLang="en-US" b="1" dirty="0"/>
          </a:p>
        </p:txBody>
      </p:sp>
      <p:cxnSp>
        <p:nvCxnSpPr>
          <p:cNvPr id="39" name="Straight Connector 3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图片 4" descr="图片包含 图示&#10;&#10;描述已自动生成">
            <a:extLst>
              <a:ext uri="{FF2B5EF4-FFF2-40B4-BE49-F238E27FC236}">
                <a16:creationId xmlns:a16="http://schemas.microsoft.com/office/drawing/2014/main" id="{384C9CB9-A0B3-6A46-AF78-542B2CBD2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885" y="3358854"/>
            <a:ext cx="3670300" cy="2501900"/>
          </a:xfrm>
          <a:prstGeom prst="rect">
            <a:avLst/>
          </a:prstGeom>
        </p:spPr>
      </p:pic>
      <p:pic>
        <p:nvPicPr>
          <p:cNvPr id="6" name="图片 5" descr="图片包含 日程表&#10;&#10;描述已自动生成">
            <a:extLst>
              <a:ext uri="{FF2B5EF4-FFF2-40B4-BE49-F238E27FC236}">
                <a16:creationId xmlns:a16="http://schemas.microsoft.com/office/drawing/2014/main" id="{1D5D5BD4-E5BB-B148-A6F3-7E10E8894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063" y="3066754"/>
            <a:ext cx="39243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6603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B282F"/>
      </a:dk2>
      <a:lt2>
        <a:srgbClr val="F1F3F0"/>
      </a:lt2>
      <a:accent1>
        <a:srgbClr val="984DC3"/>
      </a:accent1>
      <a:accent2>
        <a:srgbClr val="5A41B4"/>
      </a:accent2>
      <a:accent3>
        <a:srgbClr val="4D64C3"/>
      </a:accent3>
      <a:accent4>
        <a:srgbClr val="3B84B1"/>
      </a:accent4>
      <a:accent5>
        <a:srgbClr val="4BBEBB"/>
      </a:accent5>
      <a:accent6>
        <a:srgbClr val="3BB17C"/>
      </a:accent6>
      <a:hlink>
        <a:srgbClr val="3797A7"/>
      </a:hlink>
      <a:folHlink>
        <a:srgbClr val="7F7F7F"/>
      </a:folHlink>
    </a:clrScheme>
    <a:fontScheme name="Custom 211">
      <a:majorFont>
        <a:latin typeface="Microsoft YaHei"/>
        <a:ea typeface=""/>
        <a:cs typeface=""/>
      </a:majorFont>
      <a:minorFont>
        <a:latin typeface="Microsoft Ya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438</Words>
  <Application>Microsoft Macintosh PowerPoint</Application>
  <PresentationFormat>宽屏</PresentationFormat>
  <Paragraphs>40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Microsoft YaHei</vt:lpstr>
      <vt:lpstr>Microsoft YaHei Light</vt:lpstr>
      <vt:lpstr>Arial</vt:lpstr>
      <vt:lpstr>HeadlinesVTI</vt:lpstr>
      <vt:lpstr>Social Touch (App)</vt:lpstr>
      <vt:lpstr>Library Use</vt:lpstr>
      <vt:lpstr>Challenging</vt:lpstr>
      <vt:lpstr>What you Learn?</vt:lpstr>
      <vt:lpstr>Nice thing to share</vt:lpstr>
      <vt:lpstr>Nice thing to share</vt:lpstr>
      <vt:lpstr>Nice thing to share</vt:lpstr>
      <vt:lpstr>Nice thing to share</vt:lpstr>
      <vt:lpstr>Nice thing to share</vt:lpstr>
      <vt:lpstr>Nice thing to share</vt:lpstr>
      <vt:lpstr>Nice thing to share</vt:lpstr>
      <vt:lpstr>Nice thing to share</vt:lpstr>
      <vt:lpstr>Nice thing to share</vt:lpstr>
      <vt:lpstr>Nice thing to share</vt:lpstr>
      <vt:lpstr>Poor on this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Touch (App)</dc:title>
  <dc:creator>WeiBin Yang (RIT Student)</dc:creator>
  <cp:lastModifiedBy>WeiBin Yang (RIT Student)</cp:lastModifiedBy>
  <cp:revision>23</cp:revision>
  <dcterms:created xsi:type="dcterms:W3CDTF">2021-05-12T01:37:03Z</dcterms:created>
  <dcterms:modified xsi:type="dcterms:W3CDTF">2021-05-12T03:19:41Z</dcterms:modified>
</cp:coreProperties>
</file>