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108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77F5-225D-4E47-80C3-5295F135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C8B9-5DEA-4AA7-8BC2-0B8DDA0F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8ACA-93D1-4749-BC30-A2F6131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A926-AAA7-4201-A378-8803DA9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FD83-713E-465C-999F-E4FB750D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5292-0959-4791-817F-FEDDE36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77347-30BF-414A-B9AA-E8FFEBC1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49B6-6A76-4552-823F-040605FC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16BA-BCA8-4D39-BABC-FD20D94F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ED7C-2D8F-49E4-9F96-DC3895E7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4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14A94-4F84-4165-9A5E-73E0D13FC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ADB0A-849A-43F5-8A9F-8A2418B7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06AA-9809-45E1-9FBF-E6D840AD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6BCA-593B-4C2B-9689-958FD355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C3C9-DCC4-496C-A8EC-55FC9560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1E4E-5586-4DEC-9070-F7017186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0F54-E001-4E8F-8BD1-DCB64BC6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A5CD-F1E7-4EF8-9787-FE26D593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2E0E-8F34-4D4E-BC62-F704031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5364-3655-417F-8025-B1230D10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469F-8BFC-4B4C-8151-6D3E566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72C3-4002-48C0-B0CD-8B2FEF57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C778-9980-4074-8DAC-B2D54C18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EA84-B062-4BA5-B29D-0D314D4B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9BA6-B924-4F5E-B5E2-E7140CBB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CC8A-3291-4CB2-A6A8-22D84DD7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AA4C-EF94-4165-888F-D36EEB37E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991DC-E08B-4049-AA70-AC8E274E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FD1F5-24AE-4F84-B711-50FC725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5EBD-1D23-46DF-A9FE-1E7E4D1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2ECE-8445-4618-8162-B89F738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3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D590-BC45-47FC-AEC6-D32593A1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96B2-0C81-4336-A542-584F87B0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CC71-87CC-4652-9269-4C0F070D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DE849-6888-4341-A29B-BC19C5A50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4E9C5-94EF-48E7-BF45-51DB5C90E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2C4D5-4884-405D-B03F-CD7C68F4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775BF-0033-422C-9BB4-CBB013D8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520FB-F3ED-4E48-A839-67E14AD7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6FB6-BDEB-418F-AFBE-803112EF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D66D5-4BEC-4CDF-8EE6-63E75ACF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D4FC-79E4-4A51-A1FA-0FBE1C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AAE9-E678-4FC2-9279-EF3E634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01CC6-D1FC-4778-83A6-3A1EC023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9D60D-AFB2-4389-AC62-0555C4B0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DF70C-6681-48A7-B32A-A211AF58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3016-490E-4F4B-9886-12C4241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B9F8-9D34-460B-8838-7878B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7212-6C63-47F8-B1C3-6EC393F1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4539-0D39-47FA-B5C9-A26DBB9F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F65E-0ED6-46CA-ADE6-AF1D0009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98CB-2448-4C62-B478-0535644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8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2DA-4A9A-476A-8DA1-A371E38F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C9C2D-6F16-4275-ACA6-BED0AEF1A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42D6B-2DBA-4DA8-8ADB-353951C8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658A-9BCA-4065-88CA-F216916E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CFF5-187C-4078-A281-ABE6552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6D5A-47F3-422F-B79F-704E9129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5F7E9-E673-4BE6-BC66-188C25A6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3EE2-456A-4524-9598-919FB989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95ED-4D15-49D2-86E6-518209677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55DC-8C2B-4E6A-8036-56A81B7B6750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169B-1635-4DAE-A8C1-6E71A1EF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354A-20D8-4735-8DFA-411E0EE6D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0B8C-EED2-4BC9-B999-B6D4DFBBC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105D5BA-4DB1-4EEA-B1CD-95307E00C538}"/>
              </a:ext>
            </a:extLst>
          </p:cNvPr>
          <p:cNvGrpSpPr/>
          <p:nvPr/>
        </p:nvGrpSpPr>
        <p:grpSpPr>
          <a:xfrm>
            <a:off x="3668990" y="1838131"/>
            <a:ext cx="1905646" cy="2071396"/>
            <a:chOff x="3668990" y="1838131"/>
            <a:chExt cx="1905646" cy="2071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1E614E-1843-45AD-B0D7-E3286260140B}"/>
                </a:ext>
              </a:extLst>
            </p:cNvPr>
            <p:cNvSpPr/>
            <p:nvPr/>
          </p:nvSpPr>
          <p:spPr>
            <a:xfrm>
              <a:off x="4674636" y="1838131"/>
              <a:ext cx="900000" cy="20713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DE83F4-D37B-4A2B-948C-70FB0C9B75D5}"/>
                </a:ext>
              </a:extLst>
            </p:cNvPr>
            <p:cNvSpPr/>
            <p:nvPr/>
          </p:nvSpPr>
          <p:spPr>
            <a:xfrm>
              <a:off x="5104130" y="1935922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299D234-58D8-4D8B-A852-AAF0C84C5E33}"/>
                </a:ext>
              </a:extLst>
            </p:cNvPr>
            <p:cNvSpPr/>
            <p:nvPr/>
          </p:nvSpPr>
          <p:spPr>
            <a:xfrm>
              <a:off x="3668990" y="2663346"/>
              <a:ext cx="900000" cy="12461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46DEE5D-03BF-4E25-80A6-67B210142E92}"/>
                </a:ext>
              </a:extLst>
            </p:cNvPr>
            <p:cNvSpPr/>
            <p:nvPr/>
          </p:nvSpPr>
          <p:spPr>
            <a:xfrm>
              <a:off x="5339383" y="1935922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1F3C66-54C6-4F84-9FA0-E681A169F854}"/>
                </a:ext>
              </a:extLst>
            </p:cNvPr>
            <p:cNvSpPr/>
            <p:nvPr/>
          </p:nvSpPr>
          <p:spPr>
            <a:xfrm>
              <a:off x="4863929" y="1930440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6299C2C-67B8-48DB-BC0B-678A44E7B203}"/>
                </a:ext>
              </a:extLst>
            </p:cNvPr>
            <p:cNvSpPr/>
            <p:nvPr/>
          </p:nvSpPr>
          <p:spPr>
            <a:xfrm>
              <a:off x="4096130" y="2755655"/>
              <a:ext cx="45719" cy="10615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D6A4F6B-E88D-4F36-B2A1-F0BF30EB06F0}"/>
                </a:ext>
              </a:extLst>
            </p:cNvPr>
            <p:cNvSpPr/>
            <p:nvPr/>
          </p:nvSpPr>
          <p:spPr>
            <a:xfrm>
              <a:off x="4322148" y="2755655"/>
              <a:ext cx="45719" cy="10615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EE0A2A7-2BE9-4C1B-9227-F8C428236CE3}"/>
                </a:ext>
              </a:extLst>
            </p:cNvPr>
            <p:cNvSpPr/>
            <p:nvPr/>
          </p:nvSpPr>
          <p:spPr>
            <a:xfrm>
              <a:off x="3865392" y="2755655"/>
              <a:ext cx="45719" cy="106156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67CBE-879F-4839-9A8C-3CE778CF7BD7}"/>
              </a:ext>
            </a:extLst>
          </p:cNvPr>
          <p:cNvGrpSpPr/>
          <p:nvPr/>
        </p:nvGrpSpPr>
        <p:grpSpPr>
          <a:xfrm>
            <a:off x="6532840" y="2663345"/>
            <a:ext cx="1905646" cy="1246181"/>
            <a:chOff x="6532840" y="1838131"/>
            <a:chExt cx="1905646" cy="207139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60CBCFB-9EEB-446B-91D9-D8F8276D4CBD}"/>
                </a:ext>
              </a:extLst>
            </p:cNvPr>
            <p:cNvSpPr/>
            <p:nvPr/>
          </p:nvSpPr>
          <p:spPr>
            <a:xfrm>
              <a:off x="7538486" y="1838131"/>
              <a:ext cx="900000" cy="20713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D9DCA52-855E-46D5-AE9A-878867F6F2CC}"/>
                </a:ext>
              </a:extLst>
            </p:cNvPr>
            <p:cNvSpPr/>
            <p:nvPr/>
          </p:nvSpPr>
          <p:spPr>
            <a:xfrm>
              <a:off x="7967980" y="1935922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B3CF532-DF85-46A1-B502-CD34FB9CB72B}"/>
                </a:ext>
              </a:extLst>
            </p:cNvPr>
            <p:cNvSpPr/>
            <p:nvPr/>
          </p:nvSpPr>
          <p:spPr>
            <a:xfrm>
              <a:off x="8203233" y="1935922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1A718DD-DCF7-4F52-94AD-70367DA0C47C}"/>
                </a:ext>
              </a:extLst>
            </p:cNvPr>
            <p:cNvSpPr/>
            <p:nvPr/>
          </p:nvSpPr>
          <p:spPr>
            <a:xfrm>
              <a:off x="7727779" y="1930440"/>
              <a:ext cx="45719" cy="188677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A7774C-3142-4FC1-9678-CDE0167D90CE}"/>
                </a:ext>
              </a:extLst>
            </p:cNvPr>
            <p:cNvGrpSpPr/>
            <p:nvPr/>
          </p:nvGrpSpPr>
          <p:grpSpPr>
            <a:xfrm>
              <a:off x="6532840" y="2663346"/>
              <a:ext cx="900000" cy="1246181"/>
              <a:chOff x="6532840" y="2663346"/>
              <a:chExt cx="900000" cy="124618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CEBE007-98BB-4CCE-BED3-150E8F21A1E4}"/>
                  </a:ext>
                </a:extLst>
              </p:cNvPr>
              <p:cNvSpPr/>
              <p:nvPr/>
            </p:nvSpPr>
            <p:spPr>
              <a:xfrm>
                <a:off x="6532840" y="2663346"/>
                <a:ext cx="900000" cy="124618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93633ED-0469-4632-9051-6F9993028935}"/>
                  </a:ext>
                </a:extLst>
              </p:cNvPr>
              <p:cNvSpPr/>
              <p:nvPr/>
            </p:nvSpPr>
            <p:spPr>
              <a:xfrm>
                <a:off x="6959980" y="2755655"/>
                <a:ext cx="45719" cy="10615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3A33F2D-794D-428F-8AD9-804C8A938CAF}"/>
                  </a:ext>
                </a:extLst>
              </p:cNvPr>
              <p:cNvSpPr/>
              <p:nvPr/>
            </p:nvSpPr>
            <p:spPr>
              <a:xfrm>
                <a:off x="7185998" y="2755655"/>
                <a:ext cx="45719" cy="10615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FC9EDB5-3F3B-4D3B-B731-81755BBC24CF}"/>
                  </a:ext>
                </a:extLst>
              </p:cNvPr>
              <p:cNvSpPr/>
              <p:nvPr/>
            </p:nvSpPr>
            <p:spPr>
              <a:xfrm>
                <a:off x="6729242" y="2755655"/>
                <a:ext cx="45719" cy="106156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B9A292-F2F4-457E-AAD6-290D07EA365B}"/>
              </a:ext>
            </a:extLst>
          </p:cNvPr>
          <p:cNvGrpSpPr/>
          <p:nvPr/>
        </p:nvGrpSpPr>
        <p:grpSpPr>
          <a:xfrm>
            <a:off x="6210301" y="4521200"/>
            <a:ext cx="1708150" cy="1708150"/>
            <a:chOff x="6210301" y="4521200"/>
            <a:chExt cx="1708150" cy="17081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5786A51-63F2-46B8-969B-317802D9F46C}"/>
                </a:ext>
              </a:extLst>
            </p:cNvPr>
            <p:cNvGrpSpPr/>
            <p:nvPr/>
          </p:nvGrpSpPr>
          <p:grpSpPr>
            <a:xfrm>
              <a:off x="6210301" y="4521200"/>
              <a:ext cx="1708150" cy="1708150"/>
              <a:chOff x="5543551" y="4267200"/>
              <a:chExt cx="1708150" cy="17081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3A12F3B-8DFD-4CB7-A0E2-46EE6292B48C}"/>
                  </a:ext>
                </a:extLst>
              </p:cNvPr>
              <p:cNvSpPr/>
              <p:nvPr/>
            </p:nvSpPr>
            <p:spPr>
              <a:xfrm>
                <a:off x="5543551" y="4267200"/>
                <a:ext cx="1708150" cy="1708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2ADF30-BFD6-483D-821E-892B90A4F25A}"/>
                  </a:ext>
                </a:extLst>
              </p:cNvPr>
              <p:cNvSpPr/>
              <p:nvPr/>
            </p:nvSpPr>
            <p:spPr>
              <a:xfrm>
                <a:off x="5677626" y="4401275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4CE026-2C6D-4208-BF7D-1F32B906E6A8}"/>
                </a:ext>
              </a:extLst>
            </p:cNvPr>
            <p:cNvSpPr/>
            <p:nvPr/>
          </p:nvSpPr>
          <p:spPr>
            <a:xfrm>
              <a:off x="6879539" y="5382975"/>
              <a:ext cx="360000" cy="72000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F077EA45-4702-4FC6-879E-E828AF07DBDE}"/>
                </a:ext>
              </a:extLst>
            </p:cNvPr>
            <p:cNvSpPr/>
            <p:nvPr/>
          </p:nvSpPr>
          <p:spPr>
            <a:xfrm rot="5400000">
              <a:off x="6473972" y="5013884"/>
              <a:ext cx="360000" cy="72000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0C1F1498-8E04-40B0-ACE0-D0DD435F0EE8}"/>
                </a:ext>
              </a:extLst>
            </p:cNvPr>
            <p:cNvSpPr/>
            <p:nvPr/>
          </p:nvSpPr>
          <p:spPr>
            <a:xfrm rot="16200000">
              <a:off x="7328048" y="5022976"/>
              <a:ext cx="360000" cy="72000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D4D241-2777-4011-82CD-875468A54F6B}"/>
                </a:ext>
              </a:extLst>
            </p:cNvPr>
            <p:cNvSpPr/>
            <p:nvPr/>
          </p:nvSpPr>
          <p:spPr>
            <a:xfrm>
              <a:off x="6789539" y="5112975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B8477A7E-9FE4-4D83-964C-D83CEA33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56" y="2053744"/>
            <a:ext cx="609601" cy="609601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8ACE9-DE83-47D0-8878-F7924ADD0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80" y="2985064"/>
            <a:ext cx="609601" cy="609601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3D6B35-79D8-46AF-BC43-3BCDC817A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29" y="1838131"/>
            <a:ext cx="609601" cy="609601"/>
          </a:xfrm>
          <a:prstGeom prst="rect">
            <a:avLst/>
          </a:prstGeom>
        </p:spPr>
      </p:pic>
      <p:pic>
        <p:nvPicPr>
          <p:cNvPr id="19" name="Picture 18" descr="A picture containing table, different, hanging, group&#10;&#10;Description automatically generated">
            <a:extLst>
              <a:ext uri="{FF2B5EF4-FFF2-40B4-BE49-F238E27FC236}">
                <a16:creationId xmlns:a16="http://schemas.microsoft.com/office/drawing/2014/main" id="{ED107E25-C8EC-4EE8-9009-59276C0DD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8" y="3044665"/>
            <a:ext cx="609601" cy="60960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03A5A65-9113-402A-AC7C-2C6574207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89" y="1535218"/>
            <a:ext cx="609601" cy="609601"/>
          </a:xfrm>
          <a:prstGeom prst="rect">
            <a:avLst/>
          </a:prstGeom>
        </p:spPr>
      </p:pic>
      <p:pic>
        <p:nvPicPr>
          <p:cNvPr id="23" name="Picture 22" descr="A picture containing clock, door, table&#10;&#10;Description automatically generated">
            <a:extLst>
              <a:ext uri="{FF2B5EF4-FFF2-40B4-BE49-F238E27FC236}">
                <a16:creationId xmlns:a16="http://schemas.microsoft.com/office/drawing/2014/main" id="{42F755C8-29A7-40FB-9721-314ACA42F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54" y="2264228"/>
            <a:ext cx="609601" cy="609601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3B4C444-03BA-4141-9421-47A16D8480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73" y="3124199"/>
            <a:ext cx="609601" cy="609601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BA2CB069-80BB-4357-9DD1-BFEB05E856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41" y="1320839"/>
            <a:ext cx="609601" cy="6096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71940AC-5244-4D08-8AA7-3AA3C437A5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29" y="2358544"/>
            <a:ext cx="609601" cy="609601"/>
          </a:xfrm>
          <a:prstGeom prst="rect">
            <a:avLst/>
          </a:prstGeom>
        </p:spPr>
      </p:pic>
      <p:pic>
        <p:nvPicPr>
          <p:cNvPr id="57" name="Picture 56" descr="A picture containing white, plate&#10;&#10;Description automatically generated">
            <a:extLst>
              <a:ext uri="{FF2B5EF4-FFF2-40B4-BE49-F238E27FC236}">
                <a16:creationId xmlns:a16="http://schemas.microsoft.com/office/drawing/2014/main" id="{DDD1A795-B310-4EA4-999B-AF4A3A8E16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94" y="1379164"/>
            <a:ext cx="609601" cy="609601"/>
          </a:xfrm>
          <a:prstGeom prst="rect">
            <a:avLst/>
          </a:prstGeom>
        </p:spPr>
      </p:pic>
      <p:pic>
        <p:nvPicPr>
          <p:cNvPr id="59" name="Picture 58" descr="A picture containing fence&#10;&#10;Description automatically generated">
            <a:extLst>
              <a:ext uri="{FF2B5EF4-FFF2-40B4-BE49-F238E27FC236}">
                <a16:creationId xmlns:a16="http://schemas.microsoft.com/office/drawing/2014/main" id="{D81F7D5E-8C05-4F08-8D04-AC1CDB98DD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72" y="4824879"/>
            <a:ext cx="609601" cy="609601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430651CE-A063-4145-BF88-FCDCBE3C24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5" y="3733800"/>
            <a:ext cx="609601" cy="6096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2555E89-6AC6-43B6-BC4A-0E803E96FBC7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48" y="4247669"/>
            <a:ext cx="362001" cy="8002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4C3050-F629-4536-B41D-C76E58B4CA5E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98" y="4562038"/>
            <a:ext cx="362001" cy="48584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DC5251A-D510-47CD-B561-411FF288FBE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35" y="5434480"/>
            <a:ext cx="362001" cy="80021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BBA679C-E108-4D04-A141-23D24CF637B6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87" y="5742975"/>
            <a:ext cx="36200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8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Maddy Morgan</dc:creator>
  <cp:lastModifiedBy>Maddy Morgan</cp:lastModifiedBy>
  <cp:revision>9</cp:revision>
  <dcterms:created xsi:type="dcterms:W3CDTF">2020-04-18T20:04:33Z</dcterms:created>
  <dcterms:modified xsi:type="dcterms:W3CDTF">2020-04-22T03:33:22Z</dcterms:modified>
</cp:coreProperties>
</file>