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8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8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5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681A-E93C-4818-8AC0-9F3F1B17F05C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6B07-E27E-4A17-994A-AB0B746AC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477" y="245214"/>
            <a:ext cx="3579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Domains</a:t>
            </a:r>
          </a:p>
          <a:p>
            <a:r>
              <a:rPr lang="en-IN" dirty="0"/>
              <a:t>Edu.org (not sure avail)</a:t>
            </a:r>
          </a:p>
          <a:p>
            <a:r>
              <a:rPr lang="en-US"/>
              <a:t>Padlo.in</a:t>
            </a:r>
            <a:endParaRPr lang="en-IN" dirty="0"/>
          </a:p>
          <a:p>
            <a:r>
              <a:rPr lang="en-IN" dirty="0"/>
              <a:t>Ole.org (online education)</a:t>
            </a:r>
          </a:p>
          <a:p>
            <a:r>
              <a:rPr lang="en-IN" dirty="0"/>
              <a:t>Educato.org</a:t>
            </a:r>
          </a:p>
          <a:p>
            <a:r>
              <a:rPr lang="en-IN" dirty="0"/>
              <a:t>Stutu.org(student tutor)</a:t>
            </a:r>
          </a:p>
          <a:p>
            <a:r>
              <a:rPr lang="en-IN" dirty="0"/>
              <a:t>Oes.com (online education system)</a:t>
            </a:r>
          </a:p>
          <a:p>
            <a:r>
              <a:rPr lang="en-IN" dirty="0"/>
              <a:t>Oldbook.com</a:t>
            </a:r>
          </a:p>
          <a:p>
            <a:r>
              <a:rPr lang="en-IN" dirty="0"/>
              <a:t>Rte.org (right to education)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4431" y="162314"/>
            <a:ext cx="27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</a:t>
            </a:r>
            <a:r>
              <a:rPr lang="en-IN" dirty="0" err="1"/>
              <a:t>color</a:t>
            </a:r>
            <a:r>
              <a:rPr lang="en-IN" dirty="0"/>
              <a:t> code: #ffbf80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43865" y="4041021"/>
            <a:ext cx="1283901" cy="244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>
                <a:solidFill>
                  <a:srgbClr val="FF0000"/>
                </a:solidFill>
              </a:rPr>
              <a:t>1  .   .   .  4  .   .   .   8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90445" y="4232393"/>
            <a:ext cx="1195622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89209" y="5119282"/>
            <a:ext cx="1155940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6271" y="5119281"/>
            <a:ext cx="1428820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Engineering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90445" y="5119282"/>
            <a:ext cx="1377642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Competitive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2878671" y="3392034"/>
            <a:ext cx="350161" cy="1195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76491" y="4046770"/>
            <a:ext cx="1000949" cy="18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</a:rPr>
              <a:t>9                             10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97193" y="4238142"/>
            <a:ext cx="95436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4282045" y="3501158"/>
            <a:ext cx="350161" cy="988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224447" y="4018018"/>
            <a:ext cx="1000949" cy="18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</a:rPr>
              <a:t>11                           12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45149" y="4209390"/>
            <a:ext cx="95436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Classes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5530000" y="3498290"/>
            <a:ext cx="350161" cy="988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6331788" y="4223469"/>
            <a:ext cx="589329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18949" y="4209389"/>
            <a:ext cx="545911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688792" y="4229400"/>
            <a:ext cx="695499" cy="457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3" y="346980"/>
            <a:ext cx="1171755" cy="576649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7116213" y="5119281"/>
            <a:ext cx="1207698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Kitchen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20068" y="5987519"/>
            <a:ext cx="1207698" cy="5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530" y="261255"/>
            <a:ext cx="219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0EC-6C25-4CDF-ADA2-70A10575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Domain Selection, Title,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8EBC-2420-4613-B7FC-9079CB2B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pathshala.org</a:t>
            </a:r>
          </a:p>
          <a:p>
            <a:r>
              <a:rPr lang="en-US" dirty="0"/>
              <a:t>gurukul.org</a:t>
            </a:r>
          </a:p>
        </p:txBody>
      </p:sp>
      <p:pic>
        <p:nvPicPr>
          <p:cNvPr id="5" name="Picture 4" descr="A picture containing doll&#10;&#10;Description automatically generated">
            <a:extLst>
              <a:ext uri="{FF2B5EF4-FFF2-40B4-BE49-F238E27FC236}">
                <a16:creationId xmlns:a16="http://schemas.microsoft.com/office/drawing/2014/main" id="{A8229DDD-EF33-4905-962C-06F4F8CA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02" y="1959011"/>
            <a:ext cx="268618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590A-D97A-4BB7-82DE-9049C05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58"/>
            <a:ext cx="10515600" cy="4669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6D54-079F-4B7A-99C1-A654E135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241"/>
            <a:ext cx="10515600" cy="4351338"/>
          </a:xfrm>
        </p:spPr>
        <p:txBody>
          <a:bodyPr/>
          <a:lstStyle/>
          <a:p>
            <a:r>
              <a:rPr lang="en-US" dirty="0"/>
              <a:t>All video lectures would be free.</a:t>
            </a:r>
          </a:p>
          <a:p>
            <a:r>
              <a:rPr lang="en-US" dirty="0"/>
              <a:t>Test would be paid</a:t>
            </a:r>
          </a:p>
          <a:p>
            <a:r>
              <a:rPr lang="en-US" dirty="0"/>
              <a:t>Test-Series would be paid</a:t>
            </a:r>
          </a:p>
          <a:p>
            <a:r>
              <a:rPr lang="en-US" dirty="0"/>
              <a:t>Hand notes would be paid (few pages free)</a:t>
            </a:r>
          </a:p>
          <a:p>
            <a:r>
              <a:rPr lang="en-US" dirty="0"/>
              <a:t>Class notes would be paid (few pages free)</a:t>
            </a:r>
          </a:p>
        </p:txBody>
      </p:sp>
    </p:spTree>
    <p:extLst>
      <p:ext uri="{BB962C8B-B14F-4D97-AF65-F5344CB8AC3E}">
        <p14:creationId xmlns:p14="http://schemas.microsoft.com/office/powerpoint/2010/main" val="317105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26410" y="630951"/>
            <a:ext cx="16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Edu India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" y="1191463"/>
            <a:ext cx="10039350" cy="10572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69503" y="1535434"/>
            <a:ext cx="10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4371" y="3177806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9-10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0430" y="31642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KG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5850" y="2299407"/>
            <a:ext cx="6968710" cy="4161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1853346" y="318013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1.4.8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" y="1523766"/>
            <a:ext cx="381000" cy="381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823133" y="3183651"/>
            <a:ext cx="7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11-12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2" y="2483183"/>
            <a:ext cx="608043" cy="608043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37889" y="48306"/>
            <a:ext cx="1171755" cy="576649"/>
            <a:chOff x="312350" y="205002"/>
            <a:chExt cx="1171755" cy="576649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0" y="205002"/>
              <a:ext cx="1171755" cy="576649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9" y="318164"/>
              <a:ext cx="466725" cy="200025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3751894" y="2440277"/>
            <a:ext cx="681155" cy="650340"/>
            <a:chOff x="2190780" y="2690755"/>
            <a:chExt cx="811619" cy="800294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77" name="Straight Arrow Connector 76"/>
            <p:cNvCxnSpPr/>
            <p:nvPr/>
          </p:nvCxnSpPr>
          <p:spPr>
            <a:xfrm flipV="1">
              <a:off x="2596589" y="2867586"/>
              <a:ext cx="0" cy="22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501931" y="2907102"/>
              <a:ext cx="94658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2756253" y="2440277"/>
            <a:ext cx="638713" cy="645328"/>
            <a:chOff x="2190780" y="2690755"/>
            <a:chExt cx="811619" cy="80029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/>
            <p:nvPr/>
          </p:nvCxnSpPr>
          <p:spPr>
            <a:xfrm flipH="1" flipV="1">
              <a:off x="2437294" y="2959485"/>
              <a:ext cx="159295" cy="13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364953" y="3090902"/>
              <a:ext cx="231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867589" y="2457487"/>
            <a:ext cx="631605" cy="628117"/>
            <a:chOff x="2190780" y="2690755"/>
            <a:chExt cx="811619" cy="800294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 flipV="1">
              <a:off x="2596589" y="2907102"/>
              <a:ext cx="112105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441279" y="3090902"/>
              <a:ext cx="155310" cy="79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149" y="2441278"/>
            <a:ext cx="675630" cy="65329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852" y="2423875"/>
            <a:ext cx="707053" cy="66172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09022" y="3140719"/>
            <a:ext cx="5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04440" y="3140719"/>
            <a:ext cx="45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PG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499194" y="4272114"/>
            <a:ext cx="115594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Medical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841752" y="4272113"/>
            <a:ext cx="142882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900430" y="4272114"/>
            <a:ext cx="1377642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Competitive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905795" y="5672843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Kitchen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5388181" y="4263141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793" y="3520381"/>
            <a:ext cx="666750" cy="71437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375" y="3554770"/>
            <a:ext cx="666750" cy="71437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3993" y="3548766"/>
            <a:ext cx="666750" cy="71437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637" y="3499451"/>
            <a:ext cx="666750" cy="71437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14" y="2175639"/>
            <a:ext cx="209550" cy="2476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607" y="4904027"/>
            <a:ext cx="666750" cy="71437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024" y="3765924"/>
            <a:ext cx="291255" cy="27928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4289" y="3719919"/>
            <a:ext cx="291255" cy="27928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1140" y="3754079"/>
            <a:ext cx="291255" cy="27928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396" y="3708023"/>
            <a:ext cx="291255" cy="27928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1102" y="5114895"/>
            <a:ext cx="291255" cy="2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410" y="630951"/>
            <a:ext cx="16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Edu India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" y="1191463"/>
            <a:ext cx="10039350" cy="1057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9503" y="1535434"/>
            <a:ext cx="10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4371" y="3177806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9-10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430" y="31642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850" y="2299407"/>
            <a:ext cx="6968710" cy="4161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53346" y="3180135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1.4.8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" y="1523766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23133" y="3183651"/>
            <a:ext cx="78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11-12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62" y="2483183"/>
            <a:ext cx="608043" cy="60804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37889" y="48306"/>
            <a:ext cx="1171755" cy="576649"/>
            <a:chOff x="312350" y="205002"/>
            <a:chExt cx="1171755" cy="57664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350" y="205002"/>
              <a:ext cx="1171755" cy="57664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9" y="318164"/>
              <a:ext cx="466725" cy="20002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751894" y="2440277"/>
            <a:ext cx="681155" cy="650340"/>
            <a:chOff x="2190780" y="2690755"/>
            <a:chExt cx="811619" cy="8002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2596589" y="2867586"/>
              <a:ext cx="0" cy="22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501931" y="2907102"/>
              <a:ext cx="94658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56253" y="2440277"/>
            <a:ext cx="638713" cy="645328"/>
            <a:chOff x="2190780" y="2690755"/>
            <a:chExt cx="811619" cy="80029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 flipV="1">
              <a:off x="2437294" y="2959485"/>
              <a:ext cx="159295" cy="131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364953" y="3090902"/>
              <a:ext cx="231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867589" y="2457487"/>
            <a:ext cx="631605" cy="628117"/>
            <a:chOff x="2190780" y="2690755"/>
            <a:chExt cx="811619" cy="80029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0780" y="2690755"/>
              <a:ext cx="811619" cy="800294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2596589" y="2907102"/>
              <a:ext cx="112105" cy="18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441279" y="3090902"/>
              <a:ext cx="155310" cy="79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149" y="2441278"/>
            <a:ext cx="675630" cy="6532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852" y="2423875"/>
            <a:ext cx="707053" cy="6617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809022" y="3140719"/>
            <a:ext cx="5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04440" y="3140719"/>
            <a:ext cx="45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499194" y="4272114"/>
            <a:ext cx="115594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Medical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841752" y="4272113"/>
            <a:ext cx="1428820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00430" y="4272114"/>
            <a:ext cx="1377642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Competitive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05795" y="5672843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Kitchen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388181" y="4263141"/>
            <a:ext cx="1207698" cy="5035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793" y="3520381"/>
            <a:ext cx="666750" cy="7143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375" y="3554770"/>
            <a:ext cx="666750" cy="714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3993" y="3548766"/>
            <a:ext cx="666750" cy="7143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637" y="3499451"/>
            <a:ext cx="666750" cy="7143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414" y="2175639"/>
            <a:ext cx="209550" cy="247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607" y="4904027"/>
            <a:ext cx="666750" cy="7143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5024" y="3765924"/>
            <a:ext cx="291255" cy="27928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4289" y="3719919"/>
            <a:ext cx="291255" cy="27928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1140" y="3754079"/>
            <a:ext cx="291255" cy="2792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396" y="3708023"/>
            <a:ext cx="291255" cy="2792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1102" y="5114895"/>
            <a:ext cx="291255" cy="2792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185" y="63027"/>
            <a:ext cx="4981575" cy="11239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483" y="429401"/>
            <a:ext cx="7820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728" y="3562"/>
            <a:ext cx="2051248" cy="389978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SEARCH RESULT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4" y="1825625"/>
            <a:ext cx="2577860" cy="4565970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  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LKG –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6" name="Right Arrow 5"/>
          <p:cNvSpPr/>
          <p:nvPr/>
        </p:nvSpPr>
        <p:spPr>
          <a:xfrm>
            <a:off x="2596554" y="2936037"/>
            <a:ext cx="196970" cy="2501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93524" y="1797051"/>
            <a:ext cx="6550501" cy="459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169" y="5418464"/>
            <a:ext cx="2577861" cy="985472"/>
          </a:xfrm>
          <a:prstGeom prst="roundRect">
            <a:avLst/>
          </a:prstGeom>
          <a:solidFill>
            <a:schemeClr val="bg2">
              <a:lumMod val="90000"/>
              <a:alpha val="86000"/>
            </a:schemeClr>
          </a:solidFill>
          <a:ln cap="sq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More…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576395" y="1780189"/>
            <a:ext cx="2577860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rgbClr val="7030A0"/>
                </a:solidFill>
              </a:rPr>
              <a:t>                  QUIZ</a:t>
            </a:r>
          </a:p>
          <a:p>
            <a:endParaRPr lang="en-IN" sz="1600" b="1" dirty="0">
              <a:solidFill>
                <a:srgbClr val="7030A0"/>
              </a:solidFill>
            </a:endParaRPr>
          </a:p>
          <a:p>
            <a:endParaRPr lang="en-IN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 S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Q</a:t>
            </a:r>
          </a:p>
          <a:p>
            <a:pPr marL="0" indent="0">
              <a:buNone/>
            </a:pPr>
            <a:r>
              <a:rPr lang="en-IN" sz="1600" dirty="0"/>
              <a:t>                    </a:t>
            </a:r>
            <a:r>
              <a:rPr lang="en-IN" sz="1600" b="1" dirty="0">
                <a:solidFill>
                  <a:srgbClr val="C00000"/>
                </a:solidFill>
              </a:rPr>
              <a:t>Z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</a:rPr>
              <a:t>	B</a:t>
            </a:r>
            <a:endParaRPr lang="en-IN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7030A0"/>
              </a:solidFill>
            </a:endParaRPr>
          </a:p>
          <a:p>
            <a:r>
              <a:rPr lang="en-IN" sz="1600" b="1" dirty="0">
                <a:solidFill>
                  <a:srgbClr val="7030A0"/>
                </a:solidFill>
              </a:rPr>
              <a:t>CURSIVE WRITING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COLORING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PAINTING COMPETION</a:t>
            </a:r>
          </a:p>
          <a:p>
            <a:endParaRPr lang="en-IN" sz="1600" b="1" dirty="0">
              <a:solidFill>
                <a:srgbClr val="7030A0"/>
              </a:solidFill>
            </a:endParaRPr>
          </a:p>
          <a:p>
            <a:endParaRPr lang="en-IN" sz="1600" dirty="0">
              <a:solidFill>
                <a:srgbClr val="7030A0"/>
              </a:solidFill>
            </a:endParaRPr>
          </a:p>
          <a:p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694" y="1837965"/>
            <a:ext cx="2577860" cy="897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ABC</a:t>
            </a:r>
            <a:endParaRPr lang="en-IN" dirty="0"/>
          </a:p>
          <a:p>
            <a:pPr algn="ctr"/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alphabets for kids | Phonetics for kids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" y="1837964"/>
            <a:ext cx="932734" cy="28810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8694" y="3323949"/>
            <a:ext cx="2596554" cy="47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LKG – 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695" y="2773907"/>
            <a:ext cx="2577860" cy="49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- 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938922" y="2911687"/>
            <a:ext cx="191425" cy="243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Mangal"/>
              </a:rPr>
              <a:t>ख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193097" y="2908862"/>
            <a:ext cx="362933" cy="243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Mangal"/>
              </a:rPr>
              <a:t>ग</a:t>
            </a:r>
            <a:r>
              <a:rPr kumimoji="0" lang="hi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7614" y="2874609"/>
            <a:ext cx="382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altLang="en-US" sz="2000" dirty="0">
                <a:solidFill>
                  <a:srgbClr val="212121"/>
                </a:solidFill>
                <a:latin typeface="inherit"/>
              </a:rPr>
              <a:t>क</a:t>
            </a:r>
            <a:endParaRPr lang="en-IN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9595446" y="5724525"/>
            <a:ext cx="2558810" cy="423862"/>
          </a:xfrm>
          <a:prstGeom prst="roundRect">
            <a:avLst/>
          </a:prstGeom>
          <a:solidFill>
            <a:schemeClr val="bg2">
              <a:lumMod val="9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More…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46" y="3853737"/>
            <a:ext cx="2577684" cy="46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PHONIC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69" y="4386520"/>
            <a:ext cx="2596554" cy="462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LKG – RHYMES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525" y="4902492"/>
            <a:ext cx="2586673" cy="46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COLORS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85566" y="2196555"/>
            <a:ext cx="2568689" cy="4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1. LETTER AFTER   </a:t>
            </a:r>
            <a:r>
              <a:rPr lang="en-IN" sz="2800" b="1" dirty="0">
                <a:solidFill>
                  <a:srgbClr val="C00000"/>
                </a:solidFill>
              </a:rPr>
              <a:t>A</a:t>
            </a:r>
            <a:endParaRPr lang="en-IN" dirty="0"/>
          </a:p>
        </p:txBody>
      </p:sp>
      <p:sp>
        <p:nvSpPr>
          <p:cNvPr id="48" name="Flowchart: Connector 47"/>
          <p:cNvSpPr/>
          <p:nvPr/>
        </p:nvSpPr>
        <p:spPr>
          <a:xfrm>
            <a:off x="10125075" y="2907187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10125075" y="3245908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/>
          <p:cNvSpPr/>
          <p:nvPr/>
        </p:nvSpPr>
        <p:spPr>
          <a:xfrm>
            <a:off x="10125075" y="3579415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Connector 50"/>
          <p:cNvSpPr/>
          <p:nvPr/>
        </p:nvSpPr>
        <p:spPr>
          <a:xfrm>
            <a:off x="10125075" y="3922712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>
            <a:endCxn id="55" idx="4"/>
          </p:cNvCxnSpPr>
          <p:nvPr/>
        </p:nvCxnSpPr>
        <p:spPr>
          <a:xfrm flipH="1" flipV="1">
            <a:off x="10332177" y="1382387"/>
            <a:ext cx="1145271" cy="81416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ular Callout 54"/>
          <p:cNvSpPr/>
          <p:nvPr/>
        </p:nvSpPr>
        <p:spPr>
          <a:xfrm>
            <a:off x="9696450" y="471333"/>
            <a:ext cx="2179609" cy="8098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based random QUIZES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" y="339814"/>
            <a:ext cx="9534041" cy="1057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486013" y="710188"/>
            <a:ext cx="1155993" cy="332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860" y="684292"/>
            <a:ext cx="53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LKG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-356" y="5882564"/>
            <a:ext cx="2596554" cy="50903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LKG – BASICS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4156" y="1450225"/>
            <a:ext cx="158115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LKG ALL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638926" y="3562"/>
            <a:ext cx="5237134" cy="283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INSTITUTION         TUTOR           STUDENT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6656356" y="76674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5" name="Flowchart: Connector 64"/>
          <p:cNvSpPr/>
          <p:nvPr/>
        </p:nvSpPr>
        <p:spPr>
          <a:xfrm>
            <a:off x="8332756" y="79681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6" name="Flowchart: Connector 65"/>
          <p:cNvSpPr/>
          <p:nvPr/>
        </p:nvSpPr>
        <p:spPr>
          <a:xfrm>
            <a:off x="9449665" y="86198"/>
            <a:ext cx="133350" cy="12358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10868025" y="19523"/>
            <a:ext cx="979459" cy="238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76" y="1824037"/>
            <a:ext cx="6529949" cy="45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401B-D682-4A8B-BD39-AE49015B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Supported Devices and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66D4-D046-494A-80E0-14850723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/>
          <a:lstStyle/>
          <a:p>
            <a:r>
              <a:rPr lang="en-US" dirty="0"/>
              <a:t>Mobile</a:t>
            </a:r>
          </a:p>
          <a:p>
            <a:r>
              <a:rPr lang="en-US" dirty="0"/>
              <a:t>Tablet</a:t>
            </a:r>
          </a:p>
          <a:p>
            <a:r>
              <a:rPr lang="en-US" dirty="0"/>
              <a:t>PC</a:t>
            </a:r>
          </a:p>
          <a:p>
            <a:r>
              <a:rPr lang="en-US" dirty="0"/>
              <a:t>App(</a:t>
            </a:r>
            <a:r>
              <a:rPr lang="en-US" dirty="0" err="1"/>
              <a:t>ios</a:t>
            </a:r>
            <a:r>
              <a:rPr lang="en-US" dirty="0"/>
              <a:t>/android) and desktop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CD64-2238-4C6C-8BB4-7564356A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3190-7E41-422B-9CB2-AB211F2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340993"/>
            <a:ext cx="10515600" cy="4351338"/>
          </a:xfrm>
        </p:spPr>
        <p:txBody>
          <a:bodyPr/>
          <a:lstStyle/>
          <a:p>
            <a:r>
              <a:rPr lang="en-US" dirty="0"/>
              <a:t>We can add our app/site link into the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r>
              <a:rPr lang="en-US" dirty="0"/>
              <a:t>Hire some people on incentive basis to advertise in villages and small towns</a:t>
            </a:r>
          </a:p>
          <a:p>
            <a:r>
              <a:rPr lang="en-US" dirty="0"/>
              <a:t>In </a:t>
            </a:r>
            <a:r>
              <a:rPr lang="en-US" dirty="0" err="1"/>
              <a:t>quora</a:t>
            </a:r>
            <a:r>
              <a:rPr lang="en-US" dirty="0"/>
              <a:t> review will advertise free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11D-4294-4B5A-B4F0-3299040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Deployment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CCB7-AA93-4FB2-97C6-D8367B60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18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develop our platform so that anyone can use our system in many aspect </a:t>
            </a:r>
          </a:p>
          <a:p>
            <a:r>
              <a:rPr lang="en-US" dirty="0"/>
              <a:t>General Mode – We will upload video and questions link for anyone.</a:t>
            </a:r>
          </a:p>
          <a:p>
            <a:r>
              <a:rPr lang="en-US" dirty="0"/>
              <a:t>Tutor Mode – Online tuition for tutor as individual (may extend in future online classes as well). They can create own channel, upload </a:t>
            </a:r>
            <a:r>
              <a:rPr lang="en-US" dirty="0" err="1"/>
              <a:t>youtube</a:t>
            </a:r>
            <a:r>
              <a:rPr lang="en-US" dirty="0"/>
              <a:t> video link, upload questions, set exams.</a:t>
            </a:r>
          </a:p>
          <a:p>
            <a:r>
              <a:rPr lang="en-US" dirty="0"/>
              <a:t>Institute/School Mode– We can create profile for institution/school and they will upload video and questions.</a:t>
            </a:r>
          </a:p>
          <a:p>
            <a:r>
              <a:rPr lang="en-US" dirty="0"/>
              <a:t>Will provide Old student/teacher hand written note for each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F68172-F24B-45BC-A0F7-598908CA696A}"/>
              </a:ext>
            </a:extLst>
          </p:cNvPr>
          <p:cNvSpPr/>
          <p:nvPr/>
        </p:nvSpPr>
        <p:spPr>
          <a:xfrm>
            <a:off x="1021080" y="3891279"/>
            <a:ext cx="10332720" cy="3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4723C-5727-4CC7-AD2F-1DACE766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81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Screen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04632-D93B-4E0F-8BC2-2EB7716E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596900"/>
            <a:ext cx="10332720" cy="32029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C255E-8F73-4EBC-871E-E43025DF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419475"/>
            <a:ext cx="1905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D76E7-2B48-4D5A-8342-118AB354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4277360"/>
            <a:ext cx="2974848" cy="258063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67FA9A-EB60-4FE1-82BD-72E0B28774F8}"/>
              </a:ext>
            </a:extLst>
          </p:cNvPr>
          <p:cNvSpPr/>
          <p:nvPr/>
        </p:nvSpPr>
        <p:spPr>
          <a:xfrm>
            <a:off x="1508760" y="3944779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Multiple Choice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482CF4-8810-4876-A9B2-4F4A9C8E3156}"/>
              </a:ext>
            </a:extLst>
          </p:cNvPr>
          <p:cNvSpPr/>
          <p:nvPr/>
        </p:nvSpPr>
        <p:spPr>
          <a:xfrm>
            <a:off x="4853432" y="3936682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Hand Note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81B8CA-C934-4A58-8EF1-2CE8D88E1A0E}"/>
              </a:ext>
            </a:extLst>
          </p:cNvPr>
          <p:cNvSpPr/>
          <p:nvPr/>
        </p:nvSpPr>
        <p:spPr>
          <a:xfrm>
            <a:off x="8784336" y="3944779"/>
            <a:ext cx="1203960" cy="187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900" dirty="0"/>
              <a:t>    </a:t>
            </a:r>
            <a:r>
              <a:rPr lang="en-US" sz="900" dirty="0">
                <a:solidFill>
                  <a:srgbClr val="FF0000"/>
                </a:solidFill>
              </a:rPr>
              <a:t>Class Note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1E39FC-494F-4067-88FB-C8F9D3E90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16" y="4276725"/>
            <a:ext cx="3235452" cy="26266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30" name="Picture 6" descr="Class 11 Physics Revision Notes for Chapter 1 - Physical World">
            <a:extLst>
              <a:ext uri="{FF2B5EF4-FFF2-40B4-BE49-F238E27FC236}">
                <a16:creationId xmlns:a16="http://schemas.microsoft.com/office/drawing/2014/main" id="{2F023B60-31C5-466D-B199-85D4ACF4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57" y="4276725"/>
            <a:ext cx="3430143" cy="25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3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D553-A226-42EC-BFE3-75ACBFAD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6"/>
            <a:ext cx="10515600" cy="4578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Quiz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AE03-E579-46D4-9AFF-44B1C89D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7"/>
            <a:ext cx="10515600" cy="4351338"/>
          </a:xfrm>
        </p:spPr>
        <p:txBody>
          <a:bodyPr/>
          <a:lstStyle/>
          <a:p>
            <a:r>
              <a:rPr lang="en-US" dirty="0"/>
              <a:t>Template for LKG-UKG</a:t>
            </a:r>
          </a:p>
          <a:p>
            <a:r>
              <a:rPr lang="en-US" dirty="0"/>
              <a:t>Template for 1-2-3</a:t>
            </a:r>
          </a:p>
          <a:p>
            <a:r>
              <a:rPr lang="en-US" dirty="0"/>
              <a:t>Template for 4-5</a:t>
            </a:r>
          </a:p>
          <a:p>
            <a:r>
              <a:rPr lang="en-US" dirty="0"/>
              <a:t>Template for 6-7-8</a:t>
            </a:r>
          </a:p>
          <a:p>
            <a:r>
              <a:rPr lang="en-US" dirty="0"/>
              <a:t>Template for 9-10</a:t>
            </a:r>
          </a:p>
          <a:p>
            <a:r>
              <a:rPr lang="en-US" dirty="0"/>
              <a:t>Template for 11-12 / IIT-JEE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412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SEARCH RESULT PAGE</vt:lpstr>
      <vt:lpstr>Supported Devices and Platform</vt:lpstr>
      <vt:lpstr>Advertisement</vt:lpstr>
      <vt:lpstr>Deployment Model</vt:lpstr>
      <vt:lpstr>Screen Design</vt:lpstr>
      <vt:lpstr>Quiz Template</vt:lpstr>
      <vt:lpstr>Domain Selection, Title, Logo</vt:lpstr>
      <vt:lpstr>Revenue Model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</cp:lastModifiedBy>
  <cp:revision>98</cp:revision>
  <dcterms:created xsi:type="dcterms:W3CDTF">2018-07-22T09:45:48Z</dcterms:created>
  <dcterms:modified xsi:type="dcterms:W3CDTF">2021-04-17T10:18:02Z</dcterms:modified>
</cp:coreProperties>
</file>