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8"/>
  </p:notesMasterIdLst>
  <p:sldIdLst>
    <p:sldId id="256" r:id="rId2"/>
    <p:sldId id="274" r:id="rId3"/>
    <p:sldId id="275" r:id="rId4"/>
    <p:sldId id="261" r:id="rId5"/>
    <p:sldId id="262" r:id="rId6"/>
    <p:sldId id="276" r:id="rId7"/>
    <p:sldId id="277" r:id="rId8"/>
    <p:sldId id="278" r:id="rId9"/>
    <p:sldId id="279" r:id="rId10"/>
    <p:sldId id="263" r:id="rId11"/>
    <p:sldId id="280" r:id="rId12"/>
    <p:sldId id="281" r:id="rId13"/>
    <p:sldId id="282" r:id="rId14"/>
    <p:sldId id="288" r:id="rId15"/>
    <p:sldId id="290" r:id="rId16"/>
    <p:sldId id="286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libri Light" panose="020F0302020204030204" pitchFamily="34" charset="0"/>
      <p:regular r:id="rId23"/>
      <p:italic r:id="rId24"/>
    </p:embeddedFont>
    <p:embeddedFont>
      <p:font typeface="Helvetica Neue" panose="020B0604020202020204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04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311EA1-4C3C-48D7-8C9F-FA66200B63E5}" v="1" dt="2020-03-03T03:12:02.3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>
        <p:guide orient="horz" pos="2160"/>
        <p:guide pos="3840"/>
        <p:guide orient="horz" pos="10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esh ranjan" userId="c09b2ec73b6d03ca" providerId="LiveId" clId="{1D7C067F-F6C5-4557-B585-6FE72EE97D6B}"/>
    <pc:docChg chg="undo custSel addSld delSld modSld modMainMaster delSection">
      <pc:chgData name="rajesh ranjan" userId="c09b2ec73b6d03ca" providerId="LiveId" clId="{1D7C067F-F6C5-4557-B585-6FE72EE97D6B}" dt="2019-08-13T21:32:14.592" v="1906" actId="20577"/>
      <pc:docMkLst>
        <pc:docMk/>
      </pc:docMkLst>
      <pc:sldChg chg="modSp">
        <pc:chgData name="rajesh ranjan" userId="c09b2ec73b6d03ca" providerId="LiveId" clId="{1D7C067F-F6C5-4557-B585-6FE72EE97D6B}" dt="2019-08-09T15:13:19.857" v="311" actId="122"/>
        <pc:sldMkLst>
          <pc:docMk/>
          <pc:sldMk cId="0" sldId="256"/>
        </pc:sldMkLst>
        <pc:spChg chg="mod">
          <ac:chgData name="rajesh ranjan" userId="c09b2ec73b6d03ca" providerId="LiveId" clId="{1D7C067F-F6C5-4557-B585-6FE72EE97D6B}" dt="2019-08-09T15:13:19.857" v="311" actId="122"/>
          <ac:spMkLst>
            <pc:docMk/>
            <pc:sldMk cId="0" sldId="256"/>
            <ac:spMk id="5" creationId="{302231EF-D9AF-4752-A038-A1472901B970}"/>
          </ac:spMkLst>
        </pc:spChg>
        <pc:spChg chg="mod">
          <ac:chgData name="rajesh ranjan" userId="c09b2ec73b6d03ca" providerId="LiveId" clId="{1D7C067F-F6C5-4557-B585-6FE72EE97D6B}" dt="2019-08-09T14:48:33.606" v="7" actId="1076"/>
          <ac:spMkLst>
            <pc:docMk/>
            <pc:sldMk cId="0" sldId="256"/>
            <ac:spMk id="45" creationId="{00000000-0000-0000-0000-000000000000}"/>
          </ac:spMkLst>
        </pc:spChg>
      </pc:sldChg>
      <pc:sldChg chg="addSp delSp modSp">
        <pc:chgData name="rajesh ranjan" userId="c09b2ec73b6d03ca" providerId="LiveId" clId="{1D7C067F-F6C5-4557-B585-6FE72EE97D6B}" dt="2019-08-10T15:10:53.929" v="351" actId="20577"/>
        <pc:sldMkLst>
          <pc:docMk/>
          <pc:sldMk cId="1599282069" sldId="261"/>
        </pc:sldMkLst>
        <pc:spChg chg="mod">
          <ac:chgData name="rajesh ranjan" userId="c09b2ec73b6d03ca" providerId="LiveId" clId="{1D7C067F-F6C5-4557-B585-6FE72EE97D6B}" dt="2019-08-09T15:44:16.546" v="328" actId="1076"/>
          <ac:spMkLst>
            <pc:docMk/>
            <pc:sldMk cId="1599282069" sldId="261"/>
            <ac:spMk id="2" creationId="{8B2083FF-2CC8-4A42-88F8-593BBA15E054}"/>
          </ac:spMkLst>
        </pc:spChg>
        <pc:spChg chg="mod">
          <ac:chgData name="rajesh ranjan" userId="c09b2ec73b6d03ca" providerId="LiveId" clId="{1D7C067F-F6C5-4557-B585-6FE72EE97D6B}" dt="2019-08-09T14:49:09.104" v="10" actId="20577"/>
          <ac:spMkLst>
            <pc:docMk/>
            <pc:sldMk cId="1599282069" sldId="261"/>
            <ac:spMk id="6" creationId="{27B0B398-F3D3-4C4A-92AB-553039DB1B54}"/>
          </ac:spMkLst>
        </pc:spChg>
        <pc:spChg chg="del">
          <ac:chgData name="rajesh ranjan" userId="c09b2ec73b6d03ca" providerId="LiveId" clId="{1D7C067F-F6C5-4557-B585-6FE72EE97D6B}" dt="2019-08-09T14:49:19.188" v="13" actId="478"/>
          <ac:spMkLst>
            <pc:docMk/>
            <pc:sldMk cId="1599282069" sldId="261"/>
            <ac:spMk id="14" creationId="{31CAA097-0B33-4119-ABF6-6E9C94E1FDCD}"/>
          </ac:spMkLst>
        </pc:spChg>
        <pc:spChg chg="del">
          <ac:chgData name="rajesh ranjan" userId="c09b2ec73b6d03ca" providerId="LiveId" clId="{1D7C067F-F6C5-4557-B585-6FE72EE97D6B}" dt="2019-08-09T14:49:12.874" v="11" actId="478"/>
          <ac:spMkLst>
            <pc:docMk/>
            <pc:sldMk cId="1599282069" sldId="261"/>
            <ac:spMk id="15" creationId="{E030F8E5-D279-4D6A-A6EF-B71FC47C38D0}"/>
          </ac:spMkLst>
        </pc:spChg>
        <pc:spChg chg="del">
          <ac:chgData name="rajesh ranjan" userId="c09b2ec73b6d03ca" providerId="LiveId" clId="{1D7C067F-F6C5-4557-B585-6FE72EE97D6B}" dt="2019-08-09T14:49:15.738" v="12" actId="478"/>
          <ac:spMkLst>
            <pc:docMk/>
            <pc:sldMk cId="1599282069" sldId="261"/>
            <ac:spMk id="16" creationId="{A2120CF1-FC54-4B5F-B0D2-8AD5EEDEFEB3}"/>
          </ac:spMkLst>
        </pc:spChg>
        <pc:spChg chg="add mod">
          <ac:chgData name="rajesh ranjan" userId="c09b2ec73b6d03ca" providerId="LiveId" clId="{1D7C067F-F6C5-4557-B585-6FE72EE97D6B}" dt="2019-08-10T15:10:53.929" v="351" actId="20577"/>
          <ac:spMkLst>
            <pc:docMk/>
            <pc:sldMk cId="1599282069" sldId="261"/>
            <ac:spMk id="18" creationId="{404F18F3-6A3F-478F-B579-654B6C1D98FE}"/>
          </ac:spMkLst>
        </pc:spChg>
        <pc:spChg chg="add del mod">
          <ac:chgData name="rajesh ranjan" userId="c09b2ec73b6d03ca" providerId="LiveId" clId="{1D7C067F-F6C5-4557-B585-6FE72EE97D6B}" dt="2019-08-09T14:58:35.138" v="280" actId="478"/>
          <ac:spMkLst>
            <pc:docMk/>
            <pc:sldMk cId="1599282069" sldId="261"/>
            <ac:spMk id="19" creationId="{59375023-A24D-4416-8103-4EAEC2FE97CF}"/>
          </ac:spMkLst>
        </pc:spChg>
        <pc:spChg chg="add del mod">
          <ac:chgData name="rajesh ranjan" userId="c09b2ec73b6d03ca" providerId="LiveId" clId="{1D7C067F-F6C5-4557-B585-6FE72EE97D6B}" dt="2019-08-09T14:58:35.138" v="280" actId="478"/>
          <ac:spMkLst>
            <pc:docMk/>
            <pc:sldMk cId="1599282069" sldId="261"/>
            <ac:spMk id="20" creationId="{E5AE0524-B627-433C-B61A-C7E8A837776D}"/>
          </ac:spMkLst>
        </pc:spChg>
        <pc:grpChg chg="del mod">
          <ac:chgData name="rajesh ranjan" userId="c09b2ec73b6d03ca" providerId="LiveId" clId="{1D7C067F-F6C5-4557-B585-6FE72EE97D6B}" dt="2019-08-09T14:57:43.192" v="219" actId="478"/>
          <ac:grpSpMkLst>
            <pc:docMk/>
            <pc:sldMk cId="1599282069" sldId="261"/>
            <ac:grpSpMk id="17" creationId="{ABA4BDFA-4EC1-49B2-B2B7-4C867D17011D}"/>
          </ac:grpSpMkLst>
        </pc:grpChg>
        <pc:picChg chg="add mod">
          <ac:chgData name="rajesh ranjan" userId="c09b2ec73b6d03ca" providerId="LiveId" clId="{1D7C067F-F6C5-4557-B585-6FE72EE97D6B}" dt="2019-08-09T15:43:45.593" v="325" actId="14100"/>
          <ac:picMkLst>
            <pc:docMk/>
            <pc:sldMk cId="1599282069" sldId="261"/>
            <ac:picMk id="3" creationId="{58063B8C-FB61-47CC-8E2D-4ABE4AF8752C}"/>
          </ac:picMkLst>
        </pc:picChg>
      </pc:sldChg>
      <pc:sldChg chg="addSp delSp modSp">
        <pc:chgData name="rajesh ranjan" userId="c09b2ec73b6d03ca" providerId="LiveId" clId="{1D7C067F-F6C5-4557-B585-6FE72EE97D6B}" dt="2019-08-10T16:42:15.656" v="1302" actId="14100"/>
        <pc:sldMkLst>
          <pc:docMk/>
          <pc:sldMk cId="441473230" sldId="262"/>
        </pc:sldMkLst>
        <pc:spChg chg="del">
          <ac:chgData name="rajesh ranjan" userId="c09b2ec73b6d03ca" providerId="LiveId" clId="{1D7C067F-F6C5-4557-B585-6FE72EE97D6B}" dt="2019-08-09T14:49:42.736" v="16" actId="478"/>
          <ac:spMkLst>
            <pc:docMk/>
            <pc:sldMk cId="441473230" sldId="262"/>
            <ac:spMk id="6" creationId="{6B805FBF-C91B-4EF7-8F39-11CE9C7EFB2C}"/>
          </ac:spMkLst>
        </pc:spChg>
        <pc:spChg chg="add mod">
          <ac:chgData name="rajesh ranjan" userId="c09b2ec73b6d03ca" providerId="LiveId" clId="{1D7C067F-F6C5-4557-B585-6FE72EE97D6B}" dt="2019-08-10T15:45:23.970" v="474" actId="1076"/>
          <ac:spMkLst>
            <pc:docMk/>
            <pc:sldMk cId="441473230" sldId="262"/>
            <ac:spMk id="11" creationId="{272D5BCF-60F0-4731-A7F9-FDA597457D16}"/>
          </ac:spMkLst>
        </pc:spChg>
        <pc:grpChg chg="mod">
          <ac:chgData name="rajesh ranjan" userId="c09b2ec73b6d03ca" providerId="LiveId" clId="{1D7C067F-F6C5-4557-B585-6FE72EE97D6B}" dt="2019-08-10T16:42:15.656" v="1302" actId="14100"/>
          <ac:grpSpMkLst>
            <pc:docMk/>
            <pc:sldMk cId="441473230" sldId="262"/>
            <ac:grpSpMk id="10" creationId="{FD758003-1E01-46D0-A776-06DEAA33F416}"/>
          </ac:grpSpMkLst>
        </pc:grpChg>
        <pc:picChg chg="mod modCrop">
          <ac:chgData name="rajesh ranjan" userId="c09b2ec73b6d03ca" providerId="LiveId" clId="{1D7C067F-F6C5-4557-B585-6FE72EE97D6B}" dt="2019-08-10T16:42:06.040" v="1301" actId="732"/>
          <ac:picMkLst>
            <pc:docMk/>
            <pc:sldMk cId="441473230" sldId="262"/>
            <ac:picMk id="4" creationId="{EE8C5658-7FFF-4A01-A2E6-2646B0C6593F}"/>
          </ac:picMkLst>
        </pc:picChg>
      </pc:sldChg>
      <pc:sldChg chg="modSp">
        <pc:chgData name="rajesh ranjan" userId="c09b2ec73b6d03ca" providerId="LiveId" clId="{1D7C067F-F6C5-4557-B585-6FE72EE97D6B}" dt="2019-08-10T16:46:49.976" v="1336" actId="404"/>
        <pc:sldMkLst>
          <pc:docMk/>
          <pc:sldMk cId="3964569162" sldId="263"/>
        </pc:sldMkLst>
        <pc:spChg chg="mod">
          <ac:chgData name="rajesh ranjan" userId="c09b2ec73b6d03ca" providerId="LiveId" clId="{1D7C067F-F6C5-4557-B585-6FE72EE97D6B}" dt="2019-08-10T16:46:49.976" v="1336" actId="404"/>
          <ac:spMkLst>
            <pc:docMk/>
            <pc:sldMk cId="3964569162" sldId="263"/>
            <ac:spMk id="2" creationId="{6313A02D-EB52-465D-A146-E20352993C52}"/>
          </ac:spMkLst>
        </pc:spChg>
        <pc:spChg chg="mod">
          <ac:chgData name="rajesh ranjan" userId="c09b2ec73b6d03ca" providerId="LiveId" clId="{1D7C067F-F6C5-4557-B585-6FE72EE97D6B}" dt="2019-08-10T16:46:04.746" v="1325" actId="1076"/>
          <ac:spMkLst>
            <pc:docMk/>
            <pc:sldMk cId="3964569162" sldId="263"/>
            <ac:spMk id="14" creationId="{77DC519E-7869-40D5-B01F-5E1E0D0D2517}"/>
          </ac:spMkLst>
        </pc:spChg>
        <pc:spChg chg="mod">
          <ac:chgData name="rajesh ranjan" userId="c09b2ec73b6d03ca" providerId="LiveId" clId="{1D7C067F-F6C5-4557-B585-6FE72EE97D6B}" dt="2019-08-10T16:46:01.648" v="1324" actId="1076"/>
          <ac:spMkLst>
            <pc:docMk/>
            <pc:sldMk cId="3964569162" sldId="263"/>
            <ac:spMk id="15" creationId="{4E783E5C-DDA2-4A9A-80D9-448B26FE9E56}"/>
          </ac:spMkLst>
        </pc:spChg>
        <pc:spChg chg="mod">
          <ac:chgData name="rajesh ranjan" userId="c09b2ec73b6d03ca" providerId="LiveId" clId="{1D7C067F-F6C5-4557-B585-6FE72EE97D6B}" dt="2019-08-10T16:45:43.428" v="1321" actId="1076"/>
          <ac:spMkLst>
            <pc:docMk/>
            <pc:sldMk cId="3964569162" sldId="263"/>
            <ac:spMk id="16" creationId="{73C6A7A7-2754-46BE-9483-8D67BC2AB427}"/>
          </ac:spMkLst>
        </pc:spChg>
        <pc:spChg chg="mod">
          <ac:chgData name="rajesh ranjan" userId="c09b2ec73b6d03ca" providerId="LiveId" clId="{1D7C067F-F6C5-4557-B585-6FE72EE97D6B}" dt="2019-08-10T16:45:41.019" v="1320" actId="1076"/>
          <ac:spMkLst>
            <pc:docMk/>
            <pc:sldMk cId="3964569162" sldId="263"/>
            <ac:spMk id="17" creationId="{2D513ECB-B136-4E77-8B67-612D1CF398BA}"/>
          </ac:spMkLst>
        </pc:spChg>
        <pc:graphicFrameChg chg="mod">
          <ac:chgData name="rajesh ranjan" userId="c09b2ec73b6d03ca" providerId="LiveId" clId="{1D7C067F-F6C5-4557-B585-6FE72EE97D6B}" dt="2019-08-10T16:45:47.772" v="1322"/>
          <ac:graphicFrameMkLst>
            <pc:docMk/>
            <pc:sldMk cId="3964569162" sldId="263"/>
            <ac:graphicFrameMk id="4" creationId="{E5FF1824-BA62-478C-BE36-52ED3FD96F47}"/>
          </ac:graphicFrameMkLst>
        </pc:graphicFrameChg>
        <pc:picChg chg="mod">
          <ac:chgData name="rajesh ranjan" userId="c09b2ec73b6d03ca" providerId="LiveId" clId="{1D7C067F-F6C5-4557-B585-6FE72EE97D6B}" dt="2019-08-10T16:46:11.179" v="1326" actId="14100"/>
          <ac:picMkLst>
            <pc:docMk/>
            <pc:sldMk cId="3964569162" sldId="263"/>
            <ac:picMk id="10" creationId="{881D8159-59D5-4C1F-8727-1842DB9A176B}"/>
          </ac:picMkLst>
        </pc:picChg>
      </pc:sldChg>
      <pc:sldChg chg="modSp">
        <pc:chgData name="rajesh ranjan" userId="c09b2ec73b6d03ca" providerId="LiveId" clId="{1D7C067F-F6C5-4557-B585-6FE72EE97D6B}" dt="2019-08-11T15:53:51.853" v="1905" actId="14100"/>
        <pc:sldMkLst>
          <pc:docMk/>
          <pc:sldMk cId="187665508" sldId="273"/>
        </pc:sldMkLst>
        <pc:spChg chg="mod">
          <ac:chgData name="rajesh ranjan" userId="c09b2ec73b6d03ca" providerId="LiveId" clId="{1D7C067F-F6C5-4557-B585-6FE72EE97D6B}" dt="2019-08-11T15:53:51.853" v="1905" actId="14100"/>
          <ac:spMkLst>
            <pc:docMk/>
            <pc:sldMk cId="187665508" sldId="273"/>
            <ac:spMk id="3" creationId="{BB2F0D27-96A7-4A2B-BF3D-3345E5B7DE22}"/>
          </ac:spMkLst>
        </pc:spChg>
      </pc:sldChg>
      <pc:sldChg chg="modSp">
        <pc:chgData name="rajesh ranjan" userId="c09b2ec73b6d03ca" providerId="LiveId" clId="{1D7C067F-F6C5-4557-B585-6FE72EE97D6B}" dt="2019-08-13T21:32:14.592" v="1906" actId="20577"/>
        <pc:sldMkLst>
          <pc:docMk/>
          <pc:sldMk cId="1250866175" sldId="274"/>
        </pc:sldMkLst>
        <pc:spChg chg="mod">
          <ac:chgData name="rajesh ranjan" userId="c09b2ec73b6d03ca" providerId="LiveId" clId="{1D7C067F-F6C5-4557-B585-6FE72EE97D6B}" dt="2019-08-13T21:32:14.592" v="1906" actId="20577"/>
          <ac:spMkLst>
            <pc:docMk/>
            <pc:sldMk cId="1250866175" sldId="274"/>
            <ac:spMk id="3" creationId="{E9545BAE-59A7-4A50-9C7C-5D7559E8A5AE}"/>
          </ac:spMkLst>
        </pc:spChg>
      </pc:sldChg>
      <pc:sldChg chg="modSp">
        <pc:chgData name="rajesh ranjan" userId="c09b2ec73b6d03ca" providerId="LiveId" clId="{1D7C067F-F6C5-4557-B585-6FE72EE97D6B}" dt="2019-08-09T14:54:57.555" v="50" actId="1076"/>
        <pc:sldMkLst>
          <pc:docMk/>
          <pc:sldMk cId="2653347757" sldId="275"/>
        </pc:sldMkLst>
        <pc:spChg chg="mod">
          <ac:chgData name="rajesh ranjan" userId="c09b2ec73b6d03ca" providerId="LiveId" clId="{1D7C067F-F6C5-4557-B585-6FE72EE97D6B}" dt="2019-08-09T14:54:06.792" v="45" actId="1076"/>
          <ac:spMkLst>
            <pc:docMk/>
            <pc:sldMk cId="2653347757" sldId="275"/>
            <ac:spMk id="3" creationId="{9306D1B4-17B9-426B-871B-D727A02E0107}"/>
          </ac:spMkLst>
        </pc:spChg>
        <pc:spChg chg="mod">
          <ac:chgData name="rajesh ranjan" userId="c09b2ec73b6d03ca" providerId="LiveId" clId="{1D7C067F-F6C5-4557-B585-6FE72EE97D6B}" dt="2019-08-09T14:54:00.662" v="44" actId="1076"/>
          <ac:spMkLst>
            <pc:docMk/>
            <pc:sldMk cId="2653347757" sldId="275"/>
            <ac:spMk id="7" creationId="{BD726B78-92B1-4187-A83C-BC14FC14C69B}"/>
          </ac:spMkLst>
        </pc:spChg>
        <pc:spChg chg="mod">
          <ac:chgData name="rajesh ranjan" userId="c09b2ec73b6d03ca" providerId="LiveId" clId="{1D7C067F-F6C5-4557-B585-6FE72EE97D6B}" dt="2019-08-09T14:54:53.201" v="49" actId="1076"/>
          <ac:spMkLst>
            <pc:docMk/>
            <pc:sldMk cId="2653347757" sldId="275"/>
            <ac:spMk id="9" creationId="{133596F8-CC4E-4526-A0CB-42485721FACF}"/>
          </ac:spMkLst>
        </pc:spChg>
        <pc:spChg chg="mod">
          <ac:chgData name="rajesh ranjan" userId="c09b2ec73b6d03ca" providerId="LiveId" clId="{1D7C067F-F6C5-4557-B585-6FE72EE97D6B}" dt="2019-08-09T14:54:57.555" v="50" actId="1076"/>
          <ac:spMkLst>
            <pc:docMk/>
            <pc:sldMk cId="2653347757" sldId="275"/>
            <ac:spMk id="10" creationId="{1F894267-EC3C-4E45-BC8F-FF58894379A6}"/>
          </ac:spMkLst>
        </pc:spChg>
        <pc:picChg chg="mod">
          <ac:chgData name="rajesh ranjan" userId="c09b2ec73b6d03ca" providerId="LiveId" clId="{1D7C067F-F6C5-4557-B585-6FE72EE97D6B}" dt="2019-08-09T14:54:48.713" v="48" actId="1076"/>
          <ac:picMkLst>
            <pc:docMk/>
            <pc:sldMk cId="2653347757" sldId="275"/>
            <ac:picMk id="4" creationId="{C1B93FD8-E97B-47CD-968E-D261780C08AD}"/>
          </ac:picMkLst>
        </pc:picChg>
        <pc:picChg chg="mod">
          <ac:chgData name="rajesh ranjan" userId="c09b2ec73b6d03ca" providerId="LiveId" clId="{1D7C067F-F6C5-4557-B585-6FE72EE97D6B}" dt="2019-08-09T14:54:46.185" v="47" actId="1076"/>
          <ac:picMkLst>
            <pc:docMk/>
            <pc:sldMk cId="2653347757" sldId="275"/>
            <ac:picMk id="8" creationId="{F3AC4FB5-6FF7-4E2B-90AF-2605A683FBE4}"/>
          </ac:picMkLst>
        </pc:picChg>
      </pc:sldChg>
      <pc:sldChg chg="delSp modSp">
        <pc:chgData name="rajesh ranjan" userId="c09b2ec73b6d03ca" providerId="LiveId" clId="{1D7C067F-F6C5-4557-B585-6FE72EE97D6B}" dt="2019-08-10T16:43:12.022" v="1307" actId="732"/>
        <pc:sldMkLst>
          <pc:docMk/>
          <pc:sldMk cId="1316259359" sldId="276"/>
        </pc:sldMkLst>
        <pc:spChg chg="del">
          <ac:chgData name="rajesh ranjan" userId="c09b2ec73b6d03ca" providerId="LiveId" clId="{1D7C067F-F6C5-4557-B585-6FE72EE97D6B}" dt="2019-08-09T14:50:19.399" v="18" actId="478"/>
          <ac:spMkLst>
            <pc:docMk/>
            <pc:sldMk cId="1316259359" sldId="276"/>
            <ac:spMk id="6" creationId="{6B805FBF-C91B-4EF7-8F39-11CE9C7EFB2C}"/>
          </ac:spMkLst>
        </pc:spChg>
        <pc:grpChg chg="mod">
          <ac:chgData name="rajesh ranjan" userId="c09b2ec73b6d03ca" providerId="LiveId" clId="{1D7C067F-F6C5-4557-B585-6FE72EE97D6B}" dt="2019-08-10T16:43:03.368" v="1306" actId="14100"/>
          <ac:grpSpMkLst>
            <pc:docMk/>
            <pc:sldMk cId="1316259359" sldId="276"/>
            <ac:grpSpMk id="23" creationId="{224764CA-5624-4515-A58D-A94A4BB678E1}"/>
          </ac:grpSpMkLst>
        </pc:grpChg>
        <pc:picChg chg="mod modCrop">
          <ac:chgData name="rajesh ranjan" userId="c09b2ec73b6d03ca" providerId="LiveId" clId="{1D7C067F-F6C5-4557-B585-6FE72EE97D6B}" dt="2019-08-10T16:43:12.022" v="1307" actId="732"/>
          <ac:picMkLst>
            <pc:docMk/>
            <pc:sldMk cId="1316259359" sldId="276"/>
            <ac:picMk id="7" creationId="{021EBC4B-6FFA-46A6-ADE5-776BC2750EF9}"/>
          </ac:picMkLst>
        </pc:picChg>
      </pc:sldChg>
      <pc:sldChg chg="addSp delSp modSp">
        <pc:chgData name="rajesh ranjan" userId="c09b2ec73b6d03ca" providerId="LiveId" clId="{1D7C067F-F6C5-4557-B585-6FE72EE97D6B}" dt="2019-08-10T15:50:50.867" v="500" actId="14100"/>
        <pc:sldMkLst>
          <pc:docMk/>
          <pc:sldMk cId="2707359381" sldId="277"/>
        </pc:sldMkLst>
        <pc:spChg chg="del">
          <ac:chgData name="rajesh ranjan" userId="c09b2ec73b6d03ca" providerId="LiveId" clId="{1D7C067F-F6C5-4557-B585-6FE72EE97D6B}" dt="2019-08-09T14:50:24.907" v="19" actId="478"/>
          <ac:spMkLst>
            <pc:docMk/>
            <pc:sldMk cId="2707359381" sldId="277"/>
            <ac:spMk id="6" creationId="{6B805FBF-C91B-4EF7-8F39-11CE9C7EFB2C}"/>
          </ac:spMkLst>
        </pc:spChg>
        <pc:spChg chg="add mod">
          <ac:chgData name="rajesh ranjan" userId="c09b2ec73b6d03ca" providerId="LiveId" clId="{1D7C067F-F6C5-4557-B585-6FE72EE97D6B}" dt="2019-08-10T15:47:47.891" v="477" actId="1076"/>
          <ac:spMkLst>
            <pc:docMk/>
            <pc:sldMk cId="2707359381" sldId="277"/>
            <ac:spMk id="7" creationId="{FAB8FA54-4DB9-40CD-80AB-0C193A7CED01}"/>
          </ac:spMkLst>
        </pc:spChg>
        <pc:spChg chg="mod">
          <ac:chgData name="rajesh ranjan" userId="c09b2ec73b6d03ca" providerId="LiveId" clId="{1D7C067F-F6C5-4557-B585-6FE72EE97D6B}" dt="2019-08-10T15:50:50.867" v="500" actId="14100"/>
          <ac:spMkLst>
            <pc:docMk/>
            <pc:sldMk cId="2707359381" sldId="277"/>
            <ac:spMk id="15" creationId="{0AF5CF56-FF8A-4C92-99BC-18808236168D}"/>
          </ac:spMkLst>
        </pc:spChg>
        <pc:picChg chg="mod">
          <ac:chgData name="rajesh ranjan" userId="c09b2ec73b6d03ca" providerId="LiveId" clId="{1D7C067F-F6C5-4557-B585-6FE72EE97D6B}" dt="2019-08-09T14:50:41.357" v="22" actId="1076"/>
          <ac:picMkLst>
            <pc:docMk/>
            <pc:sldMk cId="2707359381" sldId="277"/>
            <ac:picMk id="4" creationId="{FCBC7493-D164-4D16-8944-765CF815BD57}"/>
          </ac:picMkLst>
        </pc:picChg>
      </pc:sldChg>
      <pc:sldChg chg="addSp delSp modSp">
        <pc:chgData name="rajesh ranjan" userId="c09b2ec73b6d03ca" providerId="LiveId" clId="{1D7C067F-F6C5-4557-B585-6FE72EE97D6B}" dt="2019-08-10T15:52:20.713" v="521"/>
        <pc:sldMkLst>
          <pc:docMk/>
          <pc:sldMk cId="1086980785" sldId="278"/>
        </pc:sldMkLst>
        <pc:spChg chg="del">
          <ac:chgData name="rajesh ranjan" userId="c09b2ec73b6d03ca" providerId="LiveId" clId="{1D7C067F-F6C5-4557-B585-6FE72EE97D6B}" dt="2019-08-10T15:52:16.006" v="519" actId="478"/>
          <ac:spMkLst>
            <pc:docMk/>
            <pc:sldMk cId="1086980785" sldId="278"/>
            <ac:spMk id="2" creationId="{E9E52A30-0E60-4214-8C2B-ED4C777F5FAA}"/>
          </ac:spMkLst>
        </pc:spChg>
        <pc:spChg chg="add mod">
          <ac:chgData name="rajesh ranjan" userId="c09b2ec73b6d03ca" providerId="LiveId" clId="{1D7C067F-F6C5-4557-B585-6FE72EE97D6B}" dt="2019-08-10T15:51:26.803" v="517" actId="1036"/>
          <ac:spMkLst>
            <pc:docMk/>
            <pc:sldMk cId="1086980785" sldId="278"/>
            <ac:spMk id="5" creationId="{7FF2E991-5E92-4109-A64E-554999449F38}"/>
          </ac:spMkLst>
        </pc:spChg>
        <pc:spChg chg="add del">
          <ac:chgData name="rajesh ranjan" userId="c09b2ec73b6d03ca" providerId="LiveId" clId="{1D7C067F-F6C5-4557-B585-6FE72EE97D6B}" dt="2019-08-09T14:50:56.602" v="25" actId="478"/>
          <ac:spMkLst>
            <pc:docMk/>
            <pc:sldMk cId="1086980785" sldId="278"/>
            <ac:spMk id="6" creationId="{6B805FBF-C91B-4EF7-8F39-11CE9C7EFB2C}"/>
          </ac:spMkLst>
        </pc:spChg>
        <pc:spChg chg="add mod">
          <ac:chgData name="rajesh ranjan" userId="c09b2ec73b6d03ca" providerId="LiveId" clId="{1D7C067F-F6C5-4557-B585-6FE72EE97D6B}" dt="2019-08-10T15:51:12.426" v="513" actId="14100"/>
          <ac:spMkLst>
            <pc:docMk/>
            <pc:sldMk cId="1086980785" sldId="278"/>
            <ac:spMk id="7" creationId="{8B427326-66EA-444E-AD1B-037E4FEFC604}"/>
          </ac:spMkLst>
        </pc:spChg>
        <pc:spChg chg="add del mod">
          <ac:chgData name="rajesh ranjan" userId="c09b2ec73b6d03ca" providerId="LiveId" clId="{1D7C067F-F6C5-4557-B585-6FE72EE97D6B}" dt="2019-08-10T15:52:19.473" v="520" actId="478"/>
          <ac:spMkLst>
            <pc:docMk/>
            <pc:sldMk cId="1086980785" sldId="278"/>
            <ac:spMk id="8" creationId="{38A74FCD-B7B8-4974-8C2D-19A0D3BCCBD5}"/>
          </ac:spMkLst>
        </pc:spChg>
        <pc:spChg chg="add">
          <ac:chgData name="rajesh ranjan" userId="c09b2ec73b6d03ca" providerId="LiveId" clId="{1D7C067F-F6C5-4557-B585-6FE72EE97D6B}" dt="2019-08-10T15:52:20.713" v="521"/>
          <ac:spMkLst>
            <pc:docMk/>
            <pc:sldMk cId="1086980785" sldId="278"/>
            <ac:spMk id="9" creationId="{95F03834-1594-4773-AD9E-01F5C51D472A}"/>
          </ac:spMkLst>
        </pc:spChg>
        <pc:picChg chg="mod">
          <ac:chgData name="rajesh ranjan" userId="c09b2ec73b6d03ca" providerId="LiveId" clId="{1D7C067F-F6C5-4557-B585-6FE72EE97D6B}" dt="2019-08-10T15:51:51.430" v="518" actId="14100"/>
          <ac:picMkLst>
            <pc:docMk/>
            <pc:sldMk cId="1086980785" sldId="278"/>
            <ac:picMk id="3" creationId="{4E60BDB6-37C1-4FAD-8722-4A3611C84700}"/>
          </ac:picMkLst>
        </pc:picChg>
      </pc:sldChg>
      <pc:sldChg chg="delSp modSp">
        <pc:chgData name="rajesh ranjan" userId="c09b2ec73b6d03ca" providerId="LiveId" clId="{1D7C067F-F6C5-4557-B585-6FE72EE97D6B}" dt="2019-08-10T16:44:56.313" v="1314" actId="14100"/>
        <pc:sldMkLst>
          <pc:docMk/>
          <pc:sldMk cId="689080705" sldId="279"/>
        </pc:sldMkLst>
        <pc:spChg chg="del">
          <ac:chgData name="rajesh ranjan" userId="c09b2ec73b6d03ca" providerId="LiveId" clId="{1D7C067F-F6C5-4557-B585-6FE72EE97D6B}" dt="2019-08-10T15:48:17.146" v="481" actId="478"/>
          <ac:spMkLst>
            <pc:docMk/>
            <pc:sldMk cId="689080705" sldId="279"/>
            <ac:spMk id="6" creationId="{6B805FBF-C91B-4EF7-8F39-11CE9C7EFB2C}"/>
          </ac:spMkLst>
        </pc:spChg>
        <pc:picChg chg="mod modCrop">
          <ac:chgData name="rajesh ranjan" userId="c09b2ec73b6d03ca" providerId="LiveId" clId="{1D7C067F-F6C5-4557-B585-6FE72EE97D6B}" dt="2019-08-10T16:44:56.313" v="1314" actId="14100"/>
          <ac:picMkLst>
            <pc:docMk/>
            <pc:sldMk cId="689080705" sldId="279"/>
            <ac:picMk id="3" creationId="{897D17FF-1B97-4EDD-9150-16AC14A87189}"/>
          </ac:picMkLst>
        </pc:picChg>
      </pc:sldChg>
      <pc:sldChg chg="addSp delSp modSp">
        <pc:chgData name="rajesh ranjan" userId="c09b2ec73b6d03ca" providerId="LiveId" clId="{1D7C067F-F6C5-4557-B585-6FE72EE97D6B}" dt="2019-08-10T16:47:50.493" v="1399" actId="14100"/>
        <pc:sldMkLst>
          <pc:docMk/>
          <pc:sldMk cId="165221969" sldId="280"/>
        </pc:sldMkLst>
        <pc:spChg chg="add del">
          <ac:chgData name="rajesh ranjan" userId="c09b2ec73b6d03ca" providerId="LiveId" clId="{1D7C067F-F6C5-4557-B585-6FE72EE97D6B}" dt="2019-08-10T16:10:08.208" v="571"/>
          <ac:spMkLst>
            <pc:docMk/>
            <pc:sldMk cId="165221969" sldId="280"/>
            <ac:spMk id="3" creationId="{EA5C233D-FDF1-4E87-AB11-3F359CD2D24C}"/>
          </ac:spMkLst>
        </pc:spChg>
        <pc:spChg chg="add del">
          <ac:chgData name="rajesh ranjan" userId="c09b2ec73b6d03ca" providerId="LiveId" clId="{1D7C067F-F6C5-4557-B585-6FE72EE97D6B}" dt="2019-08-10T16:10:39.617" v="583"/>
          <ac:spMkLst>
            <pc:docMk/>
            <pc:sldMk cId="165221969" sldId="280"/>
            <ac:spMk id="4" creationId="{AA1054F4-529E-4271-9BE8-955A99433C32}"/>
          </ac:spMkLst>
        </pc:spChg>
        <pc:spChg chg="del">
          <ac:chgData name="rajesh ranjan" userId="c09b2ec73b6d03ca" providerId="LiveId" clId="{1D7C067F-F6C5-4557-B585-6FE72EE97D6B}" dt="2019-08-09T14:51:15.425" v="26" actId="478"/>
          <ac:spMkLst>
            <pc:docMk/>
            <pc:sldMk cId="165221969" sldId="280"/>
            <ac:spMk id="6" creationId="{6B805FBF-C91B-4EF7-8F39-11CE9C7EFB2C}"/>
          </ac:spMkLst>
        </pc:spChg>
        <pc:spChg chg="del">
          <ac:chgData name="rajesh ranjan" userId="c09b2ec73b6d03ca" providerId="LiveId" clId="{1D7C067F-F6C5-4557-B585-6FE72EE97D6B}" dt="2019-08-09T14:51:17.829" v="27" actId="478"/>
          <ac:spMkLst>
            <pc:docMk/>
            <pc:sldMk cId="165221969" sldId="280"/>
            <ac:spMk id="11" creationId="{3F16DBF6-2C5C-4F69-81BB-C05B7B0E5DA7}"/>
          </ac:spMkLst>
        </pc:spChg>
        <pc:spChg chg="del">
          <ac:chgData name="rajesh ranjan" userId="c09b2ec73b6d03ca" providerId="LiveId" clId="{1D7C067F-F6C5-4557-B585-6FE72EE97D6B}" dt="2019-08-09T14:51:19.173" v="28" actId="478"/>
          <ac:spMkLst>
            <pc:docMk/>
            <pc:sldMk cId="165221969" sldId="280"/>
            <ac:spMk id="13" creationId="{2F1FD876-4232-47EE-95FA-007BF5A378DB}"/>
          </ac:spMkLst>
        </pc:spChg>
        <pc:spChg chg="mod">
          <ac:chgData name="rajesh ranjan" userId="c09b2ec73b6d03ca" providerId="LiveId" clId="{1D7C067F-F6C5-4557-B585-6FE72EE97D6B}" dt="2019-08-10T16:47:50.493" v="1399" actId="14100"/>
          <ac:spMkLst>
            <pc:docMk/>
            <pc:sldMk cId="165221969" sldId="280"/>
            <ac:spMk id="14" creationId="{253F88F1-EADB-4770-9C95-012BAF771651}"/>
          </ac:spMkLst>
        </pc:spChg>
        <pc:spChg chg="mod">
          <ac:chgData name="rajesh ranjan" userId="c09b2ec73b6d03ca" providerId="LiveId" clId="{1D7C067F-F6C5-4557-B585-6FE72EE97D6B}" dt="2019-08-10T16:47:50.493" v="1399" actId="14100"/>
          <ac:spMkLst>
            <pc:docMk/>
            <pc:sldMk cId="165221969" sldId="280"/>
            <ac:spMk id="15" creationId="{320E5A8B-F94A-42FD-BD46-ACCD1365C41A}"/>
          </ac:spMkLst>
        </pc:spChg>
        <pc:spChg chg="add del mod">
          <ac:chgData name="rajesh ranjan" userId="c09b2ec73b6d03ca" providerId="LiveId" clId="{1D7C067F-F6C5-4557-B585-6FE72EE97D6B}" dt="2019-08-10T16:13:05.246" v="655" actId="478"/>
          <ac:spMkLst>
            <pc:docMk/>
            <pc:sldMk cId="165221969" sldId="280"/>
            <ac:spMk id="16" creationId="{7FE5D349-8662-498F-9281-C7C0523F0F5C}"/>
          </ac:spMkLst>
        </pc:spChg>
        <pc:picChg chg="mod modCrop">
          <ac:chgData name="rajesh ranjan" userId="c09b2ec73b6d03ca" providerId="LiveId" clId="{1D7C067F-F6C5-4557-B585-6FE72EE97D6B}" dt="2019-08-10T16:47:50.493" v="1399" actId="14100"/>
          <ac:picMkLst>
            <pc:docMk/>
            <pc:sldMk cId="165221969" sldId="280"/>
            <ac:picMk id="7" creationId="{05EAC953-7579-4821-A471-1AC14882C56C}"/>
          </ac:picMkLst>
        </pc:picChg>
        <pc:picChg chg="mod modCrop">
          <ac:chgData name="rajesh ranjan" userId="c09b2ec73b6d03ca" providerId="LiveId" clId="{1D7C067F-F6C5-4557-B585-6FE72EE97D6B}" dt="2019-08-10T16:47:50.493" v="1399" actId="14100"/>
          <ac:picMkLst>
            <pc:docMk/>
            <pc:sldMk cId="165221969" sldId="280"/>
            <ac:picMk id="12" creationId="{4C0BA022-A67A-4E93-AC7D-AE45F7562848}"/>
          </ac:picMkLst>
        </pc:picChg>
        <pc:cxnChg chg="mod">
          <ac:chgData name="rajesh ranjan" userId="c09b2ec73b6d03ca" providerId="LiveId" clId="{1D7C067F-F6C5-4557-B585-6FE72EE97D6B}" dt="2019-08-10T16:47:50.493" v="1399" actId="14100"/>
          <ac:cxnSpMkLst>
            <pc:docMk/>
            <pc:sldMk cId="165221969" sldId="280"/>
            <ac:cxnSpMk id="17" creationId="{220F9FA3-5562-46AF-B7B7-3855735A34AB}"/>
          </ac:cxnSpMkLst>
        </pc:cxnChg>
      </pc:sldChg>
      <pc:sldChg chg="delSp modSp">
        <pc:chgData name="rajesh ranjan" userId="c09b2ec73b6d03ca" providerId="LiveId" clId="{1D7C067F-F6C5-4557-B585-6FE72EE97D6B}" dt="2019-08-10T16:12:19.564" v="652" actId="14100"/>
        <pc:sldMkLst>
          <pc:docMk/>
          <pc:sldMk cId="653205188" sldId="281"/>
        </pc:sldMkLst>
        <pc:spChg chg="del">
          <ac:chgData name="rajesh ranjan" userId="c09b2ec73b6d03ca" providerId="LiveId" clId="{1D7C067F-F6C5-4557-B585-6FE72EE97D6B}" dt="2019-08-10T16:11:28.046" v="602" actId="478"/>
          <ac:spMkLst>
            <pc:docMk/>
            <pc:sldMk cId="653205188" sldId="281"/>
            <ac:spMk id="6" creationId="{6B805FBF-C91B-4EF7-8F39-11CE9C7EFB2C}"/>
          </ac:spMkLst>
        </pc:spChg>
        <pc:spChg chg="del">
          <ac:chgData name="rajesh ranjan" userId="c09b2ec73b6d03ca" providerId="LiveId" clId="{1D7C067F-F6C5-4557-B585-6FE72EE97D6B}" dt="2019-08-10T16:11:30.695" v="603" actId="478"/>
          <ac:spMkLst>
            <pc:docMk/>
            <pc:sldMk cId="653205188" sldId="281"/>
            <ac:spMk id="11" creationId="{3F16DBF6-2C5C-4F69-81BB-C05B7B0E5DA7}"/>
          </ac:spMkLst>
        </pc:spChg>
        <pc:spChg chg="del">
          <ac:chgData name="rajesh ranjan" userId="c09b2ec73b6d03ca" providerId="LiveId" clId="{1D7C067F-F6C5-4557-B585-6FE72EE97D6B}" dt="2019-08-10T16:11:32.603" v="604" actId="478"/>
          <ac:spMkLst>
            <pc:docMk/>
            <pc:sldMk cId="653205188" sldId="281"/>
            <ac:spMk id="13" creationId="{2F1FD876-4232-47EE-95FA-007BF5A378DB}"/>
          </ac:spMkLst>
        </pc:spChg>
        <pc:spChg chg="mod">
          <ac:chgData name="rajesh ranjan" userId="c09b2ec73b6d03ca" providerId="LiveId" clId="{1D7C067F-F6C5-4557-B585-6FE72EE97D6B}" dt="2019-08-10T16:12:19.564" v="652" actId="14100"/>
          <ac:spMkLst>
            <pc:docMk/>
            <pc:sldMk cId="653205188" sldId="281"/>
            <ac:spMk id="16" creationId="{0C117CE0-BDDE-4DEB-861C-230E57307C7B}"/>
          </ac:spMkLst>
        </pc:spChg>
        <pc:spChg chg="mod">
          <ac:chgData name="rajesh ranjan" userId="c09b2ec73b6d03ca" providerId="LiveId" clId="{1D7C067F-F6C5-4557-B585-6FE72EE97D6B}" dt="2019-08-10T16:12:19.564" v="652" actId="14100"/>
          <ac:spMkLst>
            <pc:docMk/>
            <pc:sldMk cId="653205188" sldId="281"/>
            <ac:spMk id="18" creationId="{03233A27-B033-4556-92C7-FCDBC45916FB}"/>
          </ac:spMkLst>
        </pc:spChg>
        <pc:picChg chg="mod modCrop">
          <ac:chgData name="rajesh ranjan" userId="c09b2ec73b6d03ca" providerId="LiveId" clId="{1D7C067F-F6C5-4557-B585-6FE72EE97D6B}" dt="2019-08-10T16:12:19.564" v="652" actId="14100"/>
          <ac:picMkLst>
            <pc:docMk/>
            <pc:sldMk cId="653205188" sldId="281"/>
            <ac:picMk id="3" creationId="{9BC14294-3D73-45B1-AAD6-C2A62DD10C28}"/>
          </ac:picMkLst>
        </pc:picChg>
        <pc:picChg chg="mod modCrop">
          <ac:chgData name="rajesh ranjan" userId="c09b2ec73b6d03ca" providerId="LiveId" clId="{1D7C067F-F6C5-4557-B585-6FE72EE97D6B}" dt="2019-08-10T16:12:19.564" v="652" actId="14100"/>
          <ac:picMkLst>
            <pc:docMk/>
            <pc:sldMk cId="653205188" sldId="281"/>
            <ac:picMk id="4" creationId="{4F01BAC8-55B3-47A6-81F2-0D1F58685A73}"/>
          </ac:picMkLst>
        </pc:picChg>
        <pc:cxnChg chg="mod">
          <ac:chgData name="rajesh ranjan" userId="c09b2ec73b6d03ca" providerId="LiveId" clId="{1D7C067F-F6C5-4557-B585-6FE72EE97D6B}" dt="2019-08-10T16:12:19.564" v="652" actId="14100"/>
          <ac:cxnSpMkLst>
            <pc:docMk/>
            <pc:sldMk cId="653205188" sldId="281"/>
            <ac:cxnSpMk id="19" creationId="{62366551-B985-4EE5-9DEC-02F474EF32EB}"/>
          </ac:cxnSpMkLst>
        </pc:cxnChg>
      </pc:sldChg>
      <pc:sldChg chg="addSp delSp modSp">
        <pc:chgData name="rajesh ranjan" userId="c09b2ec73b6d03ca" providerId="LiveId" clId="{1D7C067F-F6C5-4557-B585-6FE72EE97D6B}" dt="2019-08-10T16:49:50.983" v="1437" actId="1076"/>
        <pc:sldMkLst>
          <pc:docMk/>
          <pc:sldMk cId="2169351415" sldId="282"/>
        </pc:sldMkLst>
        <pc:spChg chg="mod">
          <ac:chgData name="rajesh ranjan" userId="c09b2ec73b6d03ca" providerId="LiveId" clId="{1D7C067F-F6C5-4557-B585-6FE72EE97D6B}" dt="2019-08-10T16:22:53.828" v="854" actId="1582"/>
          <ac:spMkLst>
            <pc:docMk/>
            <pc:sldMk cId="2169351415" sldId="282"/>
            <ac:spMk id="6" creationId="{4F8F5DFE-F245-4C9F-8ACD-30F675575AD0}"/>
          </ac:spMkLst>
        </pc:spChg>
        <pc:spChg chg="mod">
          <ac:chgData name="rajesh ranjan" userId="c09b2ec73b6d03ca" providerId="LiveId" clId="{1D7C067F-F6C5-4557-B585-6FE72EE97D6B}" dt="2019-08-10T16:22:53.828" v="854" actId="1582"/>
          <ac:spMkLst>
            <pc:docMk/>
            <pc:sldMk cId="2169351415" sldId="282"/>
            <ac:spMk id="8" creationId="{6BC604B6-E190-4FB5-9805-5EA9CAE60A81}"/>
          </ac:spMkLst>
        </pc:spChg>
        <pc:spChg chg="mod">
          <ac:chgData name="rajesh ranjan" userId="c09b2ec73b6d03ca" providerId="LiveId" clId="{1D7C067F-F6C5-4557-B585-6FE72EE97D6B}" dt="2019-08-10T16:22:53.828" v="854" actId="1582"/>
          <ac:spMkLst>
            <pc:docMk/>
            <pc:sldMk cId="2169351415" sldId="282"/>
            <ac:spMk id="9" creationId="{A7D49A9D-C49B-42AB-871B-6389DCA5A320}"/>
          </ac:spMkLst>
        </pc:spChg>
        <pc:spChg chg="mod">
          <ac:chgData name="rajesh ranjan" userId="c09b2ec73b6d03ca" providerId="LiveId" clId="{1D7C067F-F6C5-4557-B585-6FE72EE97D6B}" dt="2019-08-10T16:22:53.828" v="854" actId="1582"/>
          <ac:spMkLst>
            <pc:docMk/>
            <pc:sldMk cId="2169351415" sldId="282"/>
            <ac:spMk id="11" creationId="{B0C1052A-3226-4D66-BC34-C62505F05BAA}"/>
          </ac:spMkLst>
        </pc:spChg>
        <pc:spChg chg="mod">
          <ac:chgData name="rajesh ranjan" userId="c09b2ec73b6d03ca" providerId="LiveId" clId="{1D7C067F-F6C5-4557-B585-6FE72EE97D6B}" dt="2019-08-10T16:22:53.828" v="854" actId="1582"/>
          <ac:spMkLst>
            <pc:docMk/>
            <pc:sldMk cId="2169351415" sldId="282"/>
            <ac:spMk id="12" creationId="{8698616E-BFFA-4476-B4C2-289A937C6C17}"/>
          </ac:spMkLst>
        </pc:spChg>
        <pc:spChg chg="mod">
          <ac:chgData name="rajesh ranjan" userId="c09b2ec73b6d03ca" providerId="LiveId" clId="{1D7C067F-F6C5-4557-B585-6FE72EE97D6B}" dt="2019-08-10T16:49:50.983" v="1437" actId="1076"/>
          <ac:spMkLst>
            <pc:docMk/>
            <pc:sldMk cId="2169351415" sldId="282"/>
            <ac:spMk id="13" creationId="{475B8799-E454-42CF-BEDF-419F34239B2F}"/>
          </ac:spMkLst>
        </pc:spChg>
        <pc:spChg chg="del">
          <ac:chgData name="rajesh ranjan" userId="c09b2ec73b6d03ca" providerId="LiveId" clId="{1D7C067F-F6C5-4557-B585-6FE72EE97D6B}" dt="2019-08-10T16:12:39.929" v="653" actId="478"/>
          <ac:spMkLst>
            <pc:docMk/>
            <pc:sldMk cId="2169351415" sldId="282"/>
            <ac:spMk id="19" creationId="{D3135ECA-055A-41A5-AF8C-A5581C60BA46}"/>
          </ac:spMkLst>
        </pc:spChg>
        <pc:spChg chg="mod">
          <ac:chgData name="rajesh ranjan" userId="c09b2ec73b6d03ca" providerId="LiveId" clId="{1D7C067F-F6C5-4557-B585-6FE72EE97D6B}" dt="2019-08-10T16:16:02.895" v="818" actId="164"/>
          <ac:spMkLst>
            <pc:docMk/>
            <pc:sldMk cId="2169351415" sldId="282"/>
            <ac:spMk id="20" creationId="{9C70E77C-5395-4436-BA4F-7FEA547B029D}"/>
          </ac:spMkLst>
        </pc:spChg>
        <pc:spChg chg="mod">
          <ac:chgData name="rajesh ranjan" userId="c09b2ec73b6d03ca" providerId="LiveId" clId="{1D7C067F-F6C5-4557-B585-6FE72EE97D6B}" dt="2019-08-10T16:48:32.789" v="1405" actId="1037"/>
          <ac:spMkLst>
            <pc:docMk/>
            <pc:sldMk cId="2169351415" sldId="282"/>
            <ac:spMk id="21" creationId="{FCBA51DD-B94C-4111-9EB4-761BE3BFF504}"/>
          </ac:spMkLst>
        </pc:spChg>
        <pc:spChg chg="mod">
          <ac:chgData name="rajesh ranjan" userId="c09b2ec73b6d03ca" providerId="LiveId" clId="{1D7C067F-F6C5-4557-B585-6FE72EE97D6B}" dt="2019-08-10T16:48:37.536" v="1408" actId="1037"/>
          <ac:spMkLst>
            <pc:docMk/>
            <pc:sldMk cId="2169351415" sldId="282"/>
            <ac:spMk id="22" creationId="{4F145EFE-9364-4B31-9D19-D30D3C83F932}"/>
          </ac:spMkLst>
        </pc:spChg>
        <pc:spChg chg="mod">
          <ac:chgData name="rajesh ranjan" userId="c09b2ec73b6d03ca" providerId="LiveId" clId="{1D7C067F-F6C5-4557-B585-6FE72EE97D6B}" dt="2019-08-10T16:16:02.895" v="818" actId="164"/>
          <ac:spMkLst>
            <pc:docMk/>
            <pc:sldMk cId="2169351415" sldId="282"/>
            <ac:spMk id="26" creationId="{09BBC14E-A88D-4FF3-8A78-1F7269AB567C}"/>
          </ac:spMkLst>
        </pc:spChg>
        <pc:spChg chg="mod">
          <ac:chgData name="rajesh ranjan" userId="c09b2ec73b6d03ca" providerId="LiveId" clId="{1D7C067F-F6C5-4557-B585-6FE72EE97D6B}" dt="2019-08-10T16:16:02.895" v="818" actId="164"/>
          <ac:spMkLst>
            <pc:docMk/>
            <pc:sldMk cId="2169351415" sldId="282"/>
            <ac:spMk id="27" creationId="{7E5AC8B8-1C3B-48EE-BCB9-D21D33463FB9}"/>
          </ac:spMkLst>
        </pc:spChg>
        <pc:spChg chg="mod">
          <ac:chgData name="rajesh ranjan" userId="c09b2ec73b6d03ca" providerId="LiveId" clId="{1D7C067F-F6C5-4557-B585-6FE72EE97D6B}" dt="2019-08-10T16:16:02.895" v="818" actId="164"/>
          <ac:spMkLst>
            <pc:docMk/>
            <pc:sldMk cId="2169351415" sldId="282"/>
            <ac:spMk id="28" creationId="{1F6CADD5-29CE-4F81-BEFC-8A709B49C07C}"/>
          </ac:spMkLst>
        </pc:spChg>
        <pc:spChg chg="mod">
          <ac:chgData name="rajesh ranjan" userId="c09b2ec73b6d03ca" providerId="LiveId" clId="{1D7C067F-F6C5-4557-B585-6FE72EE97D6B}" dt="2019-08-10T16:15:42.882" v="785" actId="1035"/>
          <ac:spMkLst>
            <pc:docMk/>
            <pc:sldMk cId="2169351415" sldId="282"/>
            <ac:spMk id="35" creationId="{1144E1FD-1E74-4444-9CDC-31263620D1E3}"/>
          </ac:spMkLst>
        </pc:spChg>
        <pc:grpChg chg="add mod">
          <ac:chgData name="rajesh ranjan" userId="c09b2ec73b6d03ca" providerId="LiveId" clId="{1D7C067F-F6C5-4557-B585-6FE72EE97D6B}" dt="2019-08-10T16:48:06.677" v="1400" actId="1076"/>
          <ac:grpSpMkLst>
            <pc:docMk/>
            <pc:sldMk cId="2169351415" sldId="282"/>
            <ac:grpSpMk id="2" creationId="{1D77A2F1-03EA-4458-8949-C93DF9BD9FF4}"/>
          </ac:grpSpMkLst>
        </pc:grpChg>
        <pc:grpChg chg="add del mod">
          <ac:chgData name="rajesh ranjan" userId="c09b2ec73b6d03ca" providerId="LiveId" clId="{1D7C067F-F6C5-4557-B585-6FE72EE97D6B}" dt="2019-08-10T16:49:37.257" v="1436" actId="1076"/>
          <ac:grpSpMkLst>
            <pc:docMk/>
            <pc:sldMk cId="2169351415" sldId="282"/>
            <ac:grpSpMk id="18" creationId="{B5BF7A81-3A31-4F2E-8AE1-11F3535255CD}"/>
          </ac:grpSpMkLst>
        </pc:grpChg>
        <pc:graphicFrameChg chg="add del mod">
          <ac:chgData name="rajesh ranjan" userId="c09b2ec73b6d03ca" providerId="LiveId" clId="{1D7C067F-F6C5-4557-B585-6FE72EE97D6B}" dt="2019-08-10T16:22:21.662" v="850"/>
          <ac:graphicFrameMkLst>
            <pc:docMk/>
            <pc:sldMk cId="2169351415" sldId="282"/>
            <ac:graphicFrameMk id="23" creationId="{9A7879A6-196D-4AED-B5BB-591E5B49DF97}"/>
          </ac:graphicFrameMkLst>
        </pc:graphicFrameChg>
        <pc:picChg chg="mod">
          <ac:chgData name="rajesh ranjan" userId="c09b2ec73b6d03ca" providerId="LiveId" clId="{1D7C067F-F6C5-4557-B585-6FE72EE97D6B}" dt="2019-08-10T16:22:53.828" v="854" actId="1582"/>
          <ac:picMkLst>
            <pc:docMk/>
            <pc:sldMk cId="2169351415" sldId="282"/>
            <ac:picMk id="3" creationId="{17FFDBFE-276D-491D-BF47-896B6A138801}"/>
          </ac:picMkLst>
        </pc:picChg>
        <pc:picChg chg="add del mod">
          <ac:chgData name="rajesh ranjan" userId="c09b2ec73b6d03ca" providerId="LiveId" clId="{1D7C067F-F6C5-4557-B585-6FE72EE97D6B}" dt="2019-08-10T16:22:20.237" v="845"/>
          <ac:picMkLst>
            <pc:docMk/>
            <pc:sldMk cId="2169351415" sldId="282"/>
            <ac:picMk id="4" creationId="{AC0843A4-CB5A-488D-9F1B-9737D9AA5BD4}"/>
          </ac:picMkLst>
        </pc:picChg>
        <pc:picChg chg="mod modCrop">
          <ac:chgData name="rajesh ranjan" userId="c09b2ec73b6d03ca" providerId="LiveId" clId="{1D7C067F-F6C5-4557-B585-6FE72EE97D6B}" dt="2019-08-10T16:16:02.895" v="818" actId="164"/>
          <ac:picMkLst>
            <pc:docMk/>
            <pc:sldMk cId="2169351415" sldId="282"/>
            <ac:picMk id="25" creationId="{3DD2D61F-5311-49B1-9811-926AC2B3AE46}"/>
          </ac:picMkLst>
        </pc:picChg>
        <pc:cxnChg chg="mod">
          <ac:chgData name="rajesh ranjan" userId="c09b2ec73b6d03ca" providerId="LiveId" clId="{1D7C067F-F6C5-4557-B585-6FE72EE97D6B}" dt="2019-08-10T16:16:02.895" v="818" actId="164"/>
          <ac:cxnSpMkLst>
            <pc:docMk/>
            <pc:sldMk cId="2169351415" sldId="282"/>
            <ac:cxnSpMk id="31" creationId="{C0D6C293-8A22-4833-A4E6-0348726E530F}"/>
          </ac:cxnSpMkLst>
        </pc:cxnChg>
        <pc:cxnChg chg="mod">
          <ac:chgData name="rajesh ranjan" userId="c09b2ec73b6d03ca" providerId="LiveId" clId="{1D7C067F-F6C5-4557-B585-6FE72EE97D6B}" dt="2019-08-10T16:16:02.895" v="818" actId="164"/>
          <ac:cxnSpMkLst>
            <pc:docMk/>
            <pc:sldMk cId="2169351415" sldId="282"/>
            <ac:cxnSpMk id="32" creationId="{DBC1D50A-7476-4A33-A674-19C87396E3C6}"/>
          </ac:cxnSpMkLst>
        </pc:cxnChg>
      </pc:sldChg>
      <pc:sldChg chg="modSp">
        <pc:chgData name="rajesh ranjan" userId="c09b2ec73b6d03ca" providerId="LiveId" clId="{1D7C067F-F6C5-4557-B585-6FE72EE97D6B}" dt="2019-08-10T16:56:15.148" v="1807" actId="313"/>
        <pc:sldMkLst>
          <pc:docMk/>
          <pc:sldMk cId="3026946671" sldId="286"/>
        </pc:sldMkLst>
        <pc:spChg chg="mod">
          <ac:chgData name="rajesh ranjan" userId="c09b2ec73b6d03ca" providerId="LiveId" clId="{1D7C067F-F6C5-4557-B585-6FE72EE97D6B}" dt="2019-08-10T16:56:15.148" v="1807" actId="313"/>
          <ac:spMkLst>
            <pc:docMk/>
            <pc:sldMk cId="3026946671" sldId="286"/>
            <ac:spMk id="3" creationId="{DA844052-CB4F-451E-AAC0-12887ACC1DA3}"/>
          </ac:spMkLst>
        </pc:spChg>
      </pc:sldChg>
      <pc:sldChg chg="modSp">
        <pc:chgData name="rajesh ranjan" userId="c09b2ec73b6d03ca" providerId="LiveId" clId="{1D7C067F-F6C5-4557-B585-6FE72EE97D6B}" dt="2019-08-09T14:52:03.065" v="34" actId="1076"/>
        <pc:sldMkLst>
          <pc:docMk/>
          <pc:sldMk cId="1993540879" sldId="287"/>
        </pc:sldMkLst>
        <pc:spChg chg="mod">
          <ac:chgData name="rajesh ranjan" userId="c09b2ec73b6d03ca" providerId="LiveId" clId="{1D7C067F-F6C5-4557-B585-6FE72EE97D6B}" dt="2019-08-09T14:52:03.065" v="34" actId="1076"/>
          <ac:spMkLst>
            <pc:docMk/>
            <pc:sldMk cId="1993540879" sldId="287"/>
            <ac:spMk id="6" creationId="{DB3E55C8-8245-485E-B460-D49B60F3FF55}"/>
          </ac:spMkLst>
        </pc:spChg>
      </pc:sldChg>
      <pc:sldChg chg="addSp delSp modSp add">
        <pc:chgData name="rajesh ranjan" userId="c09b2ec73b6d03ca" providerId="LiveId" clId="{1D7C067F-F6C5-4557-B585-6FE72EE97D6B}" dt="2019-08-10T17:11:48.549" v="1841" actId="14100"/>
        <pc:sldMkLst>
          <pc:docMk/>
          <pc:sldMk cId="2296430659" sldId="288"/>
        </pc:sldMkLst>
        <pc:spChg chg="del">
          <ac:chgData name="rajesh ranjan" userId="c09b2ec73b6d03ca" providerId="LiveId" clId="{1D7C067F-F6C5-4557-B585-6FE72EE97D6B}" dt="2019-08-10T16:14:16.632" v="680" actId="478"/>
          <ac:spMkLst>
            <pc:docMk/>
            <pc:sldMk cId="2296430659" sldId="288"/>
            <ac:spMk id="2" creationId="{99E6CA19-5E3F-42D4-9E3F-F6DA1E28E177}"/>
          </ac:spMkLst>
        </pc:spChg>
        <pc:spChg chg="del">
          <ac:chgData name="rajesh ranjan" userId="c09b2ec73b6d03ca" providerId="LiveId" clId="{1D7C067F-F6C5-4557-B585-6FE72EE97D6B}" dt="2019-08-10T16:14:23.477" v="687" actId="478"/>
          <ac:spMkLst>
            <pc:docMk/>
            <pc:sldMk cId="2296430659" sldId="288"/>
            <ac:spMk id="3" creationId="{287E18E8-5B9E-4886-977E-20DDA83A5458}"/>
          </ac:spMkLst>
        </pc:spChg>
        <pc:spChg chg="add mod">
          <ac:chgData name="rajesh ranjan" userId="c09b2ec73b6d03ca" providerId="LiveId" clId="{1D7C067F-F6C5-4557-B585-6FE72EE97D6B}" dt="2019-08-10T16:29:47.099" v="891" actId="14100"/>
          <ac:spMkLst>
            <pc:docMk/>
            <pc:sldMk cId="2296430659" sldId="288"/>
            <ac:spMk id="5" creationId="{19D8BE11-0AA8-4492-B420-11289C9AF0FF}"/>
          </ac:spMkLst>
        </pc:spChg>
        <pc:spChg chg="add mod">
          <ac:chgData name="rajesh ranjan" userId="c09b2ec73b6d03ca" providerId="LiveId" clId="{1D7C067F-F6C5-4557-B585-6FE72EE97D6B}" dt="2019-08-10T17:11:48.549" v="1841" actId="14100"/>
          <ac:spMkLst>
            <pc:docMk/>
            <pc:sldMk cId="2296430659" sldId="288"/>
            <ac:spMk id="8" creationId="{505C4BCB-2F51-42E2-BCBD-89F060093266}"/>
          </ac:spMkLst>
        </pc:spChg>
        <pc:picChg chg="add mod modCrop">
          <ac:chgData name="rajesh ranjan" userId="c09b2ec73b6d03ca" providerId="LiveId" clId="{1D7C067F-F6C5-4557-B585-6FE72EE97D6B}" dt="2019-08-10T16:29:27.464" v="888" actId="1582"/>
          <ac:picMkLst>
            <pc:docMk/>
            <pc:sldMk cId="2296430659" sldId="288"/>
            <ac:picMk id="6" creationId="{3AE7F022-A61B-4421-A997-B98148182651}"/>
          </ac:picMkLst>
        </pc:picChg>
        <pc:picChg chg="add mod modCrop">
          <ac:chgData name="rajesh ranjan" userId="c09b2ec73b6d03ca" providerId="LiveId" clId="{1D7C067F-F6C5-4557-B585-6FE72EE97D6B}" dt="2019-08-10T16:50:14.468" v="1438" actId="14100"/>
          <ac:picMkLst>
            <pc:docMk/>
            <pc:sldMk cId="2296430659" sldId="288"/>
            <ac:picMk id="7" creationId="{2064600B-073A-4C4E-B6A6-FE40864AB4AD}"/>
          </ac:picMkLst>
        </pc:picChg>
      </pc:sldChg>
      <pc:sldChg chg="addSp delSp modSp add">
        <pc:chgData name="rajesh ranjan" userId="c09b2ec73b6d03ca" providerId="LiveId" clId="{1D7C067F-F6C5-4557-B585-6FE72EE97D6B}" dt="2019-08-10T16:40:29.694" v="1300" actId="14100"/>
        <pc:sldMkLst>
          <pc:docMk/>
          <pc:sldMk cId="19848679" sldId="290"/>
        </pc:sldMkLst>
        <pc:spChg chg="mod">
          <ac:chgData name="rajesh ranjan" userId="c09b2ec73b6d03ca" providerId="LiveId" clId="{1D7C067F-F6C5-4557-B585-6FE72EE97D6B}" dt="2019-08-10T16:32:04.900" v="940" actId="20577"/>
          <ac:spMkLst>
            <pc:docMk/>
            <pc:sldMk cId="19848679" sldId="290"/>
            <ac:spMk id="2" creationId="{6313A02D-EB52-465D-A146-E20352993C52}"/>
          </ac:spMkLst>
        </pc:spChg>
        <pc:spChg chg="del">
          <ac:chgData name="rajesh ranjan" userId="c09b2ec73b6d03ca" providerId="LiveId" clId="{1D7C067F-F6C5-4557-B585-6FE72EE97D6B}" dt="2019-08-10T16:33:07.576" v="947" actId="478"/>
          <ac:spMkLst>
            <pc:docMk/>
            <pc:sldMk cId="19848679" sldId="290"/>
            <ac:spMk id="6" creationId="{4F8F5DFE-F245-4C9F-8ACD-30F675575AD0}"/>
          </ac:spMkLst>
        </pc:spChg>
        <pc:spChg chg="del">
          <ac:chgData name="rajesh ranjan" userId="c09b2ec73b6d03ca" providerId="LiveId" clId="{1D7C067F-F6C5-4557-B585-6FE72EE97D6B}" dt="2019-08-10T16:33:05.830" v="946" actId="478"/>
          <ac:spMkLst>
            <pc:docMk/>
            <pc:sldMk cId="19848679" sldId="290"/>
            <ac:spMk id="9" creationId="{A7D49A9D-C49B-42AB-871B-6389DCA5A320}"/>
          </ac:spMkLst>
        </pc:spChg>
        <pc:spChg chg="del">
          <ac:chgData name="rajesh ranjan" userId="c09b2ec73b6d03ca" providerId="LiveId" clId="{1D7C067F-F6C5-4557-B585-6FE72EE97D6B}" dt="2019-08-10T16:33:04.391" v="945" actId="478"/>
          <ac:spMkLst>
            <pc:docMk/>
            <pc:sldMk cId="19848679" sldId="290"/>
            <ac:spMk id="11" creationId="{B0C1052A-3226-4D66-BC34-C62505F05BAA}"/>
          </ac:spMkLst>
        </pc:spChg>
        <pc:spChg chg="del">
          <ac:chgData name="rajesh ranjan" userId="c09b2ec73b6d03ca" providerId="LiveId" clId="{1D7C067F-F6C5-4557-B585-6FE72EE97D6B}" dt="2019-08-10T16:33:03.398" v="944" actId="478"/>
          <ac:spMkLst>
            <pc:docMk/>
            <pc:sldMk cId="19848679" sldId="290"/>
            <ac:spMk id="12" creationId="{8698616E-BFFA-4476-B4C2-289A937C6C17}"/>
          </ac:spMkLst>
        </pc:spChg>
        <pc:spChg chg="del">
          <ac:chgData name="rajesh ranjan" userId="c09b2ec73b6d03ca" providerId="LiveId" clId="{1D7C067F-F6C5-4557-B585-6FE72EE97D6B}" dt="2019-08-10T16:33:30.433" v="952" actId="478"/>
          <ac:spMkLst>
            <pc:docMk/>
            <pc:sldMk cId="19848679" sldId="290"/>
            <ac:spMk id="14" creationId="{77DC519E-7869-40D5-B01F-5E1E0D0D2517}"/>
          </ac:spMkLst>
        </pc:spChg>
        <pc:spChg chg="del">
          <ac:chgData name="rajesh ranjan" userId="c09b2ec73b6d03ca" providerId="LiveId" clId="{1D7C067F-F6C5-4557-B585-6FE72EE97D6B}" dt="2019-08-10T16:33:28.748" v="951" actId="478"/>
          <ac:spMkLst>
            <pc:docMk/>
            <pc:sldMk cId="19848679" sldId="290"/>
            <ac:spMk id="15" creationId="{4E783E5C-DDA2-4A9A-80D9-448B26FE9E56}"/>
          </ac:spMkLst>
        </pc:spChg>
        <pc:spChg chg="del">
          <ac:chgData name="rajesh ranjan" userId="c09b2ec73b6d03ca" providerId="LiveId" clId="{1D7C067F-F6C5-4557-B585-6FE72EE97D6B}" dt="2019-08-10T16:33:31.710" v="953" actId="478"/>
          <ac:spMkLst>
            <pc:docMk/>
            <pc:sldMk cId="19848679" sldId="290"/>
            <ac:spMk id="16" creationId="{73C6A7A7-2754-46BE-9483-8D67BC2AB427}"/>
          </ac:spMkLst>
        </pc:spChg>
        <pc:spChg chg="del">
          <ac:chgData name="rajesh ranjan" userId="c09b2ec73b6d03ca" providerId="LiveId" clId="{1D7C067F-F6C5-4557-B585-6FE72EE97D6B}" dt="2019-08-10T16:33:33.671" v="954" actId="478"/>
          <ac:spMkLst>
            <pc:docMk/>
            <pc:sldMk cId="19848679" sldId="290"/>
            <ac:spMk id="17" creationId="{2D513ECB-B136-4E77-8B67-612D1CF398BA}"/>
          </ac:spMkLst>
        </pc:spChg>
        <pc:graphicFrameChg chg="mod">
          <ac:chgData name="rajesh ranjan" userId="c09b2ec73b6d03ca" providerId="LiveId" clId="{1D7C067F-F6C5-4557-B585-6FE72EE97D6B}" dt="2019-08-10T16:40:06.553" v="1297" actId="14100"/>
          <ac:graphicFrameMkLst>
            <pc:docMk/>
            <pc:sldMk cId="19848679" sldId="290"/>
            <ac:graphicFrameMk id="4" creationId="{E5FF1824-BA62-478C-BE36-52ED3FD96F47}"/>
          </ac:graphicFrameMkLst>
        </pc:graphicFrameChg>
        <pc:picChg chg="add mod">
          <ac:chgData name="rajesh ranjan" userId="c09b2ec73b6d03ca" providerId="LiveId" clId="{1D7C067F-F6C5-4557-B585-6FE72EE97D6B}" dt="2019-08-10T16:40:13.600" v="1298" actId="1076"/>
          <ac:picMkLst>
            <pc:docMk/>
            <pc:sldMk cId="19848679" sldId="290"/>
            <ac:picMk id="3" creationId="{70B5B90A-5FAE-4AEB-A12F-AD956298E83A}"/>
          </ac:picMkLst>
        </pc:picChg>
        <pc:picChg chg="del">
          <ac:chgData name="rajesh ranjan" userId="c09b2ec73b6d03ca" providerId="LiveId" clId="{1D7C067F-F6C5-4557-B585-6FE72EE97D6B}" dt="2019-08-10T16:32:08.376" v="941" actId="478"/>
          <ac:picMkLst>
            <pc:docMk/>
            <pc:sldMk cId="19848679" sldId="290"/>
            <ac:picMk id="5" creationId="{6B1077DA-2DE1-4819-8A7F-CA45D82395FB}"/>
          </ac:picMkLst>
        </pc:picChg>
        <pc:picChg chg="add mod">
          <ac:chgData name="rajesh ranjan" userId="c09b2ec73b6d03ca" providerId="LiveId" clId="{1D7C067F-F6C5-4557-B585-6FE72EE97D6B}" dt="2019-08-10T16:40:29.694" v="1300" actId="14100"/>
          <ac:picMkLst>
            <pc:docMk/>
            <pc:sldMk cId="19848679" sldId="290"/>
            <ac:picMk id="7" creationId="{D3CED0EB-515F-43F8-B3AF-4E2C1439E101}"/>
          </ac:picMkLst>
        </pc:picChg>
        <pc:picChg chg="del">
          <ac:chgData name="rajesh ranjan" userId="c09b2ec73b6d03ca" providerId="LiveId" clId="{1D7C067F-F6C5-4557-B585-6FE72EE97D6B}" dt="2019-08-10T16:33:35.017" v="955" actId="478"/>
          <ac:picMkLst>
            <pc:docMk/>
            <pc:sldMk cId="19848679" sldId="290"/>
            <ac:picMk id="10" creationId="{881D8159-59D5-4C1F-8727-1842DB9A176B}"/>
          </ac:picMkLst>
        </pc:picChg>
      </pc:sldChg>
      <pc:sldMasterChg chg="modSp">
        <pc:chgData name="rajesh ranjan" userId="c09b2ec73b6d03ca" providerId="LiveId" clId="{1D7C067F-F6C5-4557-B585-6FE72EE97D6B}" dt="2019-08-09T14:52:32.700" v="40" actId="20577"/>
        <pc:sldMasterMkLst>
          <pc:docMk/>
          <pc:sldMasterMk cId="0" sldId="2147483653"/>
        </pc:sldMasterMkLst>
        <pc:spChg chg="mod">
          <ac:chgData name="rajesh ranjan" userId="c09b2ec73b6d03ca" providerId="LiveId" clId="{1D7C067F-F6C5-4557-B585-6FE72EE97D6B}" dt="2019-08-09T14:52:32.700" v="40" actId="20577"/>
          <ac:spMkLst>
            <pc:docMk/>
            <pc:sldMasterMk cId="0" sldId="2147483653"/>
            <ac:spMk id="19" creationId="{00000000-0000-0000-0000-000000000000}"/>
          </ac:spMkLst>
        </pc:spChg>
      </pc:sldMasterChg>
    </pc:docChg>
  </pc:docChgLst>
  <pc:docChgLst>
    <pc:chgData name="rajesh ranjan" userId="c09b2ec73b6d03ca" providerId="LiveId" clId="{3D311EA1-4C3C-48D7-8C9F-FA66200B63E5}"/>
    <pc:docChg chg="custSel delSld modSld">
      <pc:chgData name="rajesh ranjan" userId="c09b2ec73b6d03ca" providerId="LiveId" clId="{3D311EA1-4C3C-48D7-8C9F-FA66200B63E5}" dt="2020-03-03T03:12:39.081" v="7" actId="2696"/>
      <pc:docMkLst>
        <pc:docMk/>
      </pc:docMkLst>
      <pc:sldChg chg="modSp">
        <pc:chgData name="rajesh ranjan" userId="c09b2ec73b6d03ca" providerId="LiveId" clId="{3D311EA1-4C3C-48D7-8C9F-FA66200B63E5}" dt="2020-03-03T03:12:16.064" v="5" actId="14100"/>
        <pc:sldMkLst>
          <pc:docMk/>
          <pc:sldMk cId="0" sldId="256"/>
        </pc:sldMkLst>
        <pc:spChg chg="mod">
          <ac:chgData name="rajesh ranjan" userId="c09b2ec73b6d03ca" providerId="LiveId" clId="{3D311EA1-4C3C-48D7-8C9F-FA66200B63E5}" dt="2020-03-03T03:12:16.064" v="5" actId="14100"/>
          <ac:spMkLst>
            <pc:docMk/>
            <pc:sldMk cId="0" sldId="256"/>
            <ac:spMk id="45" creationId="{00000000-0000-0000-0000-000000000000}"/>
          </ac:spMkLst>
        </pc:spChg>
      </pc:sldChg>
      <pc:sldChg chg="modSp">
        <pc:chgData name="rajesh ranjan" userId="c09b2ec73b6d03ca" providerId="LiveId" clId="{3D311EA1-4C3C-48D7-8C9F-FA66200B63E5}" dt="2020-03-03T03:12:02.579" v="1" actId="27636"/>
        <pc:sldMkLst>
          <pc:docMk/>
          <pc:sldMk cId="441473230" sldId="262"/>
        </pc:sldMkLst>
        <pc:spChg chg="mod">
          <ac:chgData name="rajesh ranjan" userId="c09b2ec73b6d03ca" providerId="LiveId" clId="{3D311EA1-4C3C-48D7-8C9F-FA66200B63E5}" dt="2020-03-03T03:12:02.579" v="1" actId="27636"/>
          <ac:spMkLst>
            <pc:docMk/>
            <pc:sldMk cId="441473230" sldId="262"/>
            <ac:spMk id="2" creationId="{E9E52A30-0E60-4214-8C2B-ED4C777F5FAA}"/>
          </ac:spMkLst>
        </pc:spChg>
      </pc:sldChg>
      <pc:sldChg chg="modSp del">
        <pc:chgData name="rajesh ranjan" userId="c09b2ec73b6d03ca" providerId="LiveId" clId="{3D311EA1-4C3C-48D7-8C9F-FA66200B63E5}" dt="2020-03-03T03:12:38.267" v="6" actId="2696"/>
        <pc:sldMkLst>
          <pc:docMk/>
          <pc:sldMk cId="187665508" sldId="273"/>
        </pc:sldMkLst>
        <pc:spChg chg="mod">
          <ac:chgData name="rajesh ranjan" userId="c09b2ec73b6d03ca" providerId="LiveId" clId="{3D311EA1-4C3C-48D7-8C9F-FA66200B63E5}" dt="2020-03-03T03:12:02.664" v="2" actId="27636"/>
          <ac:spMkLst>
            <pc:docMk/>
            <pc:sldMk cId="187665508" sldId="273"/>
            <ac:spMk id="3" creationId="{BB2F0D27-96A7-4A2B-BF3D-3345E5B7DE22}"/>
          </ac:spMkLst>
        </pc:spChg>
      </pc:sldChg>
      <pc:sldChg chg="modSp">
        <pc:chgData name="rajesh ranjan" userId="c09b2ec73b6d03ca" providerId="LiveId" clId="{3D311EA1-4C3C-48D7-8C9F-FA66200B63E5}" dt="2020-03-03T03:12:02.565" v="0" actId="27636"/>
        <pc:sldMkLst>
          <pc:docMk/>
          <pc:sldMk cId="2653347757" sldId="275"/>
        </pc:sldMkLst>
        <pc:spChg chg="mod">
          <ac:chgData name="rajesh ranjan" userId="c09b2ec73b6d03ca" providerId="LiveId" clId="{3D311EA1-4C3C-48D7-8C9F-FA66200B63E5}" dt="2020-03-03T03:12:02.565" v="0" actId="27636"/>
          <ac:spMkLst>
            <pc:docMk/>
            <pc:sldMk cId="2653347757" sldId="275"/>
            <ac:spMk id="7" creationId="{BD726B78-92B1-4187-A83C-BC14FC14C69B}"/>
          </ac:spMkLst>
        </pc:spChg>
      </pc:sldChg>
      <pc:sldChg chg="del">
        <pc:chgData name="rajesh ranjan" userId="c09b2ec73b6d03ca" providerId="LiveId" clId="{3D311EA1-4C3C-48D7-8C9F-FA66200B63E5}" dt="2020-03-03T03:12:39.081" v="7" actId="2696"/>
        <pc:sldMkLst>
          <pc:docMk/>
          <pc:sldMk cId="1993540879" sldId="287"/>
        </pc:sldMkLst>
      </pc:sldChg>
    </pc:docChg>
  </pc:docChgLst>
  <pc:docChgLst>
    <pc:chgData name="rajesh ranjan" userId="c09b2ec73b6d03ca" providerId="LiveId" clId="{A26A380B-0D50-4E6C-AA15-DA564068038F}"/>
    <pc:docChg chg="modSld">
      <pc:chgData name="rajesh ranjan" userId="c09b2ec73b6d03ca" providerId="LiveId" clId="{A26A380B-0D50-4E6C-AA15-DA564068038F}" dt="2019-06-26T03:00:14.819" v="25" actId="1076"/>
      <pc:docMkLst>
        <pc:docMk/>
      </pc:docMkLst>
      <pc:sldChg chg="modSp">
        <pc:chgData name="rajesh ranjan" userId="c09b2ec73b6d03ca" providerId="LiveId" clId="{A26A380B-0D50-4E6C-AA15-DA564068038F}" dt="2019-06-26T03:00:14.819" v="25" actId="1076"/>
        <pc:sldMkLst>
          <pc:docMk/>
          <pc:sldMk cId="689080705" sldId="279"/>
        </pc:sldMkLst>
        <pc:picChg chg="mod">
          <ac:chgData name="rajesh ranjan" userId="c09b2ec73b6d03ca" providerId="LiveId" clId="{A26A380B-0D50-4E6C-AA15-DA564068038F}" dt="2019-06-26T03:00:14.819" v="25" actId="1076"/>
          <ac:picMkLst>
            <pc:docMk/>
            <pc:sldMk cId="689080705" sldId="279"/>
            <ac:picMk id="3" creationId="{897D17FF-1B97-4EDD-9150-16AC14A87189}"/>
          </ac:picMkLst>
        </pc:picChg>
      </pc:sldChg>
      <pc:sldChg chg="modSp">
        <pc:chgData name="rajesh ranjan" userId="c09b2ec73b6d03ca" providerId="LiveId" clId="{A26A380B-0D50-4E6C-AA15-DA564068038F}" dt="2019-06-26T02:58:18.894" v="0" actId="1076"/>
        <pc:sldMkLst>
          <pc:docMk/>
          <pc:sldMk cId="165221969" sldId="280"/>
        </pc:sldMkLst>
        <pc:spChg chg="mod">
          <ac:chgData name="rajesh ranjan" userId="c09b2ec73b6d03ca" providerId="LiveId" clId="{A26A380B-0D50-4E6C-AA15-DA564068038F}" dt="2019-06-26T02:58:18.894" v="0" actId="1076"/>
          <ac:spMkLst>
            <pc:docMk/>
            <pc:sldMk cId="165221969" sldId="280"/>
            <ac:spMk id="6" creationId="{6B805FBF-C91B-4EF7-8F39-11CE9C7EFB2C}"/>
          </ac:spMkLst>
        </pc:spChg>
      </pc:sldChg>
      <pc:sldChg chg="modSp">
        <pc:chgData name="rajesh ranjan" userId="c09b2ec73b6d03ca" providerId="LiveId" clId="{A26A380B-0D50-4E6C-AA15-DA564068038F}" dt="2019-06-26T02:59:19.476" v="6" actId="122"/>
        <pc:sldMkLst>
          <pc:docMk/>
          <pc:sldMk cId="2169351415" sldId="282"/>
        </pc:sldMkLst>
        <pc:spChg chg="mod">
          <ac:chgData name="rajesh ranjan" userId="c09b2ec73b6d03ca" providerId="LiveId" clId="{A26A380B-0D50-4E6C-AA15-DA564068038F}" dt="2019-06-26T02:59:19.476" v="6" actId="122"/>
          <ac:spMkLst>
            <pc:docMk/>
            <pc:sldMk cId="2169351415" sldId="282"/>
            <ac:spMk id="19" creationId="{D3135ECA-055A-41A5-AF8C-A5581C60BA46}"/>
          </ac:spMkLst>
        </pc:spChg>
        <pc:spChg chg="mod">
          <ac:chgData name="rajesh ranjan" userId="c09b2ec73b6d03ca" providerId="LiveId" clId="{A26A380B-0D50-4E6C-AA15-DA564068038F}" dt="2019-06-26T02:58:58.162" v="4" actId="14100"/>
          <ac:spMkLst>
            <pc:docMk/>
            <pc:sldMk cId="2169351415" sldId="282"/>
            <ac:spMk id="26" creationId="{09BBC14E-A88D-4FF3-8A78-1F7269AB567C}"/>
          </ac:spMkLst>
        </pc:spChg>
        <pc:spChg chg="mod">
          <ac:chgData name="rajesh ranjan" userId="c09b2ec73b6d03ca" providerId="LiveId" clId="{A26A380B-0D50-4E6C-AA15-DA564068038F}" dt="2019-06-26T02:58:39.214" v="1" actId="14100"/>
          <ac:spMkLst>
            <pc:docMk/>
            <pc:sldMk cId="2169351415" sldId="282"/>
            <ac:spMk id="27" creationId="{7E5AC8B8-1C3B-48EE-BCB9-D21D33463FB9}"/>
          </ac:spMkLst>
        </pc:spChg>
        <pc:spChg chg="mod">
          <ac:chgData name="rajesh ranjan" userId="c09b2ec73b6d03ca" providerId="LiveId" clId="{A26A380B-0D50-4E6C-AA15-DA564068038F}" dt="2019-06-26T02:58:42.536" v="2" actId="14100"/>
          <ac:spMkLst>
            <pc:docMk/>
            <pc:sldMk cId="2169351415" sldId="282"/>
            <ac:spMk id="28" creationId="{1F6CADD5-29CE-4F81-BEFC-8A709B49C07C}"/>
          </ac:spMkLst>
        </pc:spChg>
        <pc:picChg chg="mod">
          <ac:chgData name="rajesh ranjan" userId="c09b2ec73b6d03ca" providerId="LiveId" clId="{A26A380B-0D50-4E6C-AA15-DA564068038F}" dt="2019-06-26T02:58:54.833" v="3" actId="1076"/>
          <ac:picMkLst>
            <pc:docMk/>
            <pc:sldMk cId="2169351415" sldId="282"/>
            <ac:picMk id="25" creationId="{3DD2D61F-5311-49B1-9811-926AC2B3AE46}"/>
          </ac:picMkLst>
        </pc:picChg>
      </pc:sldChg>
    </pc:docChg>
  </pc:docChgLst>
  <pc:docChgLst>
    <pc:chgData name="rajesh ranjan" userId="c09b2ec73b6d03ca" providerId="LiveId" clId="{F4762D6F-DC55-42B1-995A-C4484170A794}"/>
    <pc:docChg chg="undo custSel addSld delSld modSld sldOrd">
      <pc:chgData name="rajesh ranjan" userId="c09b2ec73b6d03ca" providerId="LiveId" clId="{F4762D6F-DC55-42B1-995A-C4484170A794}" dt="2019-06-26T04:18:37.636" v="926" actId="20577"/>
      <pc:docMkLst>
        <pc:docMk/>
      </pc:docMkLst>
      <pc:sldChg chg="modSp">
        <pc:chgData name="rajesh ranjan" userId="c09b2ec73b6d03ca" providerId="LiveId" clId="{F4762D6F-DC55-42B1-995A-C4484170A794}" dt="2019-06-26T04:18:26.177" v="925" actId="20577"/>
        <pc:sldMkLst>
          <pc:docMk/>
          <pc:sldMk cId="0" sldId="256"/>
        </pc:sldMkLst>
        <pc:spChg chg="mod">
          <ac:chgData name="rajesh ranjan" userId="c09b2ec73b6d03ca" providerId="LiveId" clId="{F4762D6F-DC55-42B1-995A-C4484170A794}" dt="2019-06-26T03:37:55.943" v="790" actId="14100"/>
          <ac:spMkLst>
            <pc:docMk/>
            <pc:sldMk cId="0" sldId="256"/>
            <ac:spMk id="5" creationId="{302231EF-D9AF-4752-A038-A1472901B970}"/>
          </ac:spMkLst>
        </pc:spChg>
        <pc:spChg chg="mod">
          <ac:chgData name="rajesh ranjan" userId="c09b2ec73b6d03ca" providerId="LiveId" clId="{F4762D6F-DC55-42B1-995A-C4484170A794}" dt="2019-06-26T04:18:26.177" v="925" actId="20577"/>
          <ac:spMkLst>
            <pc:docMk/>
            <pc:sldMk cId="0" sldId="256"/>
            <ac:spMk id="45" creationId="{00000000-0000-0000-0000-000000000000}"/>
          </ac:spMkLst>
        </pc:spChg>
      </pc:sldChg>
      <pc:sldChg chg="modTransition">
        <pc:chgData name="rajesh ranjan" userId="c09b2ec73b6d03ca" providerId="LiveId" clId="{F4762D6F-DC55-42B1-995A-C4484170A794}" dt="2019-06-26T04:09:50.910" v="924"/>
        <pc:sldMkLst>
          <pc:docMk/>
          <pc:sldMk cId="1599282069" sldId="261"/>
        </pc:sldMkLst>
      </pc:sldChg>
      <pc:sldChg chg="modSp modTransition">
        <pc:chgData name="rajesh ranjan" userId="c09b2ec73b6d03ca" providerId="LiveId" clId="{F4762D6F-DC55-42B1-995A-C4484170A794}" dt="2019-06-26T04:08:47.383" v="907"/>
        <pc:sldMkLst>
          <pc:docMk/>
          <pc:sldMk cId="441473230" sldId="262"/>
        </pc:sldMkLst>
        <pc:spChg chg="mod">
          <ac:chgData name="rajesh ranjan" userId="c09b2ec73b6d03ca" providerId="LiveId" clId="{F4762D6F-DC55-42B1-995A-C4484170A794}" dt="2019-06-26T03:15:46.334" v="17" actId="20577"/>
          <ac:spMkLst>
            <pc:docMk/>
            <pc:sldMk cId="441473230" sldId="262"/>
            <ac:spMk id="2" creationId="{E9E52A30-0E60-4214-8C2B-ED4C777F5FAA}"/>
          </ac:spMkLst>
        </pc:spChg>
        <pc:spChg chg="mod">
          <ac:chgData name="rajesh ranjan" userId="c09b2ec73b6d03ca" providerId="LiveId" clId="{F4762D6F-DC55-42B1-995A-C4484170A794}" dt="2019-06-26T03:15:53.473" v="18" actId="1076"/>
          <ac:spMkLst>
            <pc:docMk/>
            <pc:sldMk cId="441473230" sldId="262"/>
            <ac:spMk id="6" creationId="{6B805FBF-C91B-4EF7-8F39-11CE9C7EFB2C}"/>
          </ac:spMkLst>
        </pc:spChg>
        <pc:grpChg chg="mod">
          <ac:chgData name="rajesh ranjan" userId="c09b2ec73b6d03ca" providerId="LiveId" clId="{F4762D6F-DC55-42B1-995A-C4484170A794}" dt="2019-06-26T03:16:24.668" v="40" actId="14100"/>
          <ac:grpSpMkLst>
            <pc:docMk/>
            <pc:sldMk cId="441473230" sldId="262"/>
            <ac:grpSpMk id="10" creationId="{FD758003-1E01-46D0-A776-06DEAA33F416}"/>
          </ac:grpSpMkLst>
        </pc:grpChg>
      </pc:sldChg>
      <pc:sldChg chg="modTransition">
        <pc:chgData name="rajesh ranjan" userId="c09b2ec73b6d03ca" providerId="LiveId" clId="{F4762D6F-DC55-42B1-995A-C4484170A794}" dt="2019-06-26T04:09:05.938" v="912"/>
        <pc:sldMkLst>
          <pc:docMk/>
          <pc:sldMk cId="3964569162" sldId="263"/>
        </pc:sldMkLst>
      </pc:sldChg>
      <pc:sldChg chg="modSp modTransition">
        <pc:chgData name="rajesh ranjan" userId="c09b2ec73b6d03ca" providerId="LiveId" clId="{F4762D6F-DC55-42B1-995A-C4484170A794}" dt="2019-06-26T04:09:38.785" v="920"/>
        <pc:sldMkLst>
          <pc:docMk/>
          <pc:sldMk cId="187665508" sldId="273"/>
        </pc:sldMkLst>
        <pc:spChg chg="mod">
          <ac:chgData name="rajesh ranjan" userId="c09b2ec73b6d03ca" providerId="LiveId" clId="{F4762D6F-DC55-42B1-995A-C4484170A794}" dt="2019-06-26T04:04:33.312" v="822" actId="14100"/>
          <ac:spMkLst>
            <pc:docMk/>
            <pc:sldMk cId="187665508" sldId="273"/>
            <ac:spMk id="3" creationId="{BB2F0D27-96A7-4A2B-BF3D-3345E5B7DE22}"/>
          </ac:spMkLst>
        </pc:spChg>
      </pc:sldChg>
      <pc:sldChg chg="modSp modTransition">
        <pc:chgData name="rajesh ranjan" userId="c09b2ec73b6d03ca" providerId="LiveId" clId="{F4762D6F-DC55-42B1-995A-C4484170A794}" dt="2019-06-26T04:09:46.450" v="922"/>
        <pc:sldMkLst>
          <pc:docMk/>
          <pc:sldMk cId="1250866175" sldId="274"/>
        </pc:sldMkLst>
        <pc:spChg chg="mod">
          <ac:chgData name="rajesh ranjan" userId="c09b2ec73b6d03ca" providerId="LiveId" clId="{F4762D6F-DC55-42B1-995A-C4484170A794}" dt="2019-06-26T04:08:10.543" v="905" actId="1076"/>
          <ac:spMkLst>
            <pc:docMk/>
            <pc:sldMk cId="1250866175" sldId="274"/>
            <ac:spMk id="2" creationId="{7D188EA2-F134-45B5-9578-2F5C99571033}"/>
          </ac:spMkLst>
        </pc:spChg>
        <pc:spChg chg="mod">
          <ac:chgData name="rajesh ranjan" userId="c09b2ec73b6d03ca" providerId="LiveId" clId="{F4762D6F-DC55-42B1-995A-C4484170A794}" dt="2019-06-26T04:08:28.669" v="906" actId="14100"/>
          <ac:spMkLst>
            <pc:docMk/>
            <pc:sldMk cId="1250866175" sldId="274"/>
            <ac:spMk id="3" creationId="{E9545BAE-59A7-4A50-9C7C-5D7559E8A5AE}"/>
          </ac:spMkLst>
        </pc:spChg>
      </pc:sldChg>
      <pc:sldChg chg="modSp modTransition">
        <pc:chgData name="rajesh ranjan" userId="c09b2ec73b6d03ca" providerId="LiveId" clId="{F4762D6F-DC55-42B1-995A-C4484170A794}" dt="2019-06-26T04:09:48.677" v="923"/>
        <pc:sldMkLst>
          <pc:docMk/>
          <pc:sldMk cId="2653347757" sldId="275"/>
        </pc:sldMkLst>
        <pc:spChg chg="mod">
          <ac:chgData name="rajesh ranjan" userId="c09b2ec73b6d03ca" providerId="LiveId" clId="{F4762D6F-DC55-42B1-995A-C4484170A794}" dt="2019-06-26T04:01:02.814" v="810" actId="20577"/>
          <ac:spMkLst>
            <pc:docMk/>
            <pc:sldMk cId="2653347757" sldId="275"/>
            <ac:spMk id="3" creationId="{9306D1B4-17B9-426B-871B-D727A02E0107}"/>
          </ac:spMkLst>
        </pc:spChg>
      </pc:sldChg>
      <pc:sldChg chg="modSp modTransition">
        <pc:chgData name="rajesh ranjan" userId="c09b2ec73b6d03ca" providerId="LiveId" clId="{F4762D6F-DC55-42B1-995A-C4484170A794}" dt="2019-06-26T04:08:52.494" v="908"/>
        <pc:sldMkLst>
          <pc:docMk/>
          <pc:sldMk cId="1316259359" sldId="276"/>
        </pc:sldMkLst>
        <pc:grpChg chg="mod">
          <ac:chgData name="rajesh ranjan" userId="c09b2ec73b6d03ca" providerId="LiveId" clId="{F4762D6F-DC55-42B1-995A-C4484170A794}" dt="2019-06-26T03:17:01.466" v="41" actId="14100"/>
          <ac:grpSpMkLst>
            <pc:docMk/>
            <pc:sldMk cId="1316259359" sldId="276"/>
            <ac:grpSpMk id="23" creationId="{224764CA-5624-4515-A58D-A94A4BB678E1}"/>
          </ac:grpSpMkLst>
        </pc:grpChg>
      </pc:sldChg>
      <pc:sldChg chg="addSp delSp modSp modTransition">
        <pc:chgData name="rajesh ranjan" userId="c09b2ec73b6d03ca" providerId="LiveId" clId="{F4762D6F-DC55-42B1-995A-C4484170A794}" dt="2019-06-26T04:08:56.043" v="909"/>
        <pc:sldMkLst>
          <pc:docMk/>
          <pc:sldMk cId="2707359381" sldId="277"/>
        </pc:sldMkLst>
        <pc:spChg chg="mod">
          <ac:chgData name="rajesh ranjan" userId="c09b2ec73b6d03ca" providerId="LiveId" clId="{F4762D6F-DC55-42B1-995A-C4484170A794}" dt="2019-06-26T03:24:06.716" v="90" actId="14100"/>
          <ac:spMkLst>
            <pc:docMk/>
            <pc:sldMk cId="2707359381" sldId="277"/>
            <ac:spMk id="2" creationId="{E9E52A30-0E60-4214-8C2B-ED4C777F5FAA}"/>
          </ac:spMkLst>
        </pc:spChg>
        <pc:spChg chg="add del mod">
          <ac:chgData name="rajesh ranjan" userId="c09b2ec73b6d03ca" providerId="LiveId" clId="{F4762D6F-DC55-42B1-995A-C4484170A794}" dt="2019-06-26T03:23:57.712" v="88" actId="1076"/>
          <ac:spMkLst>
            <pc:docMk/>
            <pc:sldMk cId="2707359381" sldId="277"/>
            <ac:spMk id="6" creationId="{6B805FBF-C91B-4EF7-8F39-11CE9C7EFB2C}"/>
          </ac:spMkLst>
        </pc:spChg>
        <pc:spChg chg="mod ord">
          <ac:chgData name="rajesh ranjan" userId="c09b2ec73b6d03ca" providerId="LiveId" clId="{F4762D6F-DC55-42B1-995A-C4484170A794}" dt="2019-06-26T03:23:50.869" v="87" actId="313"/>
          <ac:spMkLst>
            <pc:docMk/>
            <pc:sldMk cId="2707359381" sldId="277"/>
            <ac:spMk id="15" creationId="{0AF5CF56-FF8A-4C92-99BC-18808236168D}"/>
          </ac:spMkLst>
        </pc:spChg>
        <pc:picChg chg="del">
          <ac:chgData name="rajesh ranjan" userId="c09b2ec73b6d03ca" providerId="LiveId" clId="{F4762D6F-DC55-42B1-995A-C4484170A794}" dt="2019-06-26T03:22:10.055" v="63" actId="478"/>
          <ac:picMkLst>
            <pc:docMk/>
            <pc:sldMk cId="2707359381" sldId="277"/>
            <ac:picMk id="3" creationId="{1B47675E-2E5A-4B5F-A9B1-90E3F80C7E46}"/>
          </ac:picMkLst>
        </pc:picChg>
        <pc:picChg chg="add mod modCrop">
          <ac:chgData name="rajesh ranjan" userId="c09b2ec73b6d03ca" providerId="LiveId" clId="{F4762D6F-DC55-42B1-995A-C4484170A794}" dt="2019-06-26T03:22:47.622" v="72" actId="14100"/>
          <ac:picMkLst>
            <pc:docMk/>
            <pc:sldMk cId="2707359381" sldId="277"/>
            <ac:picMk id="4" creationId="{FCBC7493-D164-4D16-8944-765CF815BD57}"/>
          </ac:picMkLst>
        </pc:picChg>
      </pc:sldChg>
      <pc:sldChg chg="addSp delSp modSp ord modTransition">
        <pc:chgData name="rajesh ranjan" userId="c09b2ec73b6d03ca" providerId="LiveId" clId="{F4762D6F-DC55-42B1-995A-C4484170A794}" dt="2019-06-26T04:08:58.835" v="910"/>
        <pc:sldMkLst>
          <pc:docMk/>
          <pc:sldMk cId="1086980785" sldId="278"/>
        </pc:sldMkLst>
        <pc:spChg chg="mod">
          <ac:chgData name="rajesh ranjan" userId="c09b2ec73b6d03ca" providerId="LiveId" clId="{F4762D6F-DC55-42B1-995A-C4484170A794}" dt="2019-06-26T03:19:35.335" v="58" actId="1076"/>
          <ac:spMkLst>
            <pc:docMk/>
            <pc:sldMk cId="1086980785" sldId="278"/>
            <ac:spMk id="6" creationId="{6B805FBF-C91B-4EF7-8F39-11CE9C7EFB2C}"/>
          </ac:spMkLst>
        </pc:spChg>
        <pc:grpChg chg="del">
          <ac:chgData name="rajesh ranjan" userId="c09b2ec73b6d03ca" providerId="LiveId" clId="{F4762D6F-DC55-42B1-995A-C4484170A794}" dt="2019-06-26T03:18:20.694" v="42" actId="478"/>
          <ac:grpSpMkLst>
            <pc:docMk/>
            <pc:sldMk cId="1086980785" sldId="278"/>
            <ac:grpSpMk id="5" creationId="{7AF07AA7-D273-409F-8729-52B41B39161C}"/>
          </ac:grpSpMkLst>
        </pc:grpChg>
        <pc:picChg chg="add mod ord modCrop">
          <ac:chgData name="rajesh ranjan" userId="c09b2ec73b6d03ca" providerId="LiveId" clId="{F4762D6F-DC55-42B1-995A-C4484170A794}" dt="2019-06-26T03:19:46.510" v="60" actId="167"/>
          <ac:picMkLst>
            <pc:docMk/>
            <pc:sldMk cId="1086980785" sldId="278"/>
            <ac:picMk id="3" creationId="{4E60BDB6-37C1-4FAD-8722-4A3611C84700}"/>
          </ac:picMkLst>
        </pc:picChg>
      </pc:sldChg>
      <pc:sldChg chg="modTransition">
        <pc:chgData name="rajesh ranjan" userId="c09b2ec73b6d03ca" providerId="LiveId" clId="{F4762D6F-DC55-42B1-995A-C4484170A794}" dt="2019-06-26T04:09:02.919" v="911"/>
        <pc:sldMkLst>
          <pc:docMk/>
          <pc:sldMk cId="689080705" sldId="279"/>
        </pc:sldMkLst>
      </pc:sldChg>
      <pc:sldChg chg="modTransition">
        <pc:chgData name="rajesh ranjan" userId="c09b2ec73b6d03ca" providerId="LiveId" clId="{F4762D6F-DC55-42B1-995A-C4484170A794}" dt="2019-06-26T04:09:09.848" v="913"/>
        <pc:sldMkLst>
          <pc:docMk/>
          <pc:sldMk cId="165221969" sldId="280"/>
        </pc:sldMkLst>
      </pc:sldChg>
      <pc:sldChg chg="modTransition">
        <pc:chgData name="rajesh ranjan" userId="c09b2ec73b6d03ca" providerId="LiveId" clId="{F4762D6F-DC55-42B1-995A-C4484170A794}" dt="2019-06-26T04:09:17.788" v="915"/>
        <pc:sldMkLst>
          <pc:docMk/>
          <pc:sldMk cId="653205188" sldId="281"/>
        </pc:sldMkLst>
      </pc:sldChg>
      <pc:sldChg chg="modSp modTransition">
        <pc:chgData name="rajesh ranjan" userId="c09b2ec73b6d03ca" providerId="LiveId" clId="{F4762D6F-DC55-42B1-995A-C4484170A794}" dt="2019-06-26T04:09:24.594" v="916"/>
        <pc:sldMkLst>
          <pc:docMk/>
          <pc:sldMk cId="2169351415" sldId="282"/>
        </pc:sldMkLst>
        <pc:grpChg chg="mod">
          <ac:chgData name="rajesh ranjan" userId="c09b2ec73b6d03ca" providerId="LiveId" clId="{F4762D6F-DC55-42B1-995A-C4484170A794}" dt="2019-06-26T03:25:40.075" v="121" actId="1035"/>
          <ac:grpSpMkLst>
            <pc:docMk/>
            <pc:sldMk cId="2169351415" sldId="282"/>
            <ac:grpSpMk id="18" creationId="{B5BF7A81-3A31-4F2E-8AE1-11F3535255CD}"/>
          </ac:grpSpMkLst>
        </pc:grpChg>
      </pc:sldChg>
      <pc:sldChg chg="modSp add modTransition">
        <pc:chgData name="rajesh ranjan" userId="c09b2ec73b6d03ca" providerId="LiveId" clId="{F4762D6F-DC55-42B1-995A-C4484170A794}" dt="2019-06-26T04:09:36.067" v="919"/>
        <pc:sldMkLst>
          <pc:docMk/>
          <pc:sldMk cId="3026946671" sldId="286"/>
        </pc:sldMkLst>
        <pc:spChg chg="mod">
          <ac:chgData name="rajesh ranjan" userId="c09b2ec73b6d03ca" providerId="LiveId" clId="{F4762D6F-DC55-42B1-995A-C4484170A794}" dt="2019-06-26T03:26:17.824" v="133" actId="120"/>
          <ac:spMkLst>
            <pc:docMk/>
            <pc:sldMk cId="3026946671" sldId="286"/>
            <ac:spMk id="2" creationId="{D98164FA-0205-4851-A178-30ECA4B5FF82}"/>
          </ac:spMkLst>
        </pc:spChg>
        <pc:spChg chg="mod">
          <ac:chgData name="rajesh ranjan" userId="c09b2ec73b6d03ca" providerId="LiveId" clId="{F4762D6F-DC55-42B1-995A-C4484170A794}" dt="2019-06-26T03:36:47.159" v="788" actId="313"/>
          <ac:spMkLst>
            <pc:docMk/>
            <pc:sldMk cId="3026946671" sldId="286"/>
            <ac:spMk id="3" creationId="{DA844052-CB4F-451E-AAC0-12887ACC1DA3}"/>
          </ac:spMkLst>
        </pc:spChg>
      </pc:sldChg>
      <pc:sldChg chg="addSp delSp modSp add modTransition">
        <pc:chgData name="rajesh ranjan" userId="c09b2ec73b6d03ca" providerId="LiveId" clId="{F4762D6F-DC55-42B1-995A-C4484170A794}" dt="2019-06-26T04:18:37.636" v="926" actId="20577"/>
        <pc:sldMkLst>
          <pc:docMk/>
          <pc:sldMk cId="1993540879" sldId="287"/>
        </pc:sldMkLst>
        <pc:spChg chg="del mod">
          <ac:chgData name="rajesh ranjan" userId="c09b2ec73b6d03ca" providerId="LiveId" clId="{F4762D6F-DC55-42B1-995A-C4484170A794}" dt="2019-06-26T04:05:23.086" v="826" actId="478"/>
          <ac:spMkLst>
            <pc:docMk/>
            <pc:sldMk cId="1993540879" sldId="287"/>
            <ac:spMk id="2" creationId="{ADE6F20C-E51C-458B-BA0F-49970A07D76F}"/>
          </ac:spMkLst>
        </pc:spChg>
        <pc:spChg chg="mod">
          <ac:chgData name="rajesh ranjan" userId="c09b2ec73b6d03ca" providerId="LiveId" clId="{F4762D6F-DC55-42B1-995A-C4484170A794}" dt="2019-06-26T04:07:55.815" v="904" actId="207"/>
          <ac:spMkLst>
            <pc:docMk/>
            <pc:sldMk cId="1993540879" sldId="287"/>
            <ac:spMk id="3" creationId="{8CAD875E-4E69-4A82-846A-C470F849A142}"/>
          </ac:spMkLst>
        </pc:spChg>
        <pc:spChg chg="add del mod">
          <ac:chgData name="rajesh ranjan" userId="c09b2ec73b6d03ca" providerId="LiveId" clId="{F4762D6F-DC55-42B1-995A-C4484170A794}" dt="2019-06-26T04:06:35.781" v="875" actId="478"/>
          <ac:spMkLst>
            <pc:docMk/>
            <pc:sldMk cId="1993540879" sldId="287"/>
            <ac:spMk id="5" creationId="{3153882C-8157-4254-80B3-5103B42F3A4D}"/>
          </ac:spMkLst>
        </pc:spChg>
        <pc:spChg chg="add mod">
          <ac:chgData name="rajesh ranjan" userId="c09b2ec73b6d03ca" providerId="LiveId" clId="{F4762D6F-DC55-42B1-995A-C4484170A794}" dt="2019-06-26T04:18:37.636" v="926" actId="20577"/>
          <ac:spMkLst>
            <pc:docMk/>
            <pc:sldMk cId="1993540879" sldId="287"/>
            <ac:spMk id="6" creationId="{DB3E55C8-8245-485E-B460-D49B60F3FF55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F53998-1E47-4F95-8155-A75E4CFB3848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DA3BE0-D8A8-42CE-9177-863EA23B89DA}">
      <dgm:prSet phldrT="[Text]"/>
      <dgm:spPr/>
      <dgm:t>
        <a:bodyPr/>
        <a:lstStyle/>
        <a:p>
          <a:r>
            <a:rPr lang="en-US" dirty="0"/>
            <a:t>Training Dataset</a:t>
          </a:r>
        </a:p>
      </dgm:t>
    </dgm:pt>
    <dgm:pt modelId="{AD7084DD-E978-48AA-A5AA-64B38095FDAC}" type="parTrans" cxnId="{A33BCDBC-227A-4D8C-90AE-86F7810A797E}">
      <dgm:prSet/>
      <dgm:spPr/>
      <dgm:t>
        <a:bodyPr/>
        <a:lstStyle/>
        <a:p>
          <a:endParaRPr lang="en-US"/>
        </a:p>
      </dgm:t>
    </dgm:pt>
    <dgm:pt modelId="{738AC442-E22F-45D7-BD39-2D612B3F3969}" type="sibTrans" cxnId="{A33BCDBC-227A-4D8C-90AE-86F7810A797E}">
      <dgm:prSet/>
      <dgm:spPr/>
      <dgm:t>
        <a:bodyPr/>
        <a:lstStyle/>
        <a:p>
          <a:endParaRPr lang="en-US"/>
        </a:p>
      </dgm:t>
    </dgm:pt>
    <dgm:pt modelId="{04C970F5-57BA-43A2-8E3E-70B8412CD1DB}">
      <dgm:prSet phldrT="[Text]" phldr="1"/>
      <dgm:spPr/>
      <dgm:t>
        <a:bodyPr/>
        <a:lstStyle/>
        <a:p>
          <a:endParaRPr lang="en-US"/>
        </a:p>
      </dgm:t>
    </dgm:pt>
    <dgm:pt modelId="{03FA7A6C-F707-4799-B7FE-CCB21849CBB3}" type="parTrans" cxnId="{DAF1D90A-C324-4C2A-AE12-B46B3B81984B}">
      <dgm:prSet/>
      <dgm:spPr/>
      <dgm:t>
        <a:bodyPr/>
        <a:lstStyle/>
        <a:p>
          <a:endParaRPr lang="en-US"/>
        </a:p>
      </dgm:t>
    </dgm:pt>
    <dgm:pt modelId="{26344521-0614-4EA1-866B-1E6D78D4F4AC}" type="sibTrans" cxnId="{DAF1D90A-C324-4C2A-AE12-B46B3B81984B}">
      <dgm:prSet/>
      <dgm:spPr/>
      <dgm:t>
        <a:bodyPr/>
        <a:lstStyle/>
        <a:p>
          <a:endParaRPr lang="en-US"/>
        </a:p>
      </dgm:t>
    </dgm:pt>
    <dgm:pt modelId="{475DAC63-39DD-4A14-8428-A721E41655EC}">
      <dgm:prSet phldrT="[Text]" custT="1"/>
      <dgm:spPr/>
      <dgm:t>
        <a:bodyPr/>
        <a:lstStyle/>
        <a:p>
          <a:r>
            <a:rPr lang="en-US" sz="2000" dirty="0"/>
            <a:t>Standard Error- (19.75%)</a:t>
          </a:r>
        </a:p>
      </dgm:t>
    </dgm:pt>
    <dgm:pt modelId="{BC090F6E-BCA0-46A8-952C-FF2D59DE31E3}" type="parTrans" cxnId="{E02B9459-F478-4532-BA89-2E16DBF08AAC}">
      <dgm:prSet/>
      <dgm:spPr/>
      <dgm:t>
        <a:bodyPr/>
        <a:lstStyle/>
        <a:p>
          <a:endParaRPr lang="en-US"/>
        </a:p>
      </dgm:t>
    </dgm:pt>
    <dgm:pt modelId="{D553FEB7-DAFD-407A-B194-6A04266F9BDA}" type="sibTrans" cxnId="{E02B9459-F478-4532-BA89-2E16DBF08AAC}">
      <dgm:prSet/>
      <dgm:spPr/>
      <dgm:t>
        <a:bodyPr/>
        <a:lstStyle/>
        <a:p>
          <a:endParaRPr lang="en-US"/>
        </a:p>
      </dgm:t>
    </dgm:pt>
    <dgm:pt modelId="{F280EA52-340B-415A-810A-1A57AA2D8C93}">
      <dgm:prSet phldrT="[Text]"/>
      <dgm:spPr/>
      <dgm:t>
        <a:bodyPr/>
        <a:lstStyle/>
        <a:p>
          <a:r>
            <a:rPr lang="en-US" dirty="0"/>
            <a:t>Test </a:t>
          </a:r>
        </a:p>
        <a:p>
          <a:r>
            <a:rPr lang="en-US" dirty="0"/>
            <a:t>Dataset</a:t>
          </a:r>
        </a:p>
      </dgm:t>
    </dgm:pt>
    <dgm:pt modelId="{070D13F0-C209-467F-AFE7-6C43443D4078}" type="parTrans" cxnId="{39AF8E97-CB78-4209-90C1-692E4A2D43BC}">
      <dgm:prSet/>
      <dgm:spPr/>
      <dgm:t>
        <a:bodyPr/>
        <a:lstStyle/>
        <a:p>
          <a:endParaRPr lang="en-US"/>
        </a:p>
      </dgm:t>
    </dgm:pt>
    <dgm:pt modelId="{67D125F3-8F5F-4A62-AFD2-E1A470B3972D}" type="sibTrans" cxnId="{39AF8E97-CB78-4209-90C1-692E4A2D43BC}">
      <dgm:prSet/>
      <dgm:spPr/>
      <dgm:t>
        <a:bodyPr/>
        <a:lstStyle/>
        <a:p>
          <a:endParaRPr lang="en-US"/>
        </a:p>
      </dgm:t>
    </dgm:pt>
    <dgm:pt modelId="{C6FCC398-9B27-4E12-AAF7-544F7C42AAE4}">
      <dgm:prSet phldrT="[Text]" phldr="1"/>
      <dgm:spPr/>
      <dgm:t>
        <a:bodyPr/>
        <a:lstStyle/>
        <a:p>
          <a:endParaRPr lang="en-US" dirty="0"/>
        </a:p>
      </dgm:t>
    </dgm:pt>
    <dgm:pt modelId="{416657F7-781F-47C9-9D49-4C530F19A6FE}" type="parTrans" cxnId="{A271743A-27AA-40AC-B2D0-A1CB3C269E2F}">
      <dgm:prSet/>
      <dgm:spPr/>
      <dgm:t>
        <a:bodyPr/>
        <a:lstStyle/>
        <a:p>
          <a:endParaRPr lang="en-US"/>
        </a:p>
      </dgm:t>
    </dgm:pt>
    <dgm:pt modelId="{6060D7DC-ACCA-4AC3-9331-DD50915A2626}" type="sibTrans" cxnId="{A271743A-27AA-40AC-B2D0-A1CB3C269E2F}">
      <dgm:prSet/>
      <dgm:spPr/>
      <dgm:t>
        <a:bodyPr/>
        <a:lstStyle/>
        <a:p>
          <a:endParaRPr lang="en-US"/>
        </a:p>
      </dgm:t>
    </dgm:pt>
    <dgm:pt modelId="{EC938EE3-1521-4BEE-ABDD-9C42369ECA53}">
      <dgm:prSet phldrT="[Text]" custT="1"/>
      <dgm:spPr/>
      <dgm:t>
        <a:bodyPr/>
        <a:lstStyle/>
        <a:p>
          <a:r>
            <a:rPr lang="en-US" sz="2000" dirty="0"/>
            <a:t>Standard Error- (21.07%)</a:t>
          </a:r>
        </a:p>
      </dgm:t>
    </dgm:pt>
    <dgm:pt modelId="{F1AEA063-5663-44F7-B97E-756CEAEEACC3}" type="parTrans" cxnId="{B5B531F5-7E59-4E9B-A96D-F810DFABC459}">
      <dgm:prSet/>
      <dgm:spPr/>
      <dgm:t>
        <a:bodyPr/>
        <a:lstStyle/>
        <a:p>
          <a:endParaRPr lang="en-US"/>
        </a:p>
      </dgm:t>
    </dgm:pt>
    <dgm:pt modelId="{E822038E-D814-4B01-A5DD-846DF73CD055}" type="sibTrans" cxnId="{B5B531F5-7E59-4E9B-A96D-F810DFABC459}">
      <dgm:prSet/>
      <dgm:spPr/>
      <dgm:t>
        <a:bodyPr/>
        <a:lstStyle/>
        <a:p>
          <a:endParaRPr lang="en-US"/>
        </a:p>
      </dgm:t>
    </dgm:pt>
    <dgm:pt modelId="{74F36A68-E358-4657-AA70-1A371BC0A86F}" type="pres">
      <dgm:prSet presAssocID="{EBF53998-1E47-4F95-8155-A75E4CFB3848}" presName="list" presStyleCnt="0">
        <dgm:presLayoutVars>
          <dgm:dir/>
          <dgm:animLvl val="lvl"/>
        </dgm:presLayoutVars>
      </dgm:prSet>
      <dgm:spPr/>
    </dgm:pt>
    <dgm:pt modelId="{0CD41679-7E4C-4CF9-9CB3-B4E8CE1DEFC0}" type="pres">
      <dgm:prSet presAssocID="{15DA3BE0-D8A8-42CE-9177-863EA23B89DA}" presName="posSpace" presStyleCnt="0"/>
      <dgm:spPr/>
    </dgm:pt>
    <dgm:pt modelId="{B071D4C6-EF6B-4AA4-9C1D-A25B628EF259}" type="pres">
      <dgm:prSet presAssocID="{15DA3BE0-D8A8-42CE-9177-863EA23B89DA}" presName="vertFlow" presStyleCnt="0"/>
      <dgm:spPr/>
    </dgm:pt>
    <dgm:pt modelId="{187726AD-201F-4101-8299-7761E58D7013}" type="pres">
      <dgm:prSet presAssocID="{15DA3BE0-D8A8-42CE-9177-863EA23B89DA}" presName="topSpace" presStyleCnt="0"/>
      <dgm:spPr/>
    </dgm:pt>
    <dgm:pt modelId="{FB321381-E59A-4073-BF8C-9A7329DCBAE6}" type="pres">
      <dgm:prSet presAssocID="{15DA3BE0-D8A8-42CE-9177-863EA23B89DA}" presName="firstComp" presStyleCnt="0"/>
      <dgm:spPr/>
    </dgm:pt>
    <dgm:pt modelId="{1B10F2E5-2118-4993-A2CC-01351A37A9A4}" type="pres">
      <dgm:prSet presAssocID="{15DA3BE0-D8A8-42CE-9177-863EA23B89DA}" presName="firstChild" presStyleLbl="bgAccFollowNode1" presStyleIdx="0" presStyleCnt="4"/>
      <dgm:spPr/>
    </dgm:pt>
    <dgm:pt modelId="{2A7DB064-43FB-4E9B-9AB7-15F08435EA34}" type="pres">
      <dgm:prSet presAssocID="{15DA3BE0-D8A8-42CE-9177-863EA23B89DA}" presName="firstChildTx" presStyleLbl="bgAccFollowNode1" presStyleIdx="0" presStyleCnt="4">
        <dgm:presLayoutVars>
          <dgm:bulletEnabled val="1"/>
        </dgm:presLayoutVars>
      </dgm:prSet>
      <dgm:spPr/>
    </dgm:pt>
    <dgm:pt modelId="{2B540EFC-92A9-454B-A4CC-9CC62DE7A38A}" type="pres">
      <dgm:prSet presAssocID="{475DAC63-39DD-4A14-8428-A721E41655EC}" presName="comp" presStyleCnt="0"/>
      <dgm:spPr/>
    </dgm:pt>
    <dgm:pt modelId="{D046B530-B6B4-421A-A670-23FC90002A38}" type="pres">
      <dgm:prSet presAssocID="{475DAC63-39DD-4A14-8428-A721E41655EC}" presName="child" presStyleLbl="bgAccFollowNode1" presStyleIdx="1" presStyleCnt="4"/>
      <dgm:spPr/>
    </dgm:pt>
    <dgm:pt modelId="{09167CE9-140A-49E1-B27D-7FB7123458A3}" type="pres">
      <dgm:prSet presAssocID="{475DAC63-39DD-4A14-8428-A721E41655EC}" presName="childTx" presStyleLbl="bgAccFollowNode1" presStyleIdx="1" presStyleCnt="4">
        <dgm:presLayoutVars>
          <dgm:bulletEnabled val="1"/>
        </dgm:presLayoutVars>
      </dgm:prSet>
      <dgm:spPr/>
    </dgm:pt>
    <dgm:pt modelId="{524E39FA-0113-4161-B9E9-5174B6E08182}" type="pres">
      <dgm:prSet presAssocID="{15DA3BE0-D8A8-42CE-9177-863EA23B89DA}" presName="negSpace" presStyleCnt="0"/>
      <dgm:spPr/>
    </dgm:pt>
    <dgm:pt modelId="{1164699D-56BC-4134-8C5E-A7CE9E09F9BE}" type="pres">
      <dgm:prSet presAssocID="{15DA3BE0-D8A8-42CE-9177-863EA23B89DA}" presName="circle" presStyleLbl="node1" presStyleIdx="0" presStyleCnt="2" custScaleY="60349"/>
      <dgm:spPr/>
    </dgm:pt>
    <dgm:pt modelId="{B517AB98-9033-4167-B2EA-656F1B2A60B2}" type="pres">
      <dgm:prSet presAssocID="{738AC442-E22F-45D7-BD39-2D612B3F3969}" presName="transSpace" presStyleCnt="0"/>
      <dgm:spPr/>
    </dgm:pt>
    <dgm:pt modelId="{6D609B44-A26B-4CC0-9356-5597DF92E56C}" type="pres">
      <dgm:prSet presAssocID="{F280EA52-340B-415A-810A-1A57AA2D8C93}" presName="posSpace" presStyleCnt="0"/>
      <dgm:spPr/>
    </dgm:pt>
    <dgm:pt modelId="{CA7B6627-ABAF-4066-B021-8A9B60C41BBE}" type="pres">
      <dgm:prSet presAssocID="{F280EA52-340B-415A-810A-1A57AA2D8C93}" presName="vertFlow" presStyleCnt="0"/>
      <dgm:spPr/>
    </dgm:pt>
    <dgm:pt modelId="{70A5806E-D65C-4965-9A2B-7A4A3BAAD6A6}" type="pres">
      <dgm:prSet presAssocID="{F280EA52-340B-415A-810A-1A57AA2D8C93}" presName="topSpace" presStyleCnt="0"/>
      <dgm:spPr/>
    </dgm:pt>
    <dgm:pt modelId="{F1AF8DD4-2EEA-4CF4-B27A-604664C3E332}" type="pres">
      <dgm:prSet presAssocID="{F280EA52-340B-415A-810A-1A57AA2D8C93}" presName="firstComp" presStyleCnt="0"/>
      <dgm:spPr/>
    </dgm:pt>
    <dgm:pt modelId="{59CC3CCE-44C9-4DCC-BB2E-4E05361472B9}" type="pres">
      <dgm:prSet presAssocID="{F280EA52-340B-415A-810A-1A57AA2D8C93}" presName="firstChild" presStyleLbl="bgAccFollowNode1" presStyleIdx="2" presStyleCnt="4"/>
      <dgm:spPr/>
    </dgm:pt>
    <dgm:pt modelId="{76D9A4D0-023A-40D7-8870-811700667808}" type="pres">
      <dgm:prSet presAssocID="{F280EA52-340B-415A-810A-1A57AA2D8C93}" presName="firstChildTx" presStyleLbl="bgAccFollowNode1" presStyleIdx="2" presStyleCnt="4">
        <dgm:presLayoutVars>
          <dgm:bulletEnabled val="1"/>
        </dgm:presLayoutVars>
      </dgm:prSet>
      <dgm:spPr/>
    </dgm:pt>
    <dgm:pt modelId="{0669F524-F821-4B00-99B6-A9EEF0BCC2AB}" type="pres">
      <dgm:prSet presAssocID="{EC938EE3-1521-4BEE-ABDD-9C42369ECA53}" presName="comp" presStyleCnt="0"/>
      <dgm:spPr/>
    </dgm:pt>
    <dgm:pt modelId="{517F1569-973B-4AE4-B480-89FDF7BE5043}" type="pres">
      <dgm:prSet presAssocID="{EC938EE3-1521-4BEE-ABDD-9C42369ECA53}" presName="child" presStyleLbl="bgAccFollowNode1" presStyleIdx="3" presStyleCnt="4"/>
      <dgm:spPr/>
    </dgm:pt>
    <dgm:pt modelId="{13BCCACE-8D05-432C-B29A-FA731228397D}" type="pres">
      <dgm:prSet presAssocID="{EC938EE3-1521-4BEE-ABDD-9C42369ECA53}" presName="childTx" presStyleLbl="bgAccFollowNode1" presStyleIdx="3" presStyleCnt="4">
        <dgm:presLayoutVars>
          <dgm:bulletEnabled val="1"/>
        </dgm:presLayoutVars>
      </dgm:prSet>
      <dgm:spPr/>
    </dgm:pt>
    <dgm:pt modelId="{1ED47D1E-EA75-409A-B522-B4DD68E5347F}" type="pres">
      <dgm:prSet presAssocID="{F280EA52-340B-415A-810A-1A57AA2D8C93}" presName="negSpace" presStyleCnt="0"/>
      <dgm:spPr/>
    </dgm:pt>
    <dgm:pt modelId="{018A24E6-90D8-4B3C-B2B3-4A9D03D5015D}" type="pres">
      <dgm:prSet presAssocID="{F280EA52-340B-415A-810A-1A57AA2D8C93}" presName="circle" presStyleLbl="node1" presStyleIdx="1" presStyleCnt="2" custScaleY="59448"/>
      <dgm:spPr/>
    </dgm:pt>
  </dgm:ptLst>
  <dgm:cxnLst>
    <dgm:cxn modelId="{DAF1D90A-C324-4C2A-AE12-B46B3B81984B}" srcId="{15DA3BE0-D8A8-42CE-9177-863EA23B89DA}" destId="{04C970F5-57BA-43A2-8E3E-70B8412CD1DB}" srcOrd="0" destOrd="0" parTransId="{03FA7A6C-F707-4799-B7FE-CCB21849CBB3}" sibTransId="{26344521-0614-4EA1-866B-1E6D78D4F4AC}"/>
    <dgm:cxn modelId="{A271743A-27AA-40AC-B2D0-A1CB3C269E2F}" srcId="{F280EA52-340B-415A-810A-1A57AA2D8C93}" destId="{C6FCC398-9B27-4E12-AAF7-544F7C42AAE4}" srcOrd="0" destOrd="0" parTransId="{416657F7-781F-47C9-9D49-4C530F19A6FE}" sibTransId="{6060D7DC-ACCA-4AC3-9331-DD50915A2626}"/>
    <dgm:cxn modelId="{DEA7B647-7CD3-4807-8D36-D968B1B0DC22}" type="presOf" srcId="{04C970F5-57BA-43A2-8E3E-70B8412CD1DB}" destId="{1B10F2E5-2118-4993-A2CC-01351A37A9A4}" srcOrd="0" destOrd="0" presId="urn:microsoft.com/office/officeart/2005/8/layout/hList9"/>
    <dgm:cxn modelId="{BA428249-6E7B-4E93-8890-A3E81B808D9B}" type="presOf" srcId="{F280EA52-340B-415A-810A-1A57AA2D8C93}" destId="{018A24E6-90D8-4B3C-B2B3-4A9D03D5015D}" srcOrd="0" destOrd="0" presId="urn:microsoft.com/office/officeart/2005/8/layout/hList9"/>
    <dgm:cxn modelId="{A0FD2D53-6717-44F4-8D31-43ABBBBA7D22}" type="presOf" srcId="{C6FCC398-9B27-4E12-AAF7-544F7C42AAE4}" destId="{76D9A4D0-023A-40D7-8870-811700667808}" srcOrd="1" destOrd="0" presId="urn:microsoft.com/office/officeart/2005/8/layout/hList9"/>
    <dgm:cxn modelId="{315ED658-F24A-490B-AC2C-C64B2677FFB5}" type="presOf" srcId="{EBF53998-1E47-4F95-8155-A75E4CFB3848}" destId="{74F36A68-E358-4657-AA70-1A371BC0A86F}" srcOrd="0" destOrd="0" presId="urn:microsoft.com/office/officeart/2005/8/layout/hList9"/>
    <dgm:cxn modelId="{E02B9459-F478-4532-BA89-2E16DBF08AAC}" srcId="{15DA3BE0-D8A8-42CE-9177-863EA23B89DA}" destId="{475DAC63-39DD-4A14-8428-A721E41655EC}" srcOrd="1" destOrd="0" parTransId="{BC090F6E-BCA0-46A8-952C-FF2D59DE31E3}" sibTransId="{D553FEB7-DAFD-407A-B194-6A04266F9BDA}"/>
    <dgm:cxn modelId="{27F6098C-C5B4-4C13-B92E-E7E03CBBBE80}" type="presOf" srcId="{C6FCC398-9B27-4E12-AAF7-544F7C42AAE4}" destId="{59CC3CCE-44C9-4DCC-BB2E-4E05361472B9}" srcOrd="0" destOrd="0" presId="urn:microsoft.com/office/officeart/2005/8/layout/hList9"/>
    <dgm:cxn modelId="{39AF8E97-CB78-4209-90C1-692E4A2D43BC}" srcId="{EBF53998-1E47-4F95-8155-A75E4CFB3848}" destId="{F280EA52-340B-415A-810A-1A57AA2D8C93}" srcOrd="1" destOrd="0" parTransId="{070D13F0-C209-467F-AFE7-6C43443D4078}" sibTransId="{67D125F3-8F5F-4A62-AFD2-E1A470B3972D}"/>
    <dgm:cxn modelId="{FFC3EC9E-332D-49DB-BCD4-28EEC7CFA7C7}" type="presOf" srcId="{EC938EE3-1521-4BEE-ABDD-9C42369ECA53}" destId="{13BCCACE-8D05-432C-B29A-FA731228397D}" srcOrd="1" destOrd="0" presId="urn:microsoft.com/office/officeart/2005/8/layout/hList9"/>
    <dgm:cxn modelId="{9FB340A1-DF90-4AFC-B0A6-1120681ECCFA}" type="presOf" srcId="{475DAC63-39DD-4A14-8428-A721E41655EC}" destId="{D046B530-B6B4-421A-A670-23FC90002A38}" srcOrd="0" destOrd="0" presId="urn:microsoft.com/office/officeart/2005/8/layout/hList9"/>
    <dgm:cxn modelId="{AFD47CA4-D89A-4D71-AEFA-057E3A628A86}" type="presOf" srcId="{15DA3BE0-D8A8-42CE-9177-863EA23B89DA}" destId="{1164699D-56BC-4134-8C5E-A7CE9E09F9BE}" srcOrd="0" destOrd="0" presId="urn:microsoft.com/office/officeart/2005/8/layout/hList9"/>
    <dgm:cxn modelId="{D87A8CB7-B5D2-4098-9C05-6624B60EDD42}" type="presOf" srcId="{475DAC63-39DD-4A14-8428-A721E41655EC}" destId="{09167CE9-140A-49E1-B27D-7FB7123458A3}" srcOrd="1" destOrd="0" presId="urn:microsoft.com/office/officeart/2005/8/layout/hList9"/>
    <dgm:cxn modelId="{A33BCDBC-227A-4D8C-90AE-86F7810A797E}" srcId="{EBF53998-1E47-4F95-8155-A75E4CFB3848}" destId="{15DA3BE0-D8A8-42CE-9177-863EA23B89DA}" srcOrd="0" destOrd="0" parTransId="{AD7084DD-E978-48AA-A5AA-64B38095FDAC}" sibTransId="{738AC442-E22F-45D7-BD39-2D612B3F3969}"/>
    <dgm:cxn modelId="{E085C3D1-0B41-49C4-B17F-FE5A912B6CA3}" type="presOf" srcId="{04C970F5-57BA-43A2-8E3E-70B8412CD1DB}" destId="{2A7DB064-43FB-4E9B-9AB7-15F08435EA34}" srcOrd="1" destOrd="0" presId="urn:microsoft.com/office/officeart/2005/8/layout/hList9"/>
    <dgm:cxn modelId="{1D64ACDC-A950-4BDA-9190-B233B644425B}" type="presOf" srcId="{EC938EE3-1521-4BEE-ABDD-9C42369ECA53}" destId="{517F1569-973B-4AE4-B480-89FDF7BE5043}" srcOrd="0" destOrd="0" presId="urn:microsoft.com/office/officeart/2005/8/layout/hList9"/>
    <dgm:cxn modelId="{B5B531F5-7E59-4E9B-A96D-F810DFABC459}" srcId="{F280EA52-340B-415A-810A-1A57AA2D8C93}" destId="{EC938EE3-1521-4BEE-ABDD-9C42369ECA53}" srcOrd="1" destOrd="0" parTransId="{F1AEA063-5663-44F7-B97E-756CEAEEACC3}" sibTransId="{E822038E-D814-4B01-A5DD-846DF73CD055}"/>
    <dgm:cxn modelId="{6F446800-97DA-4859-B48E-FAC7B017B5DD}" type="presParOf" srcId="{74F36A68-E358-4657-AA70-1A371BC0A86F}" destId="{0CD41679-7E4C-4CF9-9CB3-B4E8CE1DEFC0}" srcOrd="0" destOrd="0" presId="urn:microsoft.com/office/officeart/2005/8/layout/hList9"/>
    <dgm:cxn modelId="{9163B8E7-A9F8-4E93-9FAD-BF783DDB260A}" type="presParOf" srcId="{74F36A68-E358-4657-AA70-1A371BC0A86F}" destId="{B071D4C6-EF6B-4AA4-9C1D-A25B628EF259}" srcOrd="1" destOrd="0" presId="urn:microsoft.com/office/officeart/2005/8/layout/hList9"/>
    <dgm:cxn modelId="{B662E3DF-C413-4D47-9F05-E6CF43997BB4}" type="presParOf" srcId="{B071D4C6-EF6B-4AA4-9C1D-A25B628EF259}" destId="{187726AD-201F-4101-8299-7761E58D7013}" srcOrd="0" destOrd="0" presId="urn:microsoft.com/office/officeart/2005/8/layout/hList9"/>
    <dgm:cxn modelId="{A5A6A1AE-F707-4827-B9A0-46EF2D06D550}" type="presParOf" srcId="{B071D4C6-EF6B-4AA4-9C1D-A25B628EF259}" destId="{FB321381-E59A-4073-BF8C-9A7329DCBAE6}" srcOrd="1" destOrd="0" presId="urn:microsoft.com/office/officeart/2005/8/layout/hList9"/>
    <dgm:cxn modelId="{6C246CD6-52F5-4060-87FB-E42EBB509EC2}" type="presParOf" srcId="{FB321381-E59A-4073-BF8C-9A7329DCBAE6}" destId="{1B10F2E5-2118-4993-A2CC-01351A37A9A4}" srcOrd="0" destOrd="0" presId="urn:microsoft.com/office/officeart/2005/8/layout/hList9"/>
    <dgm:cxn modelId="{4CC83EF3-6076-412D-8687-56E4923D4023}" type="presParOf" srcId="{FB321381-E59A-4073-BF8C-9A7329DCBAE6}" destId="{2A7DB064-43FB-4E9B-9AB7-15F08435EA34}" srcOrd="1" destOrd="0" presId="urn:microsoft.com/office/officeart/2005/8/layout/hList9"/>
    <dgm:cxn modelId="{593DDAE0-97F2-45C5-8D63-20F67AB97391}" type="presParOf" srcId="{B071D4C6-EF6B-4AA4-9C1D-A25B628EF259}" destId="{2B540EFC-92A9-454B-A4CC-9CC62DE7A38A}" srcOrd="2" destOrd="0" presId="urn:microsoft.com/office/officeart/2005/8/layout/hList9"/>
    <dgm:cxn modelId="{7024B404-9F6B-4DCD-865E-CFFD46C11CD4}" type="presParOf" srcId="{2B540EFC-92A9-454B-A4CC-9CC62DE7A38A}" destId="{D046B530-B6B4-421A-A670-23FC90002A38}" srcOrd="0" destOrd="0" presId="urn:microsoft.com/office/officeart/2005/8/layout/hList9"/>
    <dgm:cxn modelId="{AAED0711-9E1D-46D6-970A-87A4736BC12D}" type="presParOf" srcId="{2B540EFC-92A9-454B-A4CC-9CC62DE7A38A}" destId="{09167CE9-140A-49E1-B27D-7FB7123458A3}" srcOrd="1" destOrd="0" presId="urn:microsoft.com/office/officeart/2005/8/layout/hList9"/>
    <dgm:cxn modelId="{67776F4A-F608-4B45-85E7-CC8251EC983B}" type="presParOf" srcId="{74F36A68-E358-4657-AA70-1A371BC0A86F}" destId="{524E39FA-0113-4161-B9E9-5174B6E08182}" srcOrd="2" destOrd="0" presId="urn:microsoft.com/office/officeart/2005/8/layout/hList9"/>
    <dgm:cxn modelId="{69B73A49-2A8B-418C-B1D3-F1FCCFA41D3C}" type="presParOf" srcId="{74F36A68-E358-4657-AA70-1A371BC0A86F}" destId="{1164699D-56BC-4134-8C5E-A7CE9E09F9BE}" srcOrd="3" destOrd="0" presId="urn:microsoft.com/office/officeart/2005/8/layout/hList9"/>
    <dgm:cxn modelId="{DC3B06BA-A5A1-4840-A2BE-9ED24323CC2D}" type="presParOf" srcId="{74F36A68-E358-4657-AA70-1A371BC0A86F}" destId="{B517AB98-9033-4167-B2EA-656F1B2A60B2}" srcOrd="4" destOrd="0" presId="urn:microsoft.com/office/officeart/2005/8/layout/hList9"/>
    <dgm:cxn modelId="{E1236171-DFE3-443C-BECD-FC1CE607AF0F}" type="presParOf" srcId="{74F36A68-E358-4657-AA70-1A371BC0A86F}" destId="{6D609B44-A26B-4CC0-9356-5597DF92E56C}" srcOrd="5" destOrd="0" presId="urn:microsoft.com/office/officeart/2005/8/layout/hList9"/>
    <dgm:cxn modelId="{9A911129-41E1-4606-9983-2880893A1A7C}" type="presParOf" srcId="{74F36A68-E358-4657-AA70-1A371BC0A86F}" destId="{CA7B6627-ABAF-4066-B021-8A9B60C41BBE}" srcOrd="6" destOrd="0" presId="urn:microsoft.com/office/officeart/2005/8/layout/hList9"/>
    <dgm:cxn modelId="{25D991BF-7B43-42CC-A2E4-E523F16C42B6}" type="presParOf" srcId="{CA7B6627-ABAF-4066-B021-8A9B60C41BBE}" destId="{70A5806E-D65C-4965-9A2B-7A4A3BAAD6A6}" srcOrd="0" destOrd="0" presId="urn:microsoft.com/office/officeart/2005/8/layout/hList9"/>
    <dgm:cxn modelId="{01A9816F-4CEA-4EC8-9CD1-F8F9E9C99C27}" type="presParOf" srcId="{CA7B6627-ABAF-4066-B021-8A9B60C41BBE}" destId="{F1AF8DD4-2EEA-4CF4-B27A-604664C3E332}" srcOrd="1" destOrd="0" presId="urn:microsoft.com/office/officeart/2005/8/layout/hList9"/>
    <dgm:cxn modelId="{31B74D5A-828E-4720-9C5E-D90B54B07A1F}" type="presParOf" srcId="{F1AF8DD4-2EEA-4CF4-B27A-604664C3E332}" destId="{59CC3CCE-44C9-4DCC-BB2E-4E05361472B9}" srcOrd="0" destOrd="0" presId="urn:microsoft.com/office/officeart/2005/8/layout/hList9"/>
    <dgm:cxn modelId="{71986763-AE27-40EE-A8ED-8BD69BBE4BC4}" type="presParOf" srcId="{F1AF8DD4-2EEA-4CF4-B27A-604664C3E332}" destId="{76D9A4D0-023A-40D7-8870-811700667808}" srcOrd="1" destOrd="0" presId="urn:microsoft.com/office/officeart/2005/8/layout/hList9"/>
    <dgm:cxn modelId="{FD7A4822-0EB8-4865-81C6-556DEAE39500}" type="presParOf" srcId="{CA7B6627-ABAF-4066-B021-8A9B60C41BBE}" destId="{0669F524-F821-4B00-99B6-A9EEF0BCC2AB}" srcOrd="2" destOrd="0" presId="urn:microsoft.com/office/officeart/2005/8/layout/hList9"/>
    <dgm:cxn modelId="{A92E805E-8800-4E4D-8DC5-468FD74B1B17}" type="presParOf" srcId="{0669F524-F821-4B00-99B6-A9EEF0BCC2AB}" destId="{517F1569-973B-4AE4-B480-89FDF7BE5043}" srcOrd="0" destOrd="0" presId="urn:microsoft.com/office/officeart/2005/8/layout/hList9"/>
    <dgm:cxn modelId="{AF4A9925-81A3-4BDD-9FAF-34B4403C8E00}" type="presParOf" srcId="{0669F524-F821-4B00-99B6-A9EEF0BCC2AB}" destId="{13BCCACE-8D05-432C-B29A-FA731228397D}" srcOrd="1" destOrd="0" presId="urn:microsoft.com/office/officeart/2005/8/layout/hList9"/>
    <dgm:cxn modelId="{C1F8F553-FBBA-45F1-BE15-22207D49EC95}" type="presParOf" srcId="{74F36A68-E358-4657-AA70-1A371BC0A86F}" destId="{1ED47D1E-EA75-409A-B522-B4DD68E5347F}" srcOrd="7" destOrd="0" presId="urn:microsoft.com/office/officeart/2005/8/layout/hList9"/>
    <dgm:cxn modelId="{EEE42DB0-B10A-417E-B74A-9076BF43E9DA}" type="presParOf" srcId="{74F36A68-E358-4657-AA70-1A371BC0A86F}" destId="{018A24E6-90D8-4B3C-B2B3-4A9D03D5015D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F53998-1E47-4F95-8155-A75E4CFB3848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DA3BE0-D8A8-42CE-9177-863EA23B89DA}">
      <dgm:prSet phldrT="[Text]"/>
      <dgm:spPr/>
      <dgm:t>
        <a:bodyPr/>
        <a:lstStyle/>
        <a:p>
          <a:r>
            <a:rPr lang="en-US" dirty="0"/>
            <a:t>Training Dataset</a:t>
          </a:r>
        </a:p>
      </dgm:t>
    </dgm:pt>
    <dgm:pt modelId="{AD7084DD-E978-48AA-A5AA-64B38095FDAC}" type="parTrans" cxnId="{A33BCDBC-227A-4D8C-90AE-86F7810A797E}">
      <dgm:prSet/>
      <dgm:spPr/>
      <dgm:t>
        <a:bodyPr/>
        <a:lstStyle/>
        <a:p>
          <a:endParaRPr lang="en-US"/>
        </a:p>
      </dgm:t>
    </dgm:pt>
    <dgm:pt modelId="{738AC442-E22F-45D7-BD39-2D612B3F3969}" type="sibTrans" cxnId="{A33BCDBC-227A-4D8C-90AE-86F7810A797E}">
      <dgm:prSet/>
      <dgm:spPr/>
      <dgm:t>
        <a:bodyPr/>
        <a:lstStyle/>
        <a:p>
          <a:endParaRPr lang="en-US"/>
        </a:p>
      </dgm:t>
    </dgm:pt>
    <dgm:pt modelId="{04C970F5-57BA-43A2-8E3E-70B8412CD1DB}">
      <dgm:prSet phldrT="[Text]" phldr="1"/>
      <dgm:spPr/>
      <dgm:t>
        <a:bodyPr/>
        <a:lstStyle/>
        <a:p>
          <a:endParaRPr lang="en-US"/>
        </a:p>
      </dgm:t>
    </dgm:pt>
    <dgm:pt modelId="{03FA7A6C-F707-4799-B7FE-CCB21849CBB3}" type="parTrans" cxnId="{DAF1D90A-C324-4C2A-AE12-B46B3B81984B}">
      <dgm:prSet/>
      <dgm:spPr/>
      <dgm:t>
        <a:bodyPr/>
        <a:lstStyle/>
        <a:p>
          <a:endParaRPr lang="en-US"/>
        </a:p>
      </dgm:t>
    </dgm:pt>
    <dgm:pt modelId="{26344521-0614-4EA1-866B-1E6D78D4F4AC}" type="sibTrans" cxnId="{DAF1D90A-C324-4C2A-AE12-B46B3B81984B}">
      <dgm:prSet/>
      <dgm:spPr/>
      <dgm:t>
        <a:bodyPr/>
        <a:lstStyle/>
        <a:p>
          <a:endParaRPr lang="en-US"/>
        </a:p>
      </dgm:t>
    </dgm:pt>
    <dgm:pt modelId="{475DAC63-39DD-4A14-8428-A721E41655EC}">
      <dgm:prSet phldrT="[Text]" custT="1"/>
      <dgm:spPr/>
      <dgm:t>
        <a:bodyPr bIns="731520"/>
        <a:lstStyle/>
        <a:p>
          <a:pPr algn="ctr"/>
          <a:r>
            <a:rPr lang="en-US" sz="2000"/>
            <a:t>Accuracy~80%</a:t>
          </a:r>
          <a:endParaRPr lang="en-US" sz="2000" dirty="0"/>
        </a:p>
      </dgm:t>
    </dgm:pt>
    <dgm:pt modelId="{BC090F6E-BCA0-46A8-952C-FF2D59DE31E3}" type="parTrans" cxnId="{E02B9459-F478-4532-BA89-2E16DBF08AAC}">
      <dgm:prSet/>
      <dgm:spPr/>
      <dgm:t>
        <a:bodyPr/>
        <a:lstStyle/>
        <a:p>
          <a:endParaRPr lang="en-US"/>
        </a:p>
      </dgm:t>
    </dgm:pt>
    <dgm:pt modelId="{D553FEB7-DAFD-407A-B194-6A04266F9BDA}" type="sibTrans" cxnId="{E02B9459-F478-4532-BA89-2E16DBF08AAC}">
      <dgm:prSet/>
      <dgm:spPr/>
      <dgm:t>
        <a:bodyPr/>
        <a:lstStyle/>
        <a:p>
          <a:endParaRPr lang="en-US"/>
        </a:p>
      </dgm:t>
    </dgm:pt>
    <dgm:pt modelId="{F280EA52-340B-415A-810A-1A57AA2D8C93}">
      <dgm:prSet phldrT="[Text]"/>
      <dgm:spPr/>
      <dgm:t>
        <a:bodyPr/>
        <a:lstStyle/>
        <a:p>
          <a:r>
            <a:rPr lang="en-US" dirty="0"/>
            <a:t>Test </a:t>
          </a:r>
        </a:p>
        <a:p>
          <a:r>
            <a:rPr lang="en-US" dirty="0"/>
            <a:t>Dataset</a:t>
          </a:r>
        </a:p>
      </dgm:t>
    </dgm:pt>
    <dgm:pt modelId="{070D13F0-C209-467F-AFE7-6C43443D4078}" type="parTrans" cxnId="{39AF8E97-CB78-4209-90C1-692E4A2D43BC}">
      <dgm:prSet/>
      <dgm:spPr/>
      <dgm:t>
        <a:bodyPr/>
        <a:lstStyle/>
        <a:p>
          <a:endParaRPr lang="en-US"/>
        </a:p>
      </dgm:t>
    </dgm:pt>
    <dgm:pt modelId="{67D125F3-8F5F-4A62-AFD2-E1A470B3972D}" type="sibTrans" cxnId="{39AF8E97-CB78-4209-90C1-692E4A2D43BC}">
      <dgm:prSet/>
      <dgm:spPr/>
      <dgm:t>
        <a:bodyPr/>
        <a:lstStyle/>
        <a:p>
          <a:endParaRPr lang="en-US"/>
        </a:p>
      </dgm:t>
    </dgm:pt>
    <dgm:pt modelId="{EC938EE3-1521-4BEE-ABDD-9C42369ECA53}">
      <dgm:prSet phldrT="[Text]" custT="1"/>
      <dgm:spPr/>
      <dgm:t>
        <a:bodyPr tIns="0" bIns="548640"/>
        <a:lstStyle/>
        <a:p>
          <a:r>
            <a:rPr lang="en-US" sz="2000" dirty="0"/>
            <a:t>Accuracy~</a:t>
          </a:r>
          <a:r>
            <a:rPr lang="en-US" sz="2000" baseline="0" dirty="0"/>
            <a:t> 76%</a:t>
          </a:r>
          <a:endParaRPr lang="en-US" sz="2000" dirty="0"/>
        </a:p>
      </dgm:t>
    </dgm:pt>
    <dgm:pt modelId="{F1AEA063-5663-44F7-B97E-756CEAEEACC3}" type="parTrans" cxnId="{B5B531F5-7E59-4E9B-A96D-F810DFABC459}">
      <dgm:prSet/>
      <dgm:spPr/>
      <dgm:t>
        <a:bodyPr/>
        <a:lstStyle/>
        <a:p>
          <a:endParaRPr lang="en-US"/>
        </a:p>
      </dgm:t>
    </dgm:pt>
    <dgm:pt modelId="{E822038E-D814-4B01-A5DD-846DF73CD055}" type="sibTrans" cxnId="{B5B531F5-7E59-4E9B-A96D-F810DFABC459}">
      <dgm:prSet/>
      <dgm:spPr/>
      <dgm:t>
        <a:bodyPr/>
        <a:lstStyle/>
        <a:p>
          <a:endParaRPr lang="en-US"/>
        </a:p>
      </dgm:t>
    </dgm:pt>
    <dgm:pt modelId="{C6FCC398-9B27-4E12-AAF7-544F7C42AAE4}">
      <dgm:prSet phldrT="[Text]" phldr="1"/>
      <dgm:spPr/>
      <dgm:t>
        <a:bodyPr/>
        <a:lstStyle/>
        <a:p>
          <a:endParaRPr lang="en-US" dirty="0"/>
        </a:p>
      </dgm:t>
    </dgm:pt>
    <dgm:pt modelId="{6060D7DC-ACCA-4AC3-9331-DD50915A2626}" type="sibTrans" cxnId="{A271743A-27AA-40AC-B2D0-A1CB3C269E2F}">
      <dgm:prSet/>
      <dgm:spPr/>
      <dgm:t>
        <a:bodyPr/>
        <a:lstStyle/>
        <a:p>
          <a:endParaRPr lang="en-US"/>
        </a:p>
      </dgm:t>
    </dgm:pt>
    <dgm:pt modelId="{416657F7-781F-47C9-9D49-4C530F19A6FE}" type="parTrans" cxnId="{A271743A-27AA-40AC-B2D0-A1CB3C269E2F}">
      <dgm:prSet/>
      <dgm:spPr/>
      <dgm:t>
        <a:bodyPr/>
        <a:lstStyle/>
        <a:p>
          <a:endParaRPr lang="en-US"/>
        </a:p>
      </dgm:t>
    </dgm:pt>
    <dgm:pt modelId="{74F36A68-E358-4657-AA70-1A371BC0A86F}" type="pres">
      <dgm:prSet presAssocID="{EBF53998-1E47-4F95-8155-A75E4CFB3848}" presName="list" presStyleCnt="0">
        <dgm:presLayoutVars>
          <dgm:dir/>
          <dgm:animLvl val="lvl"/>
        </dgm:presLayoutVars>
      </dgm:prSet>
      <dgm:spPr/>
    </dgm:pt>
    <dgm:pt modelId="{0CD41679-7E4C-4CF9-9CB3-B4E8CE1DEFC0}" type="pres">
      <dgm:prSet presAssocID="{15DA3BE0-D8A8-42CE-9177-863EA23B89DA}" presName="posSpace" presStyleCnt="0"/>
      <dgm:spPr/>
    </dgm:pt>
    <dgm:pt modelId="{B071D4C6-EF6B-4AA4-9C1D-A25B628EF259}" type="pres">
      <dgm:prSet presAssocID="{15DA3BE0-D8A8-42CE-9177-863EA23B89DA}" presName="vertFlow" presStyleCnt="0"/>
      <dgm:spPr/>
    </dgm:pt>
    <dgm:pt modelId="{187726AD-201F-4101-8299-7761E58D7013}" type="pres">
      <dgm:prSet presAssocID="{15DA3BE0-D8A8-42CE-9177-863EA23B89DA}" presName="topSpace" presStyleCnt="0"/>
      <dgm:spPr/>
    </dgm:pt>
    <dgm:pt modelId="{FB321381-E59A-4073-BF8C-9A7329DCBAE6}" type="pres">
      <dgm:prSet presAssocID="{15DA3BE0-D8A8-42CE-9177-863EA23B89DA}" presName="firstComp" presStyleCnt="0"/>
      <dgm:spPr/>
    </dgm:pt>
    <dgm:pt modelId="{1B10F2E5-2118-4993-A2CC-01351A37A9A4}" type="pres">
      <dgm:prSet presAssocID="{15DA3BE0-D8A8-42CE-9177-863EA23B89DA}" presName="firstChild" presStyleLbl="bgAccFollowNode1" presStyleIdx="0" presStyleCnt="4"/>
      <dgm:spPr/>
    </dgm:pt>
    <dgm:pt modelId="{2A7DB064-43FB-4E9B-9AB7-15F08435EA34}" type="pres">
      <dgm:prSet presAssocID="{15DA3BE0-D8A8-42CE-9177-863EA23B89DA}" presName="firstChildTx" presStyleLbl="bgAccFollowNode1" presStyleIdx="0" presStyleCnt="4">
        <dgm:presLayoutVars>
          <dgm:bulletEnabled val="1"/>
        </dgm:presLayoutVars>
      </dgm:prSet>
      <dgm:spPr/>
    </dgm:pt>
    <dgm:pt modelId="{2B540EFC-92A9-454B-A4CC-9CC62DE7A38A}" type="pres">
      <dgm:prSet presAssocID="{475DAC63-39DD-4A14-8428-A721E41655EC}" presName="comp" presStyleCnt="0"/>
      <dgm:spPr/>
    </dgm:pt>
    <dgm:pt modelId="{D046B530-B6B4-421A-A670-23FC90002A38}" type="pres">
      <dgm:prSet presAssocID="{475DAC63-39DD-4A14-8428-A721E41655EC}" presName="child" presStyleLbl="bgAccFollowNode1" presStyleIdx="1" presStyleCnt="4" custLinFactNeighborY="-25363"/>
      <dgm:spPr/>
    </dgm:pt>
    <dgm:pt modelId="{09167CE9-140A-49E1-B27D-7FB7123458A3}" type="pres">
      <dgm:prSet presAssocID="{475DAC63-39DD-4A14-8428-A721E41655EC}" presName="childTx" presStyleLbl="bgAccFollowNode1" presStyleIdx="1" presStyleCnt="4">
        <dgm:presLayoutVars>
          <dgm:bulletEnabled val="1"/>
        </dgm:presLayoutVars>
      </dgm:prSet>
      <dgm:spPr/>
    </dgm:pt>
    <dgm:pt modelId="{524E39FA-0113-4161-B9E9-5174B6E08182}" type="pres">
      <dgm:prSet presAssocID="{15DA3BE0-D8A8-42CE-9177-863EA23B89DA}" presName="negSpace" presStyleCnt="0"/>
      <dgm:spPr/>
    </dgm:pt>
    <dgm:pt modelId="{1164699D-56BC-4134-8C5E-A7CE9E09F9BE}" type="pres">
      <dgm:prSet presAssocID="{15DA3BE0-D8A8-42CE-9177-863EA23B89DA}" presName="circle" presStyleLbl="node1" presStyleIdx="0" presStyleCnt="2" custScaleY="60349"/>
      <dgm:spPr/>
    </dgm:pt>
    <dgm:pt modelId="{B517AB98-9033-4167-B2EA-656F1B2A60B2}" type="pres">
      <dgm:prSet presAssocID="{738AC442-E22F-45D7-BD39-2D612B3F3969}" presName="transSpace" presStyleCnt="0"/>
      <dgm:spPr/>
    </dgm:pt>
    <dgm:pt modelId="{6D609B44-A26B-4CC0-9356-5597DF92E56C}" type="pres">
      <dgm:prSet presAssocID="{F280EA52-340B-415A-810A-1A57AA2D8C93}" presName="posSpace" presStyleCnt="0"/>
      <dgm:spPr/>
    </dgm:pt>
    <dgm:pt modelId="{CA7B6627-ABAF-4066-B021-8A9B60C41BBE}" type="pres">
      <dgm:prSet presAssocID="{F280EA52-340B-415A-810A-1A57AA2D8C93}" presName="vertFlow" presStyleCnt="0"/>
      <dgm:spPr/>
    </dgm:pt>
    <dgm:pt modelId="{70A5806E-D65C-4965-9A2B-7A4A3BAAD6A6}" type="pres">
      <dgm:prSet presAssocID="{F280EA52-340B-415A-810A-1A57AA2D8C93}" presName="topSpace" presStyleCnt="0"/>
      <dgm:spPr/>
    </dgm:pt>
    <dgm:pt modelId="{F1AF8DD4-2EEA-4CF4-B27A-604664C3E332}" type="pres">
      <dgm:prSet presAssocID="{F280EA52-340B-415A-810A-1A57AA2D8C93}" presName="firstComp" presStyleCnt="0"/>
      <dgm:spPr/>
    </dgm:pt>
    <dgm:pt modelId="{59CC3CCE-44C9-4DCC-BB2E-4E05361472B9}" type="pres">
      <dgm:prSet presAssocID="{F280EA52-340B-415A-810A-1A57AA2D8C93}" presName="firstChild" presStyleLbl="bgAccFollowNode1" presStyleIdx="2" presStyleCnt="4"/>
      <dgm:spPr/>
    </dgm:pt>
    <dgm:pt modelId="{76D9A4D0-023A-40D7-8870-811700667808}" type="pres">
      <dgm:prSet presAssocID="{F280EA52-340B-415A-810A-1A57AA2D8C93}" presName="firstChildTx" presStyleLbl="bgAccFollowNode1" presStyleIdx="2" presStyleCnt="4">
        <dgm:presLayoutVars>
          <dgm:bulletEnabled val="1"/>
        </dgm:presLayoutVars>
      </dgm:prSet>
      <dgm:spPr/>
    </dgm:pt>
    <dgm:pt modelId="{0669F524-F821-4B00-99B6-A9EEF0BCC2AB}" type="pres">
      <dgm:prSet presAssocID="{EC938EE3-1521-4BEE-ABDD-9C42369ECA53}" presName="comp" presStyleCnt="0"/>
      <dgm:spPr/>
    </dgm:pt>
    <dgm:pt modelId="{517F1569-973B-4AE4-B480-89FDF7BE5043}" type="pres">
      <dgm:prSet presAssocID="{EC938EE3-1521-4BEE-ABDD-9C42369ECA53}" presName="child" presStyleLbl="bgAccFollowNode1" presStyleIdx="3" presStyleCnt="4" custLinFactNeighborY="-26460"/>
      <dgm:spPr/>
    </dgm:pt>
    <dgm:pt modelId="{13BCCACE-8D05-432C-B29A-FA731228397D}" type="pres">
      <dgm:prSet presAssocID="{EC938EE3-1521-4BEE-ABDD-9C42369ECA53}" presName="childTx" presStyleLbl="bgAccFollowNode1" presStyleIdx="3" presStyleCnt="4">
        <dgm:presLayoutVars>
          <dgm:bulletEnabled val="1"/>
        </dgm:presLayoutVars>
      </dgm:prSet>
      <dgm:spPr/>
    </dgm:pt>
    <dgm:pt modelId="{1ED47D1E-EA75-409A-B522-B4DD68E5347F}" type="pres">
      <dgm:prSet presAssocID="{F280EA52-340B-415A-810A-1A57AA2D8C93}" presName="negSpace" presStyleCnt="0"/>
      <dgm:spPr/>
    </dgm:pt>
    <dgm:pt modelId="{018A24E6-90D8-4B3C-B2B3-4A9D03D5015D}" type="pres">
      <dgm:prSet presAssocID="{F280EA52-340B-415A-810A-1A57AA2D8C93}" presName="circle" presStyleLbl="node1" presStyleIdx="1" presStyleCnt="2" custScaleY="59448"/>
      <dgm:spPr/>
    </dgm:pt>
  </dgm:ptLst>
  <dgm:cxnLst>
    <dgm:cxn modelId="{DAF1D90A-C324-4C2A-AE12-B46B3B81984B}" srcId="{15DA3BE0-D8A8-42CE-9177-863EA23B89DA}" destId="{04C970F5-57BA-43A2-8E3E-70B8412CD1DB}" srcOrd="0" destOrd="0" parTransId="{03FA7A6C-F707-4799-B7FE-CCB21849CBB3}" sibTransId="{26344521-0614-4EA1-866B-1E6D78D4F4AC}"/>
    <dgm:cxn modelId="{A271743A-27AA-40AC-B2D0-A1CB3C269E2F}" srcId="{F280EA52-340B-415A-810A-1A57AA2D8C93}" destId="{C6FCC398-9B27-4E12-AAF7-544F7C42AAE4}" srcOrd="0" destOrd="0" parTransId="{416657F7-781F-47C9-9D49-4C530F19A6FE}" sibTransId="{6060D7DC-ACCA-4AC3-9331-DD50915A2626}"/>
    <dgm:cxn modelId="{DEA7B647-7CD3-4807-8D36-D968B1B0DC22}" type="presOf" srcId="{04C970F5-57BA-43A2-8E3E-70B8412CD1DB}" destId="{1B10F2E5-2118-4993-A2CC-01351A37A9A4}" srcOrd="0" destOrd="0" presId="urn:microsoft.com/office/officeart/2005/8/layout/hList9"/>
    <dgm:cxn modelId="{BA428249-6E7B-4E93-8890-A3E81B808D9B}" type="presOf" srcId="{F280EA52-340B-415A-810A-1A57AA2D8C93}" destId="{018A24E6-90D8-4B3C-B2B3-4A9D03D5015D}" srcOrd="0" destOrd="0" presId="urn:microsoft.com/office/officeart/2005/8/layout/hList9"/>
    <dgm:cxn modelId="{A0FD2D53-6717-44F4-8D31-43ABBBBA7D22}" type="presOf" srcId="{C6FCC398-9B27-4E12-AAF7-544F7C42AAE4}" destId="{76D9A4D0-023A-40D7-8870-811700667808}" srcOrd="1" destOrd="0" presId="urn:microsoft.com/office/officeart/2005/8/layout/hList9"/>
    <dgm:cxn modelId="{315ED658-F24A-490B-AC2C-C64B2677FFB5}" type="presOf" srcId="{EBF53998-1E47-4F95-8155-A75E4CFB3848}" destId="{74F36A68-E358-4657-AA70-1A371BC0A86F}" srcOrd="0" destOrd="0" presId="urn:microsoft.com/office/officeart/2005/8/layout/hList9"/>
    <dgm:cxn modelId="{E02B9459-F478-4532-BA89-2E16DBF08AAC}" srcId="{15DA3BE0-D8A8-42CE-9177-863EA23B89DA}" destId="{475DAC63-39DD-4A14-8428-A721E41655EC}" srcOrd="1" destOrd="0" parTransId="{BC090F6E-BCA0-46A8-952C-FF2D59DE31E3}" sibTransId="{D553FEB7-DAFD-407A-B194-6A04266F9BDA}"/>
    <dgm:cxn modelId="{27F6098C-C5B4-4C13-B92E-E7E03CBBBE80}" type="presOf" srcId="{C6FCC398-9B27-4E12-AAF7-544F7C42AAE4}" destId="{59CC3CCE-44C9-4DCC-BB2E-4E05361472B9}" srcOrd="0" destOrd="0" presId="urn:microsoft.com/office/officeart/2005/8/layout/hList9"/>
    <dgm:cxn modelId="{39AF8E97-CB78-4209-90C1-692E4A2D43BC}" srcId="{EBF53998-1E47-4F95-8155-A75E4CFB3848}" destId="{F280EA52-340B-415A-810A-1A57AA2D8C93}" srcOrd="1" destOrd="0" parTransId="{070D13F0-C209-467F-AFE7-6C43443D4078}" sibTransId="{67D125F3-8F5F-4A62-AFD2-E1A470B3972D}"/>
    <dgm:cxn modelId="{FFC3EC9E-332D-49DB-BCD4-28EEC7CFA7C7}" type="presOf" srcId="{EC938EE3-1521-4BEE-ABDD-9C42369ECA53}" destId="{13BCCACE-8D05-432C-B29A-FA731228397D}" srcOrd="1" destOrd="0" presId="urn:microsoft.com/office/officeart/2005/8/layout/hList9"/>
    <dgm:cxn modelId="{9FB340A1-DF90-4AFC-B0A6-1120681ECCFA}" type="presOf" srcId="{475DAC63-39DD-4A14-8428-A721E41655EC}" destId="{D046B530-B6B4-421A-A670-23FC90002A38}" srcOrd="0" destOrd="0" presId="urn:microsoft.com/office/officeart/2005/8/layout/hList9"/>
    <dgm:cxn modelId="{AFD47CA4-D89A-4D71-AEFA-057E3A628A86}" type="presOf" srcId="{15DA3BE0-D8A8-42CE-9177-863EA23B89DA}" destId="{1164699D-56BC-4134-8C5E-A7CE9E09F9BE}" srcOrd="0" destOrd="0" presId="urn:microsoft.com/office/officeart/2005/8/layout/hList9"/>
    <dgm:cxn modelId="{D87A8CB7-B5D2-4098-9C05-6624B60EDD42}" type="presOf" srcId="{475DAC63-39DD-4A14-8428-A721E41655EC}" destId="{09167CE9-140A-49E1-B27D-7FB7123458A3}" srcOrd="1" destOrd="0" presId="urn:microsoft.com/office/officeart/2005/8/layout/hList9"/>
    <dgm:cxn modelId="{A33BCDBC-227A-4D8C-90AE-86F7810A797E}" srcId="{EBF53998-1E47-4F95-8155-A75E4CFB3848}" destId="{15DA3BE0-D8A8-42CE-9177-863EA23B89DA}" srcOrd="0" destOrd="0" parTransId="{AD7084DD-E978-48AA-A5AA-64B38095FDAC}" sibTransId="{738AC442-E22F-45D7-BD39-2D612B3F3969}"/>
    <dgm:cxn modelId="{E085C3D1-0B41-49C4-B17F-FE5A912B6CA3}" type="presOf" srcId="{04C970F5-57BA-43A2-8E3E-70B8412CD1DB}" destId="{2A7DB064-43FB-4E9B-9AB7-15F08435EA34}" srcOrd="1" destOrd="0" presId="urn:microsoft.com/office/officeart/2005/8/layout/hList9"/>
    <dgm:cxn modelId="{1D64ACDC-A950-4BDA-9190-B233B644425B}" type="presOf" srcId="{EC938EE3-1521-4BEE-ABDD-9C42369ECA53}" destId="{517F1569-973B-4AE4-B480-89FDF7BE5043}" srcOrd="0" destOrd="0" presId="urn:microsoft.com/office/officeart/2005/8/layout/hList9"/>
    <dgm:cxn modelId="{B5B531F5-7E59-4E9B-A96D-F810DFABC459}" srcId="{F280EA52-340B-415A-810A-1A57AA2D8C93}" destId="{EC938EE3-1521-4BEE-ABDD-9C42369ECA53}" srcOrd="1" destOrd="0" parTransId="{F1AEA063-5663-44F7-B97E-756CEAEEACC3}" sibTransId="{E822038E-D814-4B01-A5DD-846DF73CD055}"/>
    <dgm:cxn modelId="{6F446800-97DA-4859-B48E-FAC7B017B5DD}" type="presParOf" srcId="{74F36A68-E358-4657-AA70-1A371BC0A86F}" destId="{0CD41679-7E4C-4CF9-9CB3-B4E8CE1DEFC0}" srcOrd="0" destOrd="0" presId="urn:microsoft.com/office/officeart/2005/8/layout/hList9"/>
    <dgm:cxn modelId="{9163B8E7-A9F8-4E93-9FAD-BF783DDB260A}" type="presParOf" srcId="{74F36A68-E358-4657-AA70-1A371BC0A86F}" destId="{B071D4C6-EF6B-4AA4-9C1D-A25B628EF259}" srcOrd="1" destOrd="0" presId="urn:microsoft.com/office/officeart/2005/8/layout/hList9"/>
    <dgm:cxn modelId="{B662E3DF-C413-4D47-9F05-E6CF43997BB4}" type="presParOf" srcId="{B071D4C6-EF6B-4AA4-9C1D-A25B628EF259}" destId="{187726AD-201F-4101-8299-7761E58D7013}" srcOrd="0" destOrd="0" presId="urn:microsoft.com/office/officeart/2005/8/layout/hList9"/>
    <dgm:cxn modelId="{A5A6A1AE-F707-4827-B9A0-46EF2D06D550}" type="presParOf" srcId="{B071D4C6-EF6B-4AA4-9C1D-A25B628EF259}" destId="{FB321381-E59A-4073-BF8C-9A7329DCBAE6}" srcOrd="1" destOrd="0" presId="urn:microsoft.com/office/officeart/2005/8/layout/hList9"/>
    <dgm:cxn modelId="{6C246CD6-52F5-4060-87FB-E42EBB509EC2}" type="presParOf" srcId="{FB321381-E59A-4073-BF8C-9A7329DCBAE6}" destId="{1B10F2E5-2118-4993-A2CC-01351A37A9A4}" srcOrd="0" destOrd="0" presId="urn:microsoft.com/office/officeart/2005/8/layout/hList9"/>
    <dgm:cxn modelId="{4CC83EF3-6076-412D-8687-56E4923D4023}" type="presParOf" srcId="{FB321381-E59A-4073-BF8C-9A7329DCBAE6}" destId="{2A7DB064-43FB-4E9B-9AB7-15F08435EA34}" srcOrd="1" destOrd="0" presId="urn:microsoft.com/office/officeart/2005/8/layout/hList9"/>
    <dgm:cxn modelId="{593DDAE0-97F2-45C5-8D63-20F67AB97391}" type="presParOf" srcId="{B071D4C6-EF6B-4AA4-9C1D-A25B628EF259}" destId="{2B540EFC-92A9-454B-A4CC-9CC62DE7A38A}" srcOrd="2" destOrd="0" presId="urn:microsoft.com/office/officeart/2005/8/layout/hList9"/>
    <dgm:cxn modelId="{7024B404-9F6B-4DCD-865E-CFFD46C11CD4}" type="presParOf" srcId="{2B540EFC-92A9-454B-A4CC-9CC62DE7A38A}" destId="{D046B530-B6B4-421A-A670-23FC90002A38}" srcOrd="0" destOrd="0" presId="urn:microsoft.com/office/officeart/2005/8/layout/hList9"/>
    <dgm:cxn modelId="{AAED0711-9E1D-46D6-970A-87A4736BC12D}" type="presParOf" srcId="{2B540EFC-92A9-454B-A4CC-9CC62DE7A38A}" destId="{09167CE9-140A-49E1-B27D-7FB7123458A3}" srcOrd="1" destOrd="0" presId="urn:microsoft.com/office/officeart/2005/8/layout/hList9"/>
    <dgm:cxn modelId="{67776F4A-F608-4B45-85E7-CC8251EC983B}" type="presParOf" srcId="{74F36A68-E358-4657-AA70-1A371BC0A86F}" destId="{524E39FA-0113-4161-B9E9-5174B6E08182}" srcOrd="2" destOrd="0" presId="urn:microsoft.com/office/officeart/2005/8/layout/hList9"/>
    <dgm:cxn modelId="{69B73A49-2A8B-418C-B1D3-F1FCCFA41D3C}" type="presParOf" srcId="{74F36A68-E358-4657-AA70-1A371BC0A86F}" destId="{1164699D-56BC-4134-8C5E-A7CE9E09F9BE}" srcOrd="3" destOrd="0" presId="urn:microsoft.com/office/officeart/2005/8/layout/hList9"/>
    <dgm:cxn modelId="{DC3B06BA-A5A1-4840-A2BE-9ED24323CC2D}" type="presParOf" srcId="{74F36A68-E358-4657-AA70-1A371BC0A86F}" destId="{B517AB98-9033-4167-B2EA-656F1B2A60B2}" srcOrd="4" destOrd="0" presId="urn:microsoft.com/office/officeart/2005/8/layout/hList9"/>
    <dgm:cxn modelId="{E1236171-DFE3-443C-BECD-FC1CE607AF0F}" type="presParOf" srcId="{74F36A68-E358-4657-AA70-1A371BC0A86F}" destId="{6D609B44-A26B-4CC0-9356-5597DF92E56C}" srcOrd="5" destOrd="0" presId="urn:microsoft.com/office/officeart/2005/8/layout/hList9"/>
    <dgm:cxn modelId="{9A911129-41E1-4606-9983-2880893A1A7C}" type="presParOf" srcId="{74F36A68-E358-4657-AA70-1A371BC0A86F}" destId="{CA7B6627-ABAF-4066-B021-8A9B60C41BBE}" srcOrd="6" destOrd="0" presId="urn:microsoft.com/office/officeart/2005/8/layout/hList9"/>
    <dgm:cxn modelId="{25D991BF-7B43-42CC-A2E4-E523F16C42B6}" type="presParOf" srcId="{CA7B6627-ABAF-4066-B021-8A9B60C41BBE}" destId="{70A5806E-D65C-4965-9A2B-7A4A3BAAD6A6}" srcOrd="0" destOrd="0" presId="urn:microsoft.com/office/officeart/2005/8/layout/hList9"/>
    <dgm:cxn modelId="{01A9816F-4CEA-4EC8-9CD1-F8F9E9C99C27}" type="presParOf" srcId="{CA7B6627-ABAF-4066-B021-8A9B60C41BBE}" destId="{F1AF8DD4-2EEA-4CF4-B27A-604664C3E332}" srcOrd="1" destOrd="0" presId="urn:microsoft.com/office/officeart/2005/8/layout/hList9"/>
    <dgm:cxn modelId="{31B74D5A-828E-4720-9C5E-D90B54B07A1F}" type="presParOf" srcId="{F1AF8DD4-2EEA-4CF4-B27A-604664C3E332}" destId="{59CC3CCE-44C9-4DCC-BB2E-4E05361472B9}" srcOrd="0" destOrd="0" presId="urn:microsoft.com/office/officeart/2005/8/layout/hList9"/>
    <dgm:cxn modelId="{71986763-AE27-40EE-A8ED-8BD69BBE4BC4}" type="presParOf" srcId="{F1AF8DD4-2EEA-4CF4-B27A-604664C3E332}" destId="{76D9A4D0-023A-40D7-8870-811700667808}" srcOrd="1" destOrd="0" presId="urn:microsoft.com/office/officeart/2005/8/layout/hList9"/>
    <dgm:cxn modelId="{FD7A4822-0EB8-4865-81C6-556DEAE39500}" type="presParOf" srcId="{CA7B6627-ABAF-4066-B021-8A9B60C41BBE}" destId="{0669F524-F821-4B00-99B6-A9EEF0BCC2AB}" srcOrd="2" destOrd="0" presId="urn:microsoft.com/office/officeart/2005/8/layout/hList9"/>
    <dgm:cxn modelId="{A92E805E-8800-4E4D-8DC5-468FD74B1B17}" type="presParOf" srcId="{0669F524-F821-4B00-99B6-A9EEF0BCC2AB}" destId="{517F1569-973B-4AE4-B480-89FDF7BE5043}" srcOrd="0" destOrd="0" presId="urn:microsoft.com/office/officeart/2005/8/layout/hList9"/>
    <dgm:cxn modelId="{AF4A9925-81A3-4BDD-9FAF-34B4403C8E00}" type="presParOf" srcId="{0669F524-F821-4B00-99B6-A9EEF0BCC2AB}" destId="{13BCCACE-8D05-432C-B29A-FA731228397D}" srcOrd="1" destOrd="0" presId="urn:microsoft.com/office/officeart/2005/8/layout/hList9"/>
    <dgm:cxn modelId="{C1F8F553-FBBA-45F1-BE15-22207D49EC95}" type="presParOf" srcId="{74F36A68-E358-4657-AA70-1A371BC0A86F}" destId="{1ED47D1E-EA75-409A-B522-B4DD68E5347F}" srcOrd="7" destOrd="0" presId="urn:microsoft.com/office/officeart/2005/8/layout/hList9"/>
    <dgm:cxn modelId="{EEE42DB0-B10A-417E-B74A-9076BF43E9DA}" type="presParOf" srcId="{74F36A68-E358-4657-AA70-1A371BC0A86F}" destId="{018A24E6-90D8-4B3C-B2B3-4A9D03D5015D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10F2E5-2118-4993-A2CC-01351A37A9A4}">
      <dsp:nvSpPr>
        <dsp:cNvPr id="0" name=""/>
        <dsp:cNvSpPr/>
      </dsp:nvSpPr>
      <dsp:spPr>
        <a:xfrm>
          <a:off x="2746136" y="831012"/>
          <a:ext cx="3107159" cy="20724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62280" rIns="462280" bIns="46228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3243282" y="831012"/>
        <a:ext cx="2610013" cy="2072475"/>
      </dsp:txXfrm>
    </dsp:sp>
    <dsp:sp modelId="{D046B530-B6B4-421A-A670-23FC90002A38}">
      <dsp:nvSpPr>
        <dsp:cNvPr id="0" name=""/>
        <dsp:cNvSpPr/>
      </dsp:nvSpPr>
      <dsp:spPr>
        <a:xfrm>
          <a:off x="2746136" y="2903487"/>
          <a:ext cx="3107159" cy="20724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Standard Error- (19.75%)</a:t>
          </a:r>
        </a:p>
      </dsp:txBody>
      <dsp:txXfrm>
        <a:off x="3243282" y="2903487"/>
        <a:ext cx="2610013" cy="2072475"/>
      </dsp:txXfrm>
    </dsp:sp>
    <dsp:sp modelId="{1164699D-56BC-4134-8C5E-A7CE9E09F9BE}">
      <dsp:nvSpPr>
        <dsp:cNvPr id="0" name=""/>
        <dsp:cNvSpPr/>
      </dsp:nvSpPr>
      <dsp:spPr>
        <a:xfrm>
          <a:off x="1088985" y="2436"/>
          <a:ext cx="2071439" cy="12500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Training Dataset</a:t>
          </a:r>
        </a:p>
      </dsp:txBody>
      <dsp:txXfrm>
        <a:off x="1392340" y="185508"/>
        <a:ext cx="1464729" cy="883948"/>
      </dsp:txXfrm>
    </dsp:sp>
    <dsp:sp modelId="{59CC3CCE-44C9-4DCC-BB2E-4E05361472B9}">
      <dsp:nvSpPr>
        <dsp:cNvPr id="0" name=""/>
        <dsp:cNvSpPr/>
      </dsp:nvSpPr>
      <dsp:spPr>
        <a:xfrm>
          <a:off x="7924735" y="831012"/>
          <a:ext cx="3107159" cy="20724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62280" rIns="462280" bIns="46228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8421880" y="831012"/>
        <a:ext cx="2610013" cy="2072475"/>
      </dsp:txXfrm>
    </dsp:sp>
    <dsp:sp modelId="{517F1569-973B-4AE4-B480-89FDF7BE5043}">
      <dsp:nvSpPr>
        <dsp:cNvPr id="0" name=""/>
        <dsp:cNvSpPr/>
      </dsp:nvSpPr>
      <dsp:spPr>
        <a:xfrm>
          <a:off x="7924735" y="2903487"/>
          <a:ext cx="3107159" cy="20724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Standard Error- (21.07%)</a:t>
          </a:r>
        </a:p>
      </dsp:txBody>
      <dsp:txXfrm>
        <a:off x="8421880" y="2903487"/>
        <a:ext cx="2610013" cy="2072475"/>
      </dsp:txXfrm>
    </dsp:sp>
    <dsp:sp modelId="{018A24E6-90D8-4B3C-B2B3-4A9D03D5015D}">
      <dsp:nvSpPr>
        <dsp:cNvPr id="0" name=""/>
        <dsp:cNvSpPr/>
      </dsp:nvSpPr>
      <dsp:spPr>
        <a:xfrm>
          <a:off x="6267583" y="2436"/>
          <a:ext cx="2071439" cy="12314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Test 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Dataset</a:t>
          </a:r>
        </a:p>
      </dsp:txBody>
      <dsp:txXfrm>
        <a:off x="6570938" y="182775"/>
        <a:ext cx="1464729" cy="8707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10F2E5-2118-4993-A2CC-01351A37A9A4}">
      <dsp:nvSpPr>
        <dsp:cNvPr id="0" name=""/>
        <dsp:cNvSpPr/>
      </dsp:nvSpPr>
      <dsp:spPr>
        <a:xfrm>
          <a:off x="3617325" y="611559"/>
          <a:ext cx="2290420" cy="15277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76936" rIns="376936" bIns="376936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300" kern="1200"/>
        </a:p>
      </dsp:txBody>
      <dsp:txXfrm>
        <a:off x="3983792" y="611559"/>
        <a:ext cx="1923952" cy="1527710"/>
      </dsp:txXfrm>
    </dsp:sp>
    <dsp:sp modelId="{D046B530-B6B4-421A-A670-23FC90002A38}">
      <dsp:nvSpPr>
        <dsp:cNvPr id="0" name=""/>
        <dsp:cNvSpPr/>
      </dsp:nvSpPr>
      <dsp:spPr>
        <a:xfrm>
          <a:off x="3617325" y="1751796"/>
          <a:ext cx="2290420" cy="15277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73152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Accuracy~80%</a:t>
          </a:r>
          <a:endParaRPr lang="en-US" sz="2000" kern="1200" dirty="0"/>
        </a:p>
      </dsp:txBody>
      <dsp:txXfrm>
        <a:off x="3983792" y="1751796"/>
        <a:ext cx="1923952" cy="1527710"/>
      </dsp:txXfrm>
    </dsp:sp>
    <dsp:sp modelId="{1164699D-56BC-4134-8C5E-A7CE9E09F9BE}">
      <dsp:nvSpPr>
        <dsp:cNvPr id="0" name=""/>
        <dsp:cNvSpPr/>
      </dsp:nvSpPr>
      <dsp:spPr>
        <a:xfrm>
          <a:off x="2395767" y="780"/>
          <a:ext cx="1526946" cy="9214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Training Dataset</a:t>
          </a:r>
        </a:p>
      </dsp:txBody>
      <dsp:txXfrm>
        <a:off x="2619383" y="135730"/>
        <a:ext cx="1079714" cy="651597"/>
      </dsp:txXfrm>
    </dsp:sp>
    <dsp:sp modelId="{59CC3CCE-44C9-4DCC-BB2E-4E05361472B9}">
      <dsp:nvSpPr>
        <dsp:cNvPr id="0" name=""/>
        <dsp:cNvSpPr/>
      </dsp:nvSpPr>
      <dsp:spPr>
        <a:xfrm>
          <a:off x="7434692" y="611559"/>
          <a:ext cx="2290420" cy="15277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76936" rIns="376936" bIns="376936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300" kern="1200" dirty="0"/>
        </a:p>
      </dsp:txBody>
      <dsp:txXfrm>
        <a:off x="7801159" y="611559"/>
        <a:ext cx="1923952" cy="1527710"/>
      </dsp:txXfrm>
    </dsp:sp>
    <dsp:sp modelId="{517F1569-973B-4AE4-B480-89FDF7BE5043}">
      <dsp:nvSpPr>
        <dsp:cNvPr id="0" name=""/>
        <dsp:cNvSpPr/>
      </dsp:nvSpPr>
      <dsp:spPr>
        <a:xfrm>
          <a:off x="7434692" y="1735037"/>
          <a:ext cx="2290420" cy="15277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42240" bIns="5486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Accuracy~</a:t>
          </a:r>
          <a:r>
            <a:rPr lang="en-US" sz="2000" kern="1200" baseline="0" dirty="0"/>
            <a:t> 76%</a:t>
          </a:r>
          <a:endParaRPr lang="en-US" sz="2000" kern="1200" dirty="0"/>
        </a:p>
      </dsp:txBody>
      <dsp:txXfrm>
        <a:off x="7801159" y="1735037"/>
        <a:ext cx="1923952" cy="1527710"/>
      </dsp:txXfrm>
    </dsp:sp>
    <dsp:sp modelId="{018A24E6-90D8-4B3C-B2B3-4A9D03D5015D}">
      <dsp:nvSpPr>
        <dsp:cNvPr id="0" name=""/>
        <dsp:cNvSpPr/>
      </dsp:nvSpPr>
      <dsp:spPr>
        <a:xfrm>
          <a:off x="6213134" y="780"/>
          <a:ext cx="1526946" cy="907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Test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Dataset</a:t>
          </a:r>
        </a:p>
      </dsp:txBody>
      <dsp:txXfrm>
        <a:off x="6436750" y="133715"/>
        <a:ext cx="1079714" cy="6418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the decision tree model using 3 independent variables- LB, FM and AC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6CB78-C787-43FB-B235-482FCB5895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88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the decision tree model using 3 independent variables- LB, FM and AC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6CB78-C787-43FB-B235-482FCB5895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11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the decision tree model using 3 independent variables- LB, FM and AC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6CB78-C787-43FB-B235-482FCB5895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13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the decision tree model using 3 independent variables- LB, FM and AC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6CB78-C787-43FB-B235-482FCB5895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31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the decision tree model using 3 independent variables- LB, FM and AC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6CB78-C787-43FB-B235-482FCB5895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55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the decision tree model using 3 independent variables- LB, FM and AC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6CB78-C787-43FB-B235-482FCB5895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29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the decision tree model using 3 independent variables- LB, FM and AC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6CB78-C787-43FB-B235-482FCB5895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24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67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3504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479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07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63317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8735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6715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28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3969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8680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8185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67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subTitle" idx="1"/>
          </p:nvPr>
        </p:nvSpPr>
        <p:spPr>
          <a:xfrm>
            <a:off x="8138161" y="4582160"/>
            <a:ext cx="2908234" cy="77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SzPts val="1860"/>
            </a:pPr>
            <a:r>
              <a:rPr lang="en-US" sz="1860" dirty="0"/>
              <a:t>Rajesh Ranjan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02231EF-D9AF-4752-A038-A1472901B970}"/>
              </a:ext>
            </a:extLst>
          </p:cNvPr>
          <p:cNvSpPr txBox="1">
            <a:spLocks/>
          </p:cNvSpPr>
          <p:nvPr/>
        </p:nvSpPr>
        <p:spPr>
          <a:xfrm>
            <a:off x="1041400" y="1076960"/>
            <a:ext cx="10109200" cy="29897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ctr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6000" dirty="0"/>
              <a:t>Prediction of Neonatal’s Heart Condition Using Cardiotocographic Observations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3A02D-EB52-465D-A146-E20352993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2573"/>
            <a:ext cx="12192000" cy="806009"/>
          </a:xfrm>
        </p:spPr>
        <p:txBody>
          <a:bodyPr>
            <a:normAutofit/>
          </a:bodyPr>
          <a:lstStyle/>
          <a:p>
            <a:r>
              <a:rPr lang="en-US" sz="3600" dirty="0"/>
              <a:t>Decision Tree Model Evaluation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FF1824-BA62-478C-BE36-52ED3FD96F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6332532"/>
              </p:ext>
            </p:extLst>
          </p:nvPr>
        </p:nvGraphicFramePr>
        <p:xfrm>
          <a:off x="71120" y="1290320"/>
          <a:ext cx="12120880" cy="497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B1077DA-2DE1-4819-8A7F-CA45D82395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9798" y="2392661"/>
            <a:ext cx="3378968" cy="147829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8F5DFE-F245-4C9F-8ACD-30F675575AD0}"/>
              </a:ext>
            </a:extLst>
          </p:cNvPr>
          <p:cNvSpPr txBox="1"/>
          <p:nvPr/>
        </p:nvSpPr>
        <p:spPr>
          <a:xfrm>
            <a:off x="3713479" y="1613068"/>
            <a:ext cx="1656080" cy="4001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Actual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A7D49A9D-C49B-42AB-871B-6389DCA5A320}"/>
              </a:ext>
            </a:extLst>
          </p:cNvPr>
          <p:cNvSpPr/>
          <p:nvPr/>
        </p:nvSpPr>
        <p:spPr>
          <a:xfrm rot="5400000">
            <a:off x="4273026" y="1415520"/>
            <a:ext cx="536985" cy="1727200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B0C1052A-3226-4D66-BC34-C62505F05BAA}"/>
              </a:ext>
            </a:extLst>
          </p:cNvPr>
          <p:cNvSpPr/>
          <p:nvPr/>
        </p:nvSpPr>
        <p:spPr>
          <a:xfrm>
            <a:off x="2333308" y="2995933"/>
            <a:ext cx="486435" cy="783585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98616E-BFFA-4476-B4C2-289A937C6C17}"/>
              </a:ext>
            </a:extLst>
          </p:cNvPr>
          <p:cNvSpPr txBox="1"/>
          <p:nvPr/>
        </p:nvSpPr>
        <p:spPr>
          <a:xfrm>
            <a:off x="838158" y="3187671"/>
            <a:ext cx="1656080" cy="4001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Prediction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1D8159-59D5-4C1F-8727-1842DB9A176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4852" t="8522" b="517"/>
          <a:stretch/>
        </p:blipFill>
        <p:spPr>
          <a:xfrm>
            <a:off x="7826081" y="2350002"/>
            <a:ext cx="3268640" cy="147829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7DC519E-7869-40D5-B01F-5E1E0D0D2517}"/>
              </a:ext>
            </a:extLst>
          </p:cNvPr>
          <p:cNvSpPr txBox="1"/>
          <p:nvPr/>
        </p:nvSpPr>
        <p:spPr>
          <a:xfrm>
            <a:off x="8995410" y="1586448"/>
            <a:ext cx="1656080" cy="4001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Actual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4E783E5C-DDA2-4A9A-80D9-448B26FE9E56}"/>
              </a:ext>
            </a:extLst>
          </p:cNvPr>
          <p:cNvSpPr/>
          <p:nvPr/>
        </p:nvSpPr>
        <p:spPr>
          <a:xfrm rot="5400000">
            <a:off x="9655512" y="1333413"/>
            <a:ext cx="495896" cy="1727200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73C6A7A7-2754-46BE-9483-8D67BC2AB427}"/>
              </a:ext>
            </a:extLst>
          </p:cNvPr>
          <p:cNvSpPr/>
          <p:nvPr/>
        </p:nvSpPr>
        <p:spPr>
          <a:xfrm>
            <a:off x="7574211" y="2924812"/>
            <a:ext cx="486435" cy="783585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513ECB-B136-4E77-8B67-612D1CF398BA}"/>
              </a:ext>
            </a:extLst>
          </p:cNvPr>
          <p:cNvSpPr txBox="1"/>
          <p:nvPr/>
        </p:nvSpPr>
        <p:spPr>
          <a:xfrm>
            <a:off x="6156666" y="3116550"/>
            <a:ext cx="1656080" cy="4001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396456916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52A30-0E60-4214-8C2B-ED4C777F5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03303"/>
            <a:ext cx="12192000" cy="600316"/>
          </a:xfrm>
        </p:spPr>
        <p:txBody>
          <a:bodyPr>
            <a:noAutofit/>
          </a:bodyPr>
          <a:lstStyle/>
          <a:p>
            <a:r>
              <a:rPr lang="en-US" sz="3600" dirty="0"/>
              <a:t>Second Analysis- Multinomial Regression on Training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EAC953-7579-4821-A471-1AC14882C5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671"/>
          <a:stretch/>
        </p:blipFill>
        <p:spPr>
          <a:xfrm>
            <a:off x="86660" y="1289318"/>
            <a:ext cx="8622861" cy="46034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0BA022-A67A-4E93-AC7D-AE45F75628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671"/>
          <a:stretch/>
        </p:blipFill>
        <p:spPr>
          <a:xfrm>
            <a:off x="7051390" y="1289317"/>
            <a:ext cx="5089461" cy="460348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4" name="Left Brace 13">
            <a:extLst>
              <a:ext uri="{FF2B5EF4-FFF2-40B4-BE49-F238E27FC236}">
                <a16:creationId xmlns:a16="http://schemas.microsoft.com/office/drawing/2014/main" id="{253F88F1-EADB-4770-9C95-012BAF771651}"/>
              </a:ext>
            </a:extLst>
          </p:cNvPr>
          <p:cNvSpPr/>
          <p:nvPr/>
        </p:nvSpPr>
        <p:spPr>
          <a:xfrm>
            <a:off x="6510909" y="1371600"/>
            <a:ext cx="846583" cy="162463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320E5A8B-F94A-42FD-BD46-ACCD1365C41A}"/>
              </a:ext>
            </a:extLst>
          </p:cNvPr>
          <p:cNvSpPr/>
          <p:nvPr/>
        </p:nvSpPr>
        <p:spPr>
          <a:xfrm rot="16200000">
            <a:off x="1559120" y="571316"/>
            <a:ext cx="360374" cy="196714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20F9FA3-5562-46AF-B7B7-3855735A34AB}"/>
              </a:ext>
            </a:extLst>
          </p:cNvPr>
          <p:cNvCxnSpPr>
            <a:stCxn id="15" idx="1"/>
            <a:endCxn id="14" idx="1"/>
          </p:cNvCxnSpPr>
          <p:nvPr/>
        </p:nvCxnSpPr>
        <p:spPr>
          <a:xfrm rot="16200000" flipH="1">
            <a:off x="3900689" y="-426305"/>
            <a:ext cx="448838" cy="4771602"/>
          </a:xfrm>
          <a:prstGeom prst="bentConnector4">
            <a:avLst>
              <a:gd name="adj1" fmla="val 50932"/>
              <a:gd name="adj2" fmla="val 51888"/>
            </a:avLst>
          </a:prstGeom>
          <a:ln w="28575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2196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52A30-0E60-4214-8C2B-ED4C777F5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6116"/>
            <a:ext cx="12192000" cy="707010"/>
          </a:xfrm>
        </p:spPr>
        <p:txBody>
          <a:bodyPr>
            <a:noAutofit/>
          </a:bodyPr>
          <a:lstStyle/>
          <a:p>
            <a:r>
              <a:rPr lang="en-US" sz="3600" dirty="0"/>
              <a:t>Second Analysis- Multinomial Regression on Test Dataset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C14294-3D73-45B1-AAD6-C2A62DD10C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461"/>
          <a:stretch/>
        </p:blipFill>
        <p:spPr>
          <a:xfrm>
            <a:off x="67165" y="2227692"/>
            <a:ext cx="6683031" cy="32966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01BAC8-55B3-47A6-81F2-0D1F58685A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543"/>
          <a:stretch/>
        </p:blipFill>
        <p:spPr>
          <a:xfrm>
            <a:off x="6870311" y="1475900"/>
            <a:ext cx="5268739" cy="4312596"/>
          </a:xfrm>
          <a:prstGeom prst="rect">
            <a:avLst/>
          </a:prstGeom>
        </p:spPr>
      </p:pic>
      <p:sp>
        <p:nvSpPr>
          <p:cNvPr id="16" name="Left Brace 15">
            <a:extLst>
              <a:ext uri="{FF2B5EF4-FFF2-40B4-BE49-F238E27FC236}">
                <a16:creationId xmlns:a16="http://schemas.microsoft.com/office/drawing/2014/main" id="{0C117CE0-BDDE-4DEB-861C-230E57307C7B}"/>
              </a:ext>
            </a:extLst>
          </p:cNvPr>
          <p:cNvSpPr/>
          <p:nvPr/>
        </p:nvSpPr>
        <p:spPr>
          <a:xfrm>
            <a:off x="6104707" y="1594892"/>
            <a:ext cx="866504" cy="195094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03233A27-B033-4556-92C7-FCDBC45916FB}"/>
              </a:ext>
            </a:extLst>
          </p:cNvPr>
          <p:cNvSpPr/>
          <p:nvPr/>
        </p:nvSpPr>
        <p:spPr>
          <a:xfrm rot="16200000">
            <a:off x="1130264" y="1764054"/>
            <a:ext cx="313846" cy="161781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2366551-B985-4EE5-9DEC-02F474EF32EB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1334703" y="2570366"/>
            <a:ext cx="4770004" cy="244776"/>
          </a:xfrm>
          <a:prstGeom prst="bentConnector3">
            <a:avLst>
              <a:gd name="adj1" fmla="val 50000"/>
            </a:avLst>
          </a:prstGeom>
          <a:ln w="28575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20518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B5BF7A81-3A31-4F2E-8AE1-11F3535255CD}"/>
              </a:ext>
            </a:extLst>
          </p:cNvPr>
          <p:cNvGrpSpPr/>
          <p:nvPr/>
        </p:nvGrpSpPr>
        <p:grpSpPr>
          <a:xfrm>
            <a:off x="1501475" y="3782619"/>
            <a:ext cx="9141930" cy="1931143"/>
            <a:chOff x="556595" y="1670233"/>
            <a:chExt cx="9141930" cy="223022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8F5DFE-F245-4C9F-8ACD-30F675575AD0}"/>
                </a:ext>
              </a:extLst>
            </p:cNvPr>
            <p:cNvSpPr txBox="1"/>
            <p:nvPr/>
          </p:nvSpPr>
          <p:spPr>
            <a:xfrm>
              <a:off x="3713478" y="1670233"/>
              <a:ext cx="1656080" cy="40011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Actual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698616E-BFFA-4476-B4C2-289A937C6C17}"/>
                </a:ext>
              </a:extLst>
            </p:cNvPr>
            <p:cNvSpPr txBox="1"/>
            <p:nvPr/>
          </p:nvSpPr>
          <p:spPr>
            <a:xfrm>
              <a:off x="556595" y="3277845"/>
              <a:ext cx="1656080" cy="40011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Prediction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7FFDBFE-276D-491D-BF47-896B6A138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28122" y="2545908"/>
              <a:ext cx="3371436" cy="1354552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B0C1052A-3226-4D66-BC34-C62505F05BAA}"/>
                </a:ext>
              </a:extLst>
            </p:cNvPr>
            <p:cNvSpPr/>
            <p:nvPr/>
          </p:nvSpPr>
          <p:spPr>
            <a:xfrm>
              <a:off x="2333032" y="3086108"/>
              <a:ext cx="486435" cy="783585"/>
            </a:xfrm>
            <a:prstGeom prst="leftBrace">
              <a:avLst/>
            </a:prstGeom>
            <a:ln w="635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A7D49A9D-C49B-42AB-871B-6389DCA5A320}"/>
                </a:ext>
              </a:extLst>
            </p:cNvPr>
            <p:cNvSpPr/>
            <p:nvPr/>
          </p:nvSpPr>
          <p:spPr>
            <a:xfrm rot="5400000">
              <a:off x="4273026" y="1529062"/>
              <a:ext cx="536985" cy="1727200"/>
            </a:xfrm>
            <a:prstGeom prst="leftBrace">
              <a:avLst/>
            </a:prstGeom>
            <a:ln w="635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6BC604B6-E190-4FB5-9805-5EA9CAE60A81}"/>
                </a:ext>
              </a:extLst>
            </p:cNvPr>
            <p:cNvSpPr/>
            <p:nvPr/>
          </p:nvSpPr>
          <p:spPr>
            <a:xfrm>
              <a:off x="5899558" y="3150392"/>
              <a:ext cx="1527402" cy="342892"/>
            </a:xfrm>
            <a:prstGeom prst="rightArrow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75B8799-E454-42CF-BEDF-419F34239B2F}"/>
                </a:ext>
              </a:extLst>
            </p:cNvPr>
            <p:cNvSpPr txBox="1"/>
            <p:nvPr/>
          </p:nvSpPr>
          <p:spPr>
            <a:xfrm>
              <a:off x="7602968" y="2895305"/>
              <a:ext cx="2095557" cy="85306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Standard Error- 18.53%</a:t>
              </a:r>
            </a:p>
            <a:p>
              <a:endParaRPr lang="en-US" dirty="0"/>
            </a:p>
            <a:p>
              <a:r>
                <a:rPr lang="en-US" dirty="0"/>
                <a:t>Accuracy Rate- 81.47%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D77A2F1-03EA-4458-8949-C93DF9BD9FF4}"/>
              </a:ext>
            </a:extLst>
          </p:cNvPr>
          <p:cNvGrpSpPr/>
          <p:nvPr/>
        </p:nvGrpSpPr>
        <p:grpSpPr>
          <a:xfrm>
            <a:off x="993139" y="1293215"/>
            <a:ext cx="10713720" cy="1953517"/>
            <a:chOff x="1031240" y="1074163"/>
            <a:chExt cx="10713720" cy="212108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70E77C-5395-4436-BA4F-7FEA547B029D}"/>
                </a:ext>
              </a:extLst>
            </p:cNvPr>
            <p:cNvSpPr txBox="1"/>
            <p:nvPr/>
          </p:nvSpPr>
          <p:spPr>
            <a:xfrm>
              <a:off x="7904480" y="1074163"/>
              <a:ext cx="3840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LB- FHR baseline (beats per minute)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BA51DD-B94C-4111-9EB4-761BE3BFF504}"/>
                </a:ext>
              </a:extLst>
            </p:cNvPr>
            <p:cNvSpPr txBox="1"/>
            <p:nvPr/>
          </p:nvSpPr>
          <p:spPr>
            <a:xfrm>
              <a:off x="7912101" y="1443495"/>
              <a:ext cx="3443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AC- # of accelerations per second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145EFE-9364-4B31-9D19-D30D3C83F932}"/>
                </a:ext>
              </a:extLst>
            </p:cNvPr>
            <p:cNvSpPr txBox="1"/>
            <p:nvPr/>
          </p:nvSpPr>
          <p:spPr>
            <a:xfrm>
              <a:off x="7912101" y="1797560"/>
              <a:ext cx="3728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FM- # of fetal movements per second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DD2D61F-5311-49B1-9811-926AC2B3AE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4103" r="5531" b="33186"/>
            <a:stretch/>
          </p:blipFill>
          <p:spPr>
            <a:xfrm>
              <a:off x="2743200" y="1131313"/>
              <a:ext cx="4875814" cy="996925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9BBC14E-A88D-4FF3-8A78-1F7269AB567C}"/>
                </a:ext>
              </a:extLst>
            </p:cNvPr>
            <p:cNvSpPr txBox="1"/>
            <p:nvPr/>
          </p:nvSpPr>
          <p:spPr>
            <a:xfrm>
              <a:off x="1031240" y="1543463"/>
              <a:ext cx="1656080" cy="58477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2- Suspected</a:t>
              </a:r>
            </a:p>
            <a:p>
              <a:r>
                <a:rPr lang="en-US" sz="1600" dirty="0"/>
                <a:t>3- Pathological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E5AC8B8-1C3B-48EE-BCB9-D21D33463FB9}"/>
                </a:ext>
              </a:extLst>
            </p:cNvPr>
            <p:cNvSpPr txBox="1"/>
            <p:nvPr/>
          </p:nvSpPr>
          <p:spPr>
            <a:xfrm>
              <a:off x="3911604" y="2610469"/>
              <a:ext cx="1412236" cy="58477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2-      ~99.9%</a:t>
              </a:r>
            </a:p>
            <a:p>
              <a:r>
                <a:rPr lang="en-US" sz="1600" dirty="0"/>
                <a:t>3-      ~99.9%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F6CADD5-29CE-4F81-BEFC-8A709B49C07C}"/>
                </a:ext>
              </a:extLst>
            </p:cNvPr>
            <p:cNvSpPr txBox="1"/>
            <p:nvPr/>
          </p:nvSpPr>
          <p:spPr>
            <a:xfrm>
              <a:off x="5486397" y="2597530"/>
              <a:ext cx="1269995" cy="58477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2-      ~95%</a:t>
              </a:r>
            </a:p>
            <a:p>
              <a:r>
                <a:rPr lang="en-US" sz="1600" dirty="0"/>
                <a:t>3-      ~92%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0D6C293-8A22-4833-A4E6-0348726E530F}"/>
                </a:ext>
              </a:extLst>
            </p:cNvPr>
            <p:cNvCxnSpPr/>
            <p:nvPr/>
          </p:nvCxnSpPr>
          <p:spPr>
            <a:xfrm>
              <a:off x="4744720" y="1835851"/>
              <a:ext cx="0" cy="6787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BC1D50A-7476-4A33-A674-19C87396E3C6}"/>
                </a:ext>
              </a:extLst>
            </p:cNvPr>
            <p:cNvCxnSpPr/>
            <p:nvPr/>
          </p:nvCxnSpPr>
          <p:spPr>
            <a:xfrm>
              <a:off x="6096000" y="1835851"/>
              <a:ext cx="0" cy="6787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itle 1">
            <a:extLst>
              <a:ext uri="{FF2B5EF4-FFF2-40B4-BE49-F238E27FC236}">
                <a16:creationId xmlns:a16="http://schemas.microsoft.com/office/drawing/2014/main" id="{1144E1FD-1E74-4444-9CDC-31263620D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66" y="405014"/>
            <a:ext cx="11816080" cy="564621"/>
          </a:xfrm>
        </p:spPr>
        <p:txBody>
          <a:bodyPr>
            <a:noAutofit/>
          </a:bodyPr>
          <a:lstStyle/>
          <a:p>
            <a:r>
              <a:rPr lang="en-US" sz="3600" dirty="0"/>
              <a:t>Multinomial Regression 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216935141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D8BE11-0AA8-4492-B420-11289C9AF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6116"/>
            <a:ext cx="12192000" cy="527324"/>
          </a:xfrm>
        </p:spPr>
        <p:txBody>
          <a:bodyPr>
            <a:noAutofit/>
          </a:bodyPr>
          <a:lstStyle/>
          <a:p>
            <a:r>
              <a:rPr lang="en-US" sz="3600" dirty="0"/>
              <a:t>Third Analysis- Liner Discriminant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FAF74-721B-41CE-8A39-1BAD7EC4F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E7F022-A61B-4421-A997-B981481826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7259" r="51334" b="7408"/>
          <a:stretch/>
        </p:blipFill>
        <p:spPr>
          <a:xfrm>
            <a:off x="0" y="1605280"/>
            <a:ext cx="5933440" cy="455168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64600B-073A-4C4E-B6A6-FE40864AB4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38" r="20548"/>
          <a:stretch/>
        </p:blipFill>
        <p:spPr>
          <a:xfrm>
            <a:off x="6096000" y="1605280"/>
            <a:ext cx="5862320" cy="454191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05C4BCB-2F51-42E2-BCBD-89F060093266}"/>
              </a:ext>
            </a:extLst>
          </p:cNvPr>
          <p:cNvSpPr/>
          <p:nvPr/>
        </p:nvSpPr>
        <p:spPr>
          <a:xfrm>
            <a:off x="4610624" y="1149136"/>
            <a:ext cx="30093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Linear Separation vs Quadratic Plot</a:t>
            </a:r>
          </a:p>
        </p:txBody>
      </p:sp>
    </p:spTree>
    <p:extLst>
      <p:ext uri="{BB962C8B-B14F-4D97-AF65-F5344CB8AC3E}">
        <p14:creationId xmlns:p14="http://schemas.microsoft.com/office/powerpoint/2010/main" val="2296430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3A02D-EB52-465D-A146-E20352993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2573"/>
            <a:ext cx="12192000" cy="835185"/>
          </a:xfrm>
        </p:spPr>
        <p:txBody>
          <a:bodyPr>
            <a:normAutofit/>
          </a:bodyPr>
          <a:lstStyle/>
          <a:p>
            <a:r>
              <a:rPr lang="en-US" sz="3600" dirty="0"/>
              <a:t>LDA Model Evaluation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FF1824-BA62-478C-BE36-52ED3FD96F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4925709"/>
              </p:ext>
            </p:extLst>
          </p:nvPr>
        </p:nvGraphicFramePr>
        <p:xfrm>
          <a:off x="71120" y="1290320"/>
          <a:ext cx="12120880" cy="3667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0B5B90A-5FAE-4AEB-A12F-AD956298E8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5376" y="2074730"/>
            <a:ext cx="3190624" cy="11736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CED0EB-515F-43F8-B3AF-4E2C1439E1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23551" y="2074730"/>
            <a:ext cx="3190624" cy="117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867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164FA-0205-4851-A178-30ECA4B5F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44052-CB4F-451E-AAC0-12887ACC1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 model observed as ~80% accurate and precise in predicting the infant’s heart condition based on several executions of model on training and test dataset.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The independent variables (LB and AC) used in multinomial regression analysis calculated with ~99% confidence while performing the foresaid regression analysis.</a:t>
            </a:r>
          </a:p>
          <a:p>
            <a:endParaRPr lang="en-US" dirty="0"/>
          </a:p>
          <a:p>
            <a:r>
              <a:rPr lang="en-US" dirty="0"/>
              <a:t>LDA model is evaluated with 80% accurate on train and 76% on test dataset however the plot could not clearly classify the categories for patients. </a:t>
            </a:r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F61F4-EA1F-46E7-863C-52737B4A8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4667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88EA2-F134-45B5-9578-2F5C9957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0" y="340902"/>
            <a:ext cx="12122870" cy="651048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45BAE-59A7-4A50-9C7C-5D7559E8A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1" y="991951"/>
            <a:ext cx="11612880" cy="517517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To predict the newborn health condition using various heart related observations obtained via Cardiotocography recordings.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u="sng" dirty="0"/>
              <a:t>Scope of Study:</a:t>
            </a:r>
          </a:p>
          <a:p>
            <a:pPr marL="514350" lvl="0" indent="-514350" algn="just">
              <a:buFont typeface="+mj-lt"/>
              <a:buAutoNum type="alphaUcPeriod"/>
            </a:pPr>
            <a:r>
              <a:rPr lang="en-US" dirty="0"/>
              <a:t>Conduct Data Mining applied science to estimate the patient’s condition (1-Normal, 2-Suspected, 3-Pathological) based on the obtained heart related vital records.	</a:t>
            </a:r>
          </a:p>
          <a:p>
            <a:pPr marL="0" indent="0" algn="just">
              <a:buNone/>
            </a:pPr>
            <a:r>
              <a:rPr lang="en-US" dirty="0"/>
              <a:t>	</a:t>
            </a:r>
          </a:p>
          <a:p>
            <a:pPr marL="0" indent="0" algn="just">
              <a:buNone/>
            </a:pPr>
            <a:r>
              <a:rPr lang="en-US" u="sng" dirty="0"/>
              <a:t>Analysis Methodology (using R):</a:t>
            </a:r>
          </a:p>
          <a:p>
            <a:pPr marL="971550" lvl="1" indent="-514350" algn="just">
              <a:buFont typeface="+mj-lt"/>
              <a:buAutoNum type="alphaUcPeriod"/>
            </a:pPr>
            <a:r>
              <a:rPr lang="en-US" dirty="0"/>
              <a:t>Decision Tree analysis-</a:t>
            </a:r>
          </a:p>
          <a:p>
            <a:pPr marL="971550" lvl="1" indent="-514350" algn="just">
              <a:buFont typeface="+mj-lt"/>
              <a:buAutoNum type="alphaUcPeriod"/>
            </a:pPr>
            <a:r>
              <a:rPr lang="en-US" dirty="0"/>
              <a:t>Multinomial Regression Analysis-</a:t>
            </a:r>
          </a:p>
          <a:p>
            <a:pPr marL="971550" lvl="1" indent="-514350" algn="just">
              <a:buFont typeface="+mj-lt"/>
              <a:buAutoNum type="alphaUcPeriod"/>
            </a:pPr>
            <a:r>
              <a:rPr lang="en-US" dirty="0"/>
              <a:t>Liner Discriminant Analysis-</a:t>
            </a:r>
          </a:p>
        </p:txBody>
      </p:sp>
    </p:spTree>
    <p:extLst>
      <p:ext uri="{BB962C8B-B14F-4D97-AF65-F5344CB8AC3E}">
        <p14:creationId xmlns:p14="http://schemas.microsoft.com/office/powerpoint/2010/main" val="125086617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D726B78-92B1-4187-A83C-BC14FC14C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5" y="411369"/>
            <a:ext cx="6204984" cy="871816"/>
          </a:xfrm>
        </p:spPr>
        <p:txBody>
          <a:bodyPr>
            <a:normAutofit/>
          </a:bodyPr>
          <a:lstStyle/>
          <a:p>
            <a:r>
              <a:rPr lang="en-US" sz="4000" dirty="0"/>
              <a:t>Dataset- Cardiotocography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6D1B4-17B9-426B-871B-D727A02E0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1206996"/>
            <a:ext cx="6204984" cy="39396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Cardiotocography</a:t>
            </a:r>
            <a:r>
              <a:rPr lang="en-US" sz="2400" dirty="0"/>
              <a:t> (CTG) –a graphic recording of fetal heart rate and uterine contractions for the assessment of Infant’s Heart condition.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B93FD8-E97B-47CD-968E-D261780C0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147" y="384775"/>
            <a:ext cx="3027814" cy="228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AC4FB5-6FF7-4E2B-90AF-2605A683F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6108" y="2737485"/>
            <a:ext cx="3475892" cy="3388994"/>
          </a:xfrm>
          <a:prstGeom prst="rect">
            <a:avLst/>
          </a:prstGeom>
        </p:spPr>
      </p:pic>
      <p:sp>
        <p:nvSpPr>
          <p:cNvPr id="9" name="Left Brace 8">
            <a:extLst>
              <a:ext uri="{FF2B5EF4-FFF2-40B4-BE49-F238E27FC236}">
                <a16:creationId xmlns:a16="http://schemas.microsoft.com/office/drawing/2014/main" id="{133596F8-CC4E-4526-A0CB-42485721FACF}"/>
              </a:ext>
            </a:extLst>
          </p:cNvPr>
          <p:cNvSpPr/>
          <p:nvPr/>
        </p:nvSpPr>
        <p:spPr>
          <a:xfrm>
            <a:off x="7299880" y="3105353"/>
            <a:ext cx="1366886" cy="302112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894267-EC3C-4E45-BC8F-FF58894379A6}"/>
              </a:ext>
            </a:extLst>
          </p:cNvPr>
          <p:cNvSpPr/>
          <p:nvPr/>
        </p:nvSpPr>
        <p:spPr>
          <a:xfrm>
            <a:off x="1342219" y="3478547"/>
            <a:ext cx="5932990" cy="22747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Vital parameters for the study:</a:t>
            </a:r>
          </a:p>
          <a:p>
            <a:r>
              <a:rPr lang="en-US" u="sng" dirty="0">
                <a:solidFill>
                  <a:schemeClr val="tx1"/>
                </a:solidFill>
              </a:rPr>
              <a:t>Independent Variable</a:t>
            </a:r>
            <a:r>
              <a:rPr lang="en-US" dirty="0">
                <a:solidFill>
                  <a:schemeClr val="tx1"/>
                </a:solidFill>
              </a:rPr>
              <a:t>: 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LB (FHR base Line per minute)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AC- Acceleration per second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FM- Fetal Movement per second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u="sng" dirty="0">
                <a:solidFill>
                  <a:schemeClr val="tx1"/>
                </a:solidFill>
              </a:rPr>
              <a:t>Categorical Variable </a:t>
            </a:r>
          </a:p>
          <a:p>
            <a:r>
              <a:rPr lang="en-US" dirty="0">
                <a:solidFill>
                  <a:schemeClr val="tx1"/>
                </a:solidFill>
              </a:rPr>
              <a:t>NSP- Fetal State (N- Normal, S-Suspected, P- Pathological)</a:t>
            </a:r>
          </a:p>
        </p:txBody>
      </p:sp>
    </p:spTree>
    <p:extLst>
      <p:ext uri="{BB962C8B-B14F-4D97-AF65-F5344CB8AC3E}">
        <p14:creationId xmlns:p14="http://schemas.microsoft.com/office/powerpoint/2010/main" val="265334775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083FF-2CC8-4A42-88F8-593BBA15E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59" y="414895"/>
            <a:ext cx="10515600" cy="397905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Preparation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4F18F3-6A3F-478F-B579-654B6C1D98FE}"/>
              </a:ext>
            </a:extLst>
          </p:cNvPr>
          <p:cNvSpPr/>
          <p:nvPr/>
        </p:nvSpPr>
        <p:spPr>
          <a:xfrm>
            <a:off x="2222090" y="925114"/>
            <a:ext cx="7747000" cy="12084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2126 Observations, 22 parameters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Convert Numerical categorical variable to Factor type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Data Slicing [Training, Test] with 80:20 rule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063B8C-FB61-47CC-8E2D-4ABE4AF87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60" y="2176626"/>
            <a:ext cx="11623860" cy="393969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9928206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52A30-0E60-4214-8C2B-ED4C777F5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5121"/>
            <a:ext cx="11643360" cy="584199"/>
          </a:xfrm>
        </p:spPr>
        <p:txBody>
          <a:bodyPr>
            <a:normAutofit/>
          </a:bodyPr>
          <a:lstStyle/>
          <a:p>
            <a:r>
              <a:rPr lang="en-US" sz="3600" dirty="0"/>
              <a:t>First Analysis - Decision Tree on Training Dataset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8C5658-7FFF-4A01-A2E6-2646B0C65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2641" r="20529" b="10513"/>
          <a:stretch/>
        </p:blipFill>
        <p:spPr>
          <a:xfrm>
            <a:off x="0" y="2367280"/>
            <a:ext cx="3972560" cy="311912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D758003-1E01-46D0-A776-06DEAA33F416}"/>
              </a:ext>
            </a:extLst>
          </p:cNvPr>
          <p:cNvGrpSpPr/>
          <p:nvPr/>
        </p:nvGrpSpPr>
        <p:grpSpPr>
          <a:xfrm>
            <a:off x="3870960" y="1371601"/>
            <a:ext cx="8299672" cy="4836160"/>
            <a:chOff x="3586480" y="1239521"/>
            <a:chExt cx="8605520" cy="552704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DE5F0EE-DCC5-41C8-8A3D-A3A616B83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86480" y="1239521"/>
              <a:ext cx="8605520" cy="552704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E114AAF-7815-4037-92AA-825D2E6479C3}"/>
                </a:ext>
              </a:extLst>
            </p:cNvPr>
            <p:cNvSpPr/>
            <p:nvPr/>
          </p:nvSpPr>
          <p:spPr>
            <a:xfrm>
              <a:off x="5294408" y="1249682"/>
              <a:ext cx="439823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Infant’s health prediction using decision tree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72D5BCF-60F0-4731-A7F9-FDA597457D16}"/>
              </a:ext>
            </a:extLst>
          </p:cNvPr>
          <p:cNvSpPr/>
          <p:nvPr/>
        </p:nvSpPr>
        <p:spPr>
          <a:xfrm>
            <a:off x="10673980" y="1306180"/>
            <a:ext cx="1466697" cy="7386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1- Normal</a:t>
            </a:r>
          </a:p>
          <a:p>
            <a:r>
              <a:rPr lang="en-US" sz="1400" dirty="0"/>
              <a:t>2- Suspected</a:t>
            </a:r>
          </a:p>
          <a:p>
            <a:r>
              <a:rPr lang="en-US" dirty="0"/>
              <a:t>3- Pathological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4147323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52A30-0E60-4214-8C2B-ED4C777F5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8091"/>
            <a:ext cx="12110720" cy="707010"/>
          </a:xfrm>
        </p:spPr>
        <p:txBody>
          <a:bodyPr>
            <a:normAutofit/>
          </a:bodyPr>
          <a:lstStyle/>
          <a:p>
            <a:r>
              <a:rPr lang="en-US" sz="3600" dirty="0"/>
              <a:t>First Analysis- Decision Tree on Training Dataset cont.…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24764CA-5624-4515-A58D-A94A4BB678E1}"/>
              </a:ext>
            </a:extLst>
          </p:cNvPr>
          <p:cNvGrpSpPr/>
          <p:nvPr/>
        </p:nvGrpSpPr>
        <p:grpSpPr>
          <a:xfrm>
            <a:off x="264160" y="1737360"/>
            <a:ext cx="11521437" cy="4511040"/>
            <a:chOff x="82561" y="1330960"/>
            <a:chExt cx="11703036" cy="534416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21EBC4B-6FFA-46A6-ADE5-776BC2750E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78" t="22399" r="3333"/>
            <a:stretch/>
          </p:blipFill>
          <p:spPr>
            <a:xfrm>
              <a:off x="82561" y="2936455"/>
              <a:ext cx="11703036" cy="373866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999D5D0-8388-4F0E-A009-EFCF24B836C6}"/>
                </a:ext>
              </a:extLst>
            </p:cNvPr>
            <p:cNvSpPr txBox="1"/>
            <p:nvPr/>
          </p:nvSpPr>
          <p:spPr>
            <a:xfrm>
              <a:off x="660400" y="1330960"/>
              <a:ext cx="914400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Normal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BE68A04-CBCA-4795-85AE-706C77BC6FEA}"/>
                </a:ext>
              </a:extLst>
            </p:cNvPr>
            <p:cNvSpPr txBox="1"/>
            <p:nvPr/>
          </p:nvSpPr>
          <p:spPr>
            <a:xfrm>
              <a:off x="5057585" y="1330960"/>
              <a:ext cx="1190815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Suspected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0FD4DA7-E86C-4A33-9425-5CE6FF4502C6}"/>
                </a:ext>
              </a:extLst>
            </p:cNvPr>
            <p:cNvSpPr txBox="1"/>
            <p:nvPr/>
          </p:nvSpPr>
          <p:spPr>
            <a:xfrm>
              <a:off x="9893745" y="1330960"/>
              <a:ext cx="1383855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Pathological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E4B99D6-64E8-4A31-8E02-FC8DD9AB4F09}"/>
                </a:ext>
              </a:extLst>
            </p:cNvPr>
            <p:cNvCxnSpPr/>
            <p:nvPr/>
          </p:nvCxnSpPr>
          <p:spPr>
            <a:xfrm flipV="1">
              <a:off x="1026160" y="1700292"/>
              <a:ext cx="0" cy="129690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B059AC1-9402-431E-BFED-55ABC3C3F72A}"/>
                </a:ext>
              </a:extLst>
            </p:cNvPr>
            <p:cNvCxnSpPr/>
            <p:nvPr/>
          </p:nvCxnSpPr>
          <p:spPr>
            <a:xfrm flipV="1">
              <a:off x="1209040" y="1700292"/>
              <a:ext cx="0" cy="129690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D83733D-3CB6-4128-A568-34FF3A8549F9}"/>
                </a:ext>
              </a:extLst>
            </p:cNvPr>
            <p:cNvCxnSpPr/>
            <p:nvPr/>
          </p:nvCxnSpPr>
          <p:spPr>
            <a:xfrm flipV="1">
              <a:off x="1432560" y="1700292"/>
              <a:ext cx="0" cy="129690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0EAFBC7-02F5-4FF7-8634-AE4387BF55E1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 flipV="1">
              <a:off x="3241040" y="1515626"/>
              <a:ext cx="1816545" cy="1481574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33296F3-3FC5-44A1-B8C6-4673E57C0D17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 flipV="1">
              <a:off x="3017520" y="1515626"/>
              <a:ext cx="2040065" cy="142082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625935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52A30-0E60-4214-8C2B-ED4C777F5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" y="330337"/>
            <a:ext cx="11978640" cy="707010"/>
          </a:xfrm>
        </p:spPr>
        <p:txBody>
          <a:bodyPr>
            <a:normAutofit/>
          </a:bodyPr>
          <a:lstStyle/>
          <a:p>
            <a:r>
              <a:rPr lang="en-US" sz="3600" dirty="0"/>
              <a:t>First Analysis- Decision Tree on Training Dataset cont.…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BC7493-D164-4D16-8944-765CF815BD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21" r="3454"/>
          <a:stretch/>
        </p:blipFill>
        <p:spPr>
          <a:xfrm>
            <a:off x="441959" y="1676400"/>
            <a:ext cx="11257281" cy="455637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AF5CF56-FF8A-4C92-99BC-18808236168D}"/>
              </a:ext>
            </a:extLst>
          </p:cNvPr>
          <p:cNvSpPr/>
          <p:nvPr/>
        </p:nvSpPr>
        <p:spPr>
          <a:xfrm>
            <a:off x="3484880" y="1223305"/>
            <a:ext cx="53329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Infant’s health calculation prediction count of Training dataset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B8FA54-4DB9-40CD-80AB-0C193A7CED01}"/>
              </a:ext>
            </a:extLst>
          </p:cNvPr>
          <p:cNvSpPr/>
          <p:nvPr/>
        </p:nvSpPr>
        <p:spPr>
          <a:xfrm>
            <a:off x="10232543" y="1808479"/>
            <a:ext cx="1466697" cy="7386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1- Normal</a:t>
            </a:r>
          </a:p>
          <a:p>
            <a:r>
              <a:rPr lang="en-US" sz="1400" dirty="0"/>
              <a:t>2- Suspected</a:t>
            </a:r>
          </a:p>
          <a:p>
            <a:r>
              <a:rPr lang="en-US" dirty="0"/>
              <a:t>3- Pathological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0735938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60BDB6-37C1-4FAD-8722-4A3611C847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12"/>
          <a:stretch/>
        </p:blipFill>
        <p:spPr>
          <a:xfrm>
            <a:off x="1092523" y="1346916"/>
            <a:ext cx="10571157" cy="482020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FF2E991-5E92-4109-A64E-554999449F38}"/>
              </a:ext>
            </a:extLst>
          </p:cNvPr>
          <p:cNvSpPr/>
          <p:nvPr/>
        </p:nvSpPr>
        <p:spPr>
          <a:xfrm>
            <a:off x="10196983" y="1253785"/>
            <a:ext cx="1466697" cy="7386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1- Normal</a:t>
            </a:r>
          </a:p>
          <a:p>
            <a:r>
              <a:rPr lang="en-US" sz="1400" dirty="0"/>
              <a:t>2- Suspected</a:t>
            </a:r>
          </a:p>
          <a:p>
            <a:r>
              <a:rPr lang="en-US" dirty="0"/>
              <a:t>3- Pathological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427326-66EA-444E-AD1B-037E4FEFC604}"/>
              </a:ext>
            </a:extLst>
          </p:cNvPr>
          <p:cNvSpPr/>
          <p:nvPr/>
        </p:nvSpPr>
        <p:spPr>
          <a:xfrm>
            <a:off x="2987040" y="1223305"/>
            <a:ext cx="58307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Infant’s health calculation prediction probability of Training dataset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5F03834-1594-4773-AD9E-01F5C51D4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" y="330337"/>
            <a:ext cx="11978640" cy="707010"/>
          </a:xfrm>
        </p:spPr>
        <p:txBody>
          <a:bodyPr>
            <a:normAutofit/>
          </a:bodyPr>
          <a:lstStyle/>
          <a:p>
            <a:r>
              <a:rPr lang="en-US" sz="3600" dirty="0"/>
              <a:t>First Analysis- Decision Tree on Training Dataset cont.…</a:t>
            </a:r>
          </a:p>
        </p:txBody>
      </p:sp>
    </p:spTree>
    <p:extLst>
      <p:ext uri="{BB962C8B-B14F-4D97-AF65-F5344CB8AC3E}">
        <p14:creationId xmlns:p14="http://schemas.microsoft.com/office/powerpoint/2010/main" val="108698078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52A30-0E60-4214-8C2B-ED4C777F5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7409"/>
            <a:ext cx="12110720" cy="707010"/>
          </a:xfrm>
        </p:spPr>
        <p:txBody>
          <a:bodyPr>
            <a:normAutofit/>
          </a:bodyPr>
          <a:lstStyle/>
          <a:p>
            <a:r>
              <a:rPr lang="en-US" sz="3600" dirty="0"/>
              <a:t>First Analysis- Decision Tree on TEST Dataset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7D17FF-1B97-4EDD-9150-16AC14A871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1" t="18451" r="22901"/>
          <a:stretch/>
        </p:blipFill>
        <p:spPr>
          <a:xfrm>
            <a:off x="325120" y="1828800"/>
            <a:ext cx="11572240" cy="419608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8908070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1673</TotalTime>
  <Words>516</Words>
  <Application>Microsoft Office PowerPoint</Application>
  <PresentationFormat>Widescreen</PresentationFormat>
  <Paragraphs>104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 Light</vt:lpstr>
      <vt:lpstr>Wingdings</vt:lpstr>
      <vt:lpstr>Calibri</vt:lpstr>
      <vt:lpstr>Arial</vt:lpstr>
      <vt:lpstr>Helvetica Neue</vt:lpstr>
      <vt:lpstr>Retrospect</vt:lpstr>
      <vt:lpstr>PowerPoint Presentation</vt:lpstr>
      <vt:lpstr>Introduction</vt:lpstr>
      <vt:lpstr>Dataset- Cardiotocography</vt:lpstr>
      <vt:lpstr>Data Preparation</vt:lpstr>
      <vt:lpstr>First Analysis - Decision Tree on Training Dataset</vt:lpstr>
      <vt:lpstr>First Analysis- Decision Tree on Training Dataset cont.…</vt:lpstr>
      <vt:lpstr>First Analysis- Decision Tree on Training Dataset cont.…</vt:lpstr>
      <vt:lpstr>First Analysis- Decision Tree on Training Dataset cont.…</vt:lpstr>
      <vt:lpstr>First Analysis- Decision Tree on TEST Dataset</vt:lpstr>
      <vt:lpstr>Decision Tree Model Evaluation</vt:lpstr>
      <vt:lpstr>Second Analysis- Multinomial Regression on Training</vt:lpstr>
      <vt:lpstr>Second Analysis- Multinomial Regression on Test Dataset</vt:lpstr>
      <vt:lpstr>Multinomial Regression Model Evaluation</vt:lpstr>
      <vt:lpstr>Third Analysis- Liner Discriminant Analysis</vt:lpstr>
      <vt:lpstr>LDA Model Evaluation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rajesh ranjan</dc:creator>
  <cp:lastModifiedBy>rajesh ranjan</cp:lastModifiedBy>
  <cp:revision>1</cp:revision>
  <dcterms:modified xsi:type="dcterms:W3CDTF">2020-03-03T03:12:43Z</dcterms:modified>
</cp:coreProperties>
</file>