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ow to automate iptables rul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automate iptables rules</a:t>
            </a:r>
          </a:p>
        </p:txBody>
      </p:sp>
      <p:sp>
        <p:nvSpPr>
          <p:cNvPr id="120" name="Erran Care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Erran Carey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 DNS nameserver 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DNS nameserver ✨</a:t>
            </a:r>
          </a:p>
        </p:txBody>
      </p:sp>
      <p:sp>
        <p:nvSpPr>
          <p:cNvPr id="143" name="A configuration format to whitelist domains/I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configuration format to whitelist domains/IPs</a:t>
            </a:r>
          </a:p>
          <a:p>
            <a:pPr/>
            <a:r>
              <a:t>A cron task to update IP 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akeawa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Takeaways</a:t>
            </a:r>
          </a:p>
        </p:txBody>
      </p:sp>
      <p:sp>
        <p:nvSpPr>
          <p:cNvPr id="146" name="LOG anything you DRO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2">
                    <a:hueOff val="-177681"/>
                    <a:satOff val="-17391"/>
                    <a:lumOff val="16666"/>
                  </a:schemeClr>
                </a:solidFill>
              </a:rPr>
              <a:t>LOG</a:t>
            </a:r>
            <a:r>
              <a:t> anything you </a:t>
            </a:r>
            <a:r>
              <a:rPr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DROP</a:t>
            </a:r>
            <a:r>
              <a:t>.</a:t>
            </a:r>
          </a:p>
          <a:p>
            <a:pPr/>
            <a:r>
              <a:t>~20-300 dropped packets for 2-3 million packets.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@ipwnstuf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trike="sngStrike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lvl1pPr>
          </a:lstStyle>
          <a:p>
            <a:pPr/>
            <a:r>
              <a:t>@ipwnstuff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@errancar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@errancarey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7" name="ipt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iptables</a:t>
            </a:r>
          </a:p>
          <a:p>
            <a:pPr/>
            <a:r>
              <a:t>ipset</a:t>
            </a:r>
          </a:p>
          <a:p>
            <a:pPr/>
            <a:r>
              <a:t>NAT</a:t>
            </a:r>
          </a:p>
          <a:p>
            <a:pPr/>
            <a:r>
              <a:t>Custom DNS nameserver ✨</a:t>
            </a:r>
          </a:p>
          <a:p>
            <a:pPr/>
            <a:r>
              <a:t>Takeaways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iptables(8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iptables(8)</a:t>
            </a:r>
          </a:p>
          <a:p>
            <a:pPr/>
          </a:p>
          <a:p>
            <a:pPr>
              <a:defRPr sz="5700"/>
            </a:pPr>
            <a:r>
              <a:t>administration tool for IPv4 packet filtering and NAT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pt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iptables</a:t>
            </a:r>
          </a:p>
        </p:txBody>
      </p:sp>
      <p:sp>
        <p:nvSpPr>
          <p:cNvPr id="132" name="N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</a:t>
            </a:r>
          </a:p>
          <a:p>
            <a:pPr lvl="1"/>
            <a:r>
              <a:t>Masquerade</a:t>
            </a:r>
          </a:p>
          <a:p>
            <a:pPr/>
            <a:r>
              <a:t>Filter</a:t>
            </a:r>
          </a:p>
          <a:p>
            <a:pPr lvl="1"/>
            <a:r>
              <a:t>Forward</a:t>
            </a:r>
          </a:p>
          <a:p>
            <a:pPr lvl="1"/>
            <a:r>
              <a:t>Log</a:t>
            </a:r>
          </a:p>
          <a:p>
            <a:pPr lvl="1"/>
            <a:r>
              <a:t>Drop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pset(8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ipset(8)</a:t>
            </a:r>
          </a:p>
          <a:p>
            <a:pPr/>
          </a:p>
          <a:p>
            <a:pPr>
              <a:defRPr sz="5700"/>
            </a:pPr>
            <a:r>
              <a:t>administration tool for IP 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p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ipset</a:t>
            </a:r>
          </a:p>
        </p:txBody>
      </p:sp>
      <p:sp>
        <p:nvSpPr>
          <p:cNvPr id="137" name="Save multiple rule s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Save multiple rule sets</a:t>
            </a:r>
          </a:p>
          <a:p>
            <a:pPr/>
            <a:r>
              <a:t>Enable TTL iptables extension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N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</a:t>
            </a:r>
          </a:p>
        </p:txBody>
      </p:sp>
      <p:sp>
        <p:nvSpPr>
          <p:cNvPr id="140" name="Network address transl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address translation</a:t>
            </a:r>
          </a:p>
          <a:p>
            <a:pPr/>
            <a:r>
              <a:t>Public IP to private IP translation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