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Сложение перпендикулярных гармонических колебаний</a:t>
            </a:r>
            <a:br>
              <a:rPr lang="ru-RU" sz="3200" dirty="0" smtClean="0"/>
            </a:br>
            <a:r>
              <a:rPr lang="ru-RU" sz="3200" dirty="0" smtClean="0"/>
              <a:t>(Фигуры </a:t>
            </a:r>
            <a:r>
              <a:rPr lang="ru-RU" sz="3200" dirty="0" err="1" smtClean="0"/>
              <a:t>лиссажу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15200" y="5123935"/>
            <a:ext cx="4876800" cy="889686"/>
          </a:xfrm>
        </p:spPr>
        <p:txBody>
          <a:bodyPr/>
          <a:lstStyle/>
          <a:p>
            <a:r>
              <a:rPr lang="ru-RU" dirty="0" smtClean="0"/>
              <a:t>Подготовил студент группы Т-309-13</a:t>
            </a:r>
          </a:p>
          <a:p>
            <a:r>
              <a:rPr lang="ru-RU" dirty="0" smtClean="0"/>
              <a:t>Бутенко Александр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42709" y="62621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2882735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1986" y="1771135"/>
            <a:ext cx="9905998" cy="1905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9504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ntimage.asp (1462×1296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48"/>
          <a:stretch/>
        </p:blipFill>
        <p:spPr bwMode="auto">
          <a:xfrm>
            <a:off x="0" y="1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18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75248" y="634313"/>
            <a:ext cx="5638328" cy="823784"/>
          </a:xfrm>
        </p:spPr>
        <p:txBody>
          <a:bodyPr/>
          <a:lstStyle/>
          <a:p>
            <a:r>
              <a:rPr lang="ru-RU" dirty="0" smtClean="0"/>
              <a:t>Жюль </a:t>
            </a:r>
            <a:r>
              <a:rPr lang="ru-RU" dirty="0" err="1" smtClean="0"/>
              <a:t>антуан</a:t>
            </a:r>
            <a:r>
              <a:rPr lang="ru-RU" dirty="0" smtClean="0"/>
              <a:t> </a:t>
            </a:r>
            <a:r>
              <a:rPr lang="ru-RU" dirty="0" err="1" smtClean="0"/>
              <a:t>лиссажу</a:t>
            </a:r>
            <a:endParaRPr lang="ru-RU" dirty="0"/>
          </a:p>
        </p:txBody>
      </p:sp>
      <p:pic>
        <p:nvPicPr>
          <p:cNvPr id="2050" name="Picture 2" descr="Jules Antoine Lissajou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98" y="2541454"/>
            <a:ext cx="1714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ertempus.net/wp-content/uploads/2014/11/%D0%96%D1%8E%D0%BB%D1%8C-%D0%90%D0%BD%D1%82%D1%83%D0%B0%D0%BD-%D0%9B%D0%B8%D1%81%D1%81%D0%B0%D0%B6%D1%8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4" y="2265230"/>
            <a:ext cx="2314575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ersons-info.com/userfiles/image/persons/20000-30000/26000-27000/26148/LISSAZHU_ZHiul_Antuan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147" y="2265230"/>
            <a:ext cx="24669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425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s://upload.wikimedia.org/wikipedia/commons/thumb/6/68/Lissajous.svg/2000px-Lissajou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647" y="1905558"/>
            <a:ext cx="6929225" cy="463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mages.nature.web.ru/nature/2001/11/27/0001175042/fig1-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45" y="255802"/>
            <a:ext cx="36385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upload.wikimedia.org/wikipedia/commons/thumb/c/c9/Lissajous_curve_9by8.svg/240px-Lissajous_curve_9by8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218" y="255802"/>
            <a:ext cx="2286000" cy="2286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84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757881" y="1706422"/>
                <a:ext cx="5027082" cy="1602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4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440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4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4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4400" i="1">
                                  <a:latin typeface="Cambria Math" panose="02040503050406030204" pitchFamily="18" charset="0"/>
                                </a:rPr>
                                <m:t>𝐴𝑐𝑜𝑠</m:t>
                              </m:r>
                              <m:r>
                                <a:rPr lang="ru-RU" sz="4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sz="4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ru-RU" sz="4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ru-RU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ru-RU" sz="44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</a:rPr>
                                    <m:t>𝐵𝑐𝑜𝑠</m:t>
                                  </m:r>
                                  <m:r>
                                    <a:rPr lang="ru-RU" sz="440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4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ru-RU" sz="44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81" y="1706422"/>
                <a:ext cx="5027082" cy="16026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7881" y="1013254"/>
            <a:ext cx="5463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Система двух колебаний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57881" y="3847346"/>
            <a:ext cx="778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Здесь</a:t>
            </a:r>
            <a:r>
              <a:rPr lang="en-US" sz="2800" dirty="0" smtClean="0"/>
              <a:t> a – </a:t>
            </a:r>
            <a:r>
              <a:rPr lang="ru-RU" sz="2800" dirty="0" smtClean="0"/>
              <a:t>разность фаз обоих колебаний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1422" y="4908807"/>
            <a:ext cx="832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ru-RU" sz="2800" dirty="0" smtClean="0"/>
              <a:t>и </a:t>
            </a:r>
            <a:r>
              <a:rPr lang="en-US" sz="2800" dirty="0" smtClean="0"/>
              <a:t>B</a:t>
            </a:r>
            <a:r>
              <a:rPr lang="ru-RU" sz="2800" dirty="0" smtClean="0"/>
              <a:t> – амплитуды складываемых колебаний</a:t>
            </a:r>
          </a:p>
        </p:txBody>
      </p:sp>
    </p:spTree>
    <p:extLst>
      <p:ext uri="{BB962C8B-B14F-4D97-AF65-F5344CB8AC3E}">
        <p14:creationId xmlns:p14="http://schemas.microsoft.com/office/powerpoint/2010/main" val="2208512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870839" y="775015"/>
                <a:ext cx="2102242" cy="929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3200"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3200" i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3200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sty m:val="p"/>
                        </m:rPr>
                        <a:rPr lang="ru-RU" sz="3200" i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39" y="775015"/>
                <a:ext cx="2102242" cy="9291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870839" y="1928313"/>
                <a:ext cx="8554393" cy="929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3200">
                              <a:latin typeface="Cambria Math" panose="02040503050406030204" pitchFamily="18" charset="0"/>
                            </a:rPr>
                            <m:t>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3200" i="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sz="32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m:rPr>
                                  <m:sty m:val="p"/>
                                </m:rPr>
                                <a:rPr lang="ru-RU" sz="32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3200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sty m:val="p"/>
                        </m:rPr>
                        <a:rPr lang="ru-RU" sz="3200" i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u-RU" sz="3200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ru-RU" sz="3200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sty m:val="p"/>
                        </m:rPr>
                        <a:rPr lang="ru-RU" sz="3200" i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ru-RU" sz="3200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39" y="1928313"/>
                <a:ext cx="8554393" cy="9291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153532" y="3204060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Необходимо исключить </a:t>
            </a:r>
            <a:r>
              <a:rPr lang="en-US" sz="2800" dirty="0" smtClean="0"/>
              <a:t>t</a:t>
            </a:r>
            <a:r>
              <a:rPr lang="ru-RU" sz="2800" dirty="0" smtClean="0"/>
              <a:t> из уравнений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1116206" y="4446464"/>
                <a:ext cx="12161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206" y="4446464"/>
                <a:ext cx="1216167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3810613" y="4295846"/>
                <a:ext cx="508473" cy="8244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2800"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ru-RU" sz="2800" i="0"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613" y="4295846"/>
                <a:ext cx="508473" cy="8244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1149868" y="5614373"/>
                <a:ext cx="114884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80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ru-RU" sz="2800" i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ru-RU" sz="28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68" y="5614373"/>
                <a:ext cx="1148841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3100739" y="5193296"/>
                <a:ext cx="1928220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ru-RU" sz="280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39" y="5193296"/>
                <a:ext cx="1928220" cy="136537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 стрелкой 17"/>
          <p:cNvCxnSpPr>
            <a:stCxn id="9" idx="3"/>
            <a:endCxn id="10" idx="1"/>
          </p:cNvCxnSpPr>
          <p:nvPr/>
        </p:nvCxnSpPr>
        <p:spPr>
          <a:xfrm>
            <a:off x="2332373" y="4708074"/>
            <a:ext cx="14782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1" idx="3"/>
            <a:endCxn id="12" idx="1"/>
          </p:cNvCxnSpPr>
          <p:nvPr/>
        </p:nvCxnSpPr>
        <p:spPr>
          <a:xfrm>
            <a:off x="2298709" y="5875983"/>
            <a:ext cx="802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444455" y="5120302"/>
            <a:ext cx="644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Преобразовываем исходные уравнения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30994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336708" y="697589"/>
                <a:ext cx="5361661" cy="1077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32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𝐴𝐵</m:t>
                          </m:r>
                        </m:den>
                      </m:f>
                      <m:r>
                        <a:rPr lang="ru-RU" sz="32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ru-RU" sz="3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3200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p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3200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32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ru-RU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708" y="697589"/>
                <a:ext cx="5361661" cy="10772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 descr="https://upload.wikimedia.org/wikipedia/commons/thumb/6/68/Lissajous.svg/2000px-Lissajous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6" b="49213"/>
          <a:stretch/>
        </p:blipFill>
        <p:spPr bwMode="auto">
          <a:xfrm>
            <a:off x="3692993" y="2385197"/>
            <a:ext cx="4649089" cy="235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79268" y="5622535"/>
            <a:ext cx="10711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A=B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633064" y="5618627"/>
            <a:ext cx="120738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600" dirty="0" smtClean="0"/>
              <a:t>A!=B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81412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lib.podelise.ru/tw_files2/urls_40/2/d-1670/1670_html_2d38f7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699" y="395844"/>
            <a:ext cx="7210425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084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3132" y="2471352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Демонстрация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266592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TM03457485[[fn=Сетчатая]]</Template>
  <TotalTime>32</TotalTime>
  <Words>51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Cambria Math</vt:lpstr>
      <vt:lpstr>Century Gothic</vt:lpstr>
      <vt:lpstr>Сетка</vt:lpstr>
      <vt:lpstr>Сложение перпендикулярных гармонических колебаний (Фигуры лиссажу)</vt:lpstr>
      <vt:lpstr>Презентация PowerPoint</vt:lpstr>
      <vt:lpstr>Жюль антуан лиссажу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Сложение перпендикулярных гармонических колебаний (Фигуры лиссажу)</dc:title>
  <dc:creator>sphinx</dc:creator>
  <cp:lastModifiedBy>sphinx</cp:lastModifiedBy>
  <cp:revision>4</cp:revision>
  <dcterms:created xsi:type="dcterms:W3CDTF">2016-05-17T14:31:33Z</dcterms:created>
  <dcterms:modified xsi:type="dcterms:W3CDTF">2016-05-17T15:03:59Z</dcterms:modified>
</cp:coreProperties>
</file>