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214E541-8D18-4CA0-91B0-363C029C1569}" type="datetimeFigureOut">
              <a:rPr lang="ru-RU" smtClean="0"/>
              <a:t>12.09.16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7D480B8-EABE-4947-A410-98DC48427C4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 smtClean="0"/>
              <a:t>Управление трудовыми ресурсами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Краткая характеристика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Разработчик концепции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209800"/>
            <a:ext cx="2882900" cy="432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0868" y="2017484"/>
            <a:ext cx="4605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Леонид Иванович </a:t>
            </a:r>
            <a:r>
              <a:rPr lang="ru-RU" sz="2000" b="1" dirty="0" smtClean="0"/>
              <a:t>Евенко - </a:t>
            </a:r>
            <a:r>
              <a:rPr lang="ru-RU" sz="2000" dirty="0" smtClean="0"/>
              <a:t>российский </a:t>
            </a:r>
            <a:r>
              <a:rPr lang="ru-RU" sz="2000" dirty="0"/>
              <a:t>ученый-экономист, оратор и общественный деятель, публицист, организатор значимых мероприятий в России и за рубежом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 smtClean="0"/>
              <a:t>Написал одну из первых управленческих книг в СССР</a:t>
            </a:r>
            <a:r>
              <a:rPr lang="en-US" sz="2000" dirty="0" smtClean="0"/>
              <a:t> “</a:t>
            </a:r>
            <a:r>
              <a:rPr lang="ru-RU" sz="2000" dirty="0" smtClean="0"/>
              <a:t>Вопросы планирования в СССР на современном этапе</a:t>
            </a:r>
            <a:r>
              <a:rPr lang="en-US" sz="2000" dirty="0" smtClean="0"/>
              <a:t>”</a:t>
            </a:r>
            <a:r>
              <a:rPr lang="ru-RU" sz="2000" dirty="0" smtClean="0"/>
              <a:t>, в которой отразил разграничение областей управления различными типами ресурсов (трудовыми, человеческими, социальными и персоналом).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41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ru-RU" dirty="0" smtClean="0"/>
              <a:t>Виды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Планирование ресурсов.</a:t>
            </a:r>
          </a:p>
          <a:p>
            <a:r>
              <a:rPr lang="ru-RU" sz="2400" dirty="0" smtClean="0"/>
              <a:t>Набор кадров</a:t>
            </a:r>
            <a:r>
              <a:rPr lang="en-US" sz="2400" dirty="0"/>
              <a:t>.</a:t>
            </a:r>
            <a:endParaRPr lang="ru-RU" sz="2400" dirty="0" smtClean="0"/>
          </a:p>
          <a:p>
            <a:r>
              <a:rPr lang="ru-RU" sz="2400" dirty="0" smtClean="0"/>
              <a:t>Отбор кадров</a:t>
            </a:r>
            <a:r>
              <a:rPr lang="en-US" sz="2400" dirty="0"/>
              <a:t>.</a:t>
            </a:r>
            <a:endParaRPr lang="ru-RU" sz="2400" dirty="0" smtClean="0"/>
          </a:p>
          <a:p>
            <a:r>
              <a:rPr lang="ru-RU" sz="2400" dirty="0"/>
              <a:t>Определение заработной платы и различных льгот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Профориентация </a:t>
            </a:r>
            <a:r>
              <a:rPr lang="ru-RU" sz="2400" dirty="0"/>
              <a:t>и адаптация.</a:t>
            </a:r>
          </a:p>
          <a:p>
            <a:r>
              <a:rPr lang="ru-RU" sz="2400" dirty="0" smtClean="0"/>
              <a:t>Обучение </a:t>
            </a:r>
            <a:r>
              <a:rPr lang="ru-RU" sz="2400" dirty="0"/>
              <a:t>трудовым навыкам.</a:t>
            </a:r>
          </a:p>
          <a:p>
            <a:r>
              <a:rPr lang="ru-RU" sz="2400" dirty="0" smtClean="0"/>
              <a:t>Анализ результативности труда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/>
              <a:t>Повышение или понижение в должности, перевод или увольнение.</a:t>
            </a:r>
          </a:p>
          <a:p>
            <a:r>
              <a:rPr lang="ru-RU" sz="2400" dirty="0"/>
              <a:t>Подготовка руководящих кадров.</a:t>
            </a:r>
          </a:p>
          <a:p>
            <a:r>
              <a:rPr lang="ru-RU" sz="2400" dirty="0" smtClean="0"/>
              <a:t>Должностные инструкции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346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</a:t>
            </a:r>
            <a:r>
              <a:rPr lang="ru-RU" dirty="0"/>
              <a:t> </a:t>
            </a:r>
            <a:r>
              <a:rPr lang="ru-RU" dirty="0" smtClean="0"/>
              <a:t>управления трудовыми ресурсами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39"/>
            <a:ext cx="8568952" cy="4579957"/>
          </a:xfrm>
        </p:spPr>
      </p:pic>
    </p:spTree>
    <p:extLst>
      <p:ext uri="{BB962C8B-B14F-4D97-AF65-F5344CB8AC3E}">
        <p14:creationId xmlns:p14="http://schemas.microsoft.com/office/powerpoint/2010/main" val="19304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Различия между определениями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УТР изучает методы воздействия направленные на долгую перспективу, тогда как управление персоналом сосредотачивается на повседневных задачах.</a:t>
            </a:r>
          </a:p>
          <a:p>
            <a:r>
              <a:rPr lang="ru-RU" dirty="0" smtClean="0"/>
              <a:t>УТР исследует методы повышения производительности и эффективности труда, тогда как социальный менеджмент изучает методы управленческого воздействия на человека для повышения той же производительности.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6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Презентацию подготовили: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Бутенко А.Ю.</a:t>
            </a:r>
          </a:p>
          <a:p>
            <a:pPr marL="109728" indent="0">
              <a:buNone/>
            </a:pPr>
            <a:r>
              <a:rPr lang="ru-RU" dirty="0" err="1" smtClean="0"/>
              <a:t>Пинигин</a:t>
            </a:r>
            <a:r>
              <a:rPr lang="ru-RU" dirty="0" smtClean="0"/>
              <a:t> И.В. </a:t>
            </a:r>
          </a:p>
          <a:p>
            <a:pPr marL="109728" indent="0">
              <a:buNone/>
            </a:pPr>
            <a:r>
              <a:rPr lang="ru-RU" dirty="0" smtClean="0"/>
              <a:t>Коротких С.С.</a:t>
            </a:r>
          </a:p>
          <a:p>
            <a:pPr marL="109728" indent="0">
              <a:buNone/>
            </a:pPr>
            <a:r>
              <a:rPr lang="ru-RU" dirty="0" smtClean="0"/>
              <a:t>Марков А.К.</a:t>
            </a:r>
          </a:p>
          <a:p>
            <a:pPr marL="109728" indent="0">
              <a:buNone/>
            </a:pPr>
            <a:r>
              <a:rPr lang="ru-RU" dirty="0" err="1" smtClean="0"/>
              <a:t>Мурадисинов</a:t>
            </a:r>
            <a:r>
              <a:rPr lang="ru-RU" dirty="0" smtClean="0"/>
              <a:t> И.М.</a:t>
            </a:r>
          </a:p>
          <a:p>
            <a:pPr marL="109728" indent="0">
              <a:buNone/>
            </a:pPr>
            <a:r>
              <a:rPr lang="ru-RU" dirty="0" smtClean="0"/>
              <a:t>Меньщиков Р.Д. </a:t>
            </a:r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0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113</TotalTime>
  <Words>184</Words>
  <Application>Microsoft Macintosh PowerPoint</Application>
  <PresentationFormat>Экран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 2</vt:lpstr>
      <vt:lpstr>Городская</vt:lpstr>
      <vt:lpstr>Управление трудовыми ресурсами</vt:lpstr>
      <vt:lpstr>Разработчик концепции</vt:lpstr>
      <vt:lpstr>Виды деятельности</vt:lpstr>
      <vt:lpstr>Схема управления трудовыми ресурсами</vt:lpstr>
      <vt:lpstr>Различия между определениями</vt:lpstr>
      <vt:lpstr>Презентацию подготовили: 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трудовыми ресурсами</dc:title>
  <dc:creator>Игорь</dc:creator>
  <cp:lastModifiedBy>пользователь Microsoft Office</cp:lastModifiedBy>
  <cp:revision>12</cp:revision>
  <dcterms:created xsi:type="dcterms:W3CDTF">2016-09-12T07:33:19Z</dcterms:created>
  <dcterms:modified xsi:type="dcterms:W3CDTF">2016-09-12T09:33:12Z</dcterms:modified>
</cp:coreProperties>
</file>