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Война на Украине глазами западных  СМИ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4504887"/>
            <a:ext cx="6987645" cy="879913"/>
          </a:xfrm>
        </p:spPr>
        <p:txBody>
          <a:bodyPr/>
          <a:lstStyle/>
          <a:p>
            <a:r>
              <a:rPr lang="ru-RU" dirty="0"/>
              <a:t>Подготовил студент группы Т-409-13</a:t>
            </a:r>
          </a:p>
          <a:p>
            <a:r>
              <a:rPr lang="ru-RU" dirty="0"/>
              <a:t>Бутенко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90559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смысла слов и понятий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Когда римского папу во время визита в одну из стран спросили как он относится к домам терпимости, тот удивился, что, мол, разве они есть. После этого в газетах появилось экстренное сообщение: «Первое, что спросил папа, ступив на нашу землю, есть ли у нас дома терпимости?»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163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645" y="1877037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141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0053"/>
          </a:xfrm>
        </p:spPr>
        <p:txBody>
          <a:bodyPr/>
          <a:lstStyle/>
          <a:p>
            <a:r>
              <a:rPr lang="ru-RU" dirty="0"/>
              <a:t>Манипуляция посредством телевидения</a:t>
            </a:r>
          </a:p>
        </p:txBody>
      </p:sp>
      <p:pic>
        <p:nvPicPr>
          <p:cNvPr id="1026" name="Picture 2" descr="https://edem.tv/public/images/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9" y="1635853"/>
            <a:ext cx="7166995" cy="40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243281"/>
            <a:ext cx="10018713" cy="802546"/>
          </a:xfrm>
        </p:spPr>
        <p:txBody>
          <a:bodyPr/>
          <a:lstStyle/>
          <a:p>
            <a:r>
              <a:rPr lang="ru-RU" dirty="0"/>
              <a:t>Фабрикация фактов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5826"/>
            <a:ext cx="10018713" cy="5153637"/>
          </a:xfrm>
        </p:spPr>
        <p:txBody>
          <a:bodyPr>
            <a:noAutofit/>
          </a:bodyPr>
          <a:lstStyle/>
          <a:p>
            <a:r>
              <a:rPr lang="ru-RU" sz="2800" dirty="0"/>
              <a:t>Дом профсоюзов. Одесса.</a:t>
            </a:r>
          </a:p>
          <a:p>
            <a:r>
              <a:rPr lang="ru-RU" sz="2800" dirty="0"/>
              <a:t>На следующий день первый вице-премьер Украины Виталий Ярема, заявил: "Среди участников массовых беспорядков в Одессе, а также среди погибших есть граждане иностранных государств".</a:t>
            </a:r>
          </a:p>
          <a:p>
            <a:r>
              <a:rPr lang="ru-RU" sz="2800" dirty="0"/>
              <a:t>Надо сказать, фейк </a:t>
            </a:r>
            <a:r>
              <a:rPr lang="ru-RU" sz="2800" dirty="0" err="1"/>
              <a:t>Ройтбурда</a:t>
            </a:r>
            <a:r>
              <a:rPr lang="ru-RU" sz="2800" dirty="0"/>
              <a:t> сыграл немалую роль в том, чтобы затушевать трагедию. Трое суток десятки или сотни тысяч комментаторов с удовлетворением обсуждали гибель агентов Кремля. Как выяснилось, все погибшие, граждане Украины, почти все жители Одессы, лишь двое жители Николаевской и Винницкой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22944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Отбор для материала событий реальности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Например, когда был совершен государственный переворот на Украине, выбиралась только информация, дискредитирующая президента Украины Виктора Януковича и подчиненные ему силы правопорядка, умалчивалось о преступных и агрессивных действиях "Майдана", о попытках физически уничтожить главу государства.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53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67780"/>
            <a:ext cx="10018713" cy="727045"/>
          </a:xfrm>
        </p:spPr>
        <p:txBody>
          <a:bodyPr/>
          <a:lstStyle/>
          <a:p>
            <a:r>
              <a:rPr lang="ru-RU" dirty="0"/>
              <a:t>Серая и черная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64735"/>
            <a:ext cx="10018713" cy="4826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Яркий пример – объявление так "называемых санкций" против России (да и не только против нее). Дело в том, что санкции имеет право объявлять только Совет безопасности ООН после соответствующей резолюции. США назвали санкциями меры дипломатического, экономического и финансового характера, направленные на подрыв обороноспособности и экономики России. А слово "санкции" вброшено в СМИ для </a:t>
            </a:r>
            <a:r>
              <a:rPr lang="ru-RU" sz="3200" dirty="0" err="1"/>
              <a:t>легитимизации</a:t>
            </a:r>
            <a:r>
              <a:rPr lang="ru-RU" sz="3200" dirty="0"/>
              <a:t> действий США в сознании людей.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7021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Большие психозы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290195"/>
            <a:ext cx="10018713" cy="350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Авиакатастрофа Боинга "Малазийских авиалиний" на Украине в июле 2014 года стала предлогом, который был использован для создания широкого "санкционного" фронта против России, которую сразу обвинили в поддержке ополченцев, которые якобы и сбили самолет с помощью зенитно-ракетного комплекса "Бук".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435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и повторение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Ярким примером может быть случай с Джен </a:t>
            </a:r>
            <a:r>
              <a:rPr lang="ru-RU" sz="3200" dirty="0" err="1"/>
              <a:t>Псаки</a:t>
            </a:r>
            <a:r>
              <a:rPr lang="ru-RU" sz="3200" dirty="0"/>
              <a:t> и Мэттом Ли. Российские СМИ растиражировали заявление </a:t>
            </a:r>
            <a:r>
              <a:rPr lang="ru-RU" sz="3200" dirty="0" err="1"/>
              <a:t>Псаки</a:t>
            </a:r>
            <a:r>
              <a:rPr lang="ru-RU" sz="3200" dirty="0"/>
              <a:t> о том, </a:t>
            </a:r>
            <a:r>
              <a:rPr lang="ru-RU" sz="3200" b="1" dirty="0"/>
              <a:t>что беженцы с Донбасса – это туристы, которым легко дышится в "ростовских горах".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56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Дробление и срочность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Во время подачи новости человеку не выдается вся информация. Она дробится на кусочки таким образом, чтобы человек не сумел охватить всю новость целиком, а сделал ложные выводы на основании обрывочной фразы.</a:t>
            </a:r>
          </a:p>
        </p:txBody>
      </p:sp>
    </p:spTree>
    <p:extLst>
      <p:ext uri="{BB962C8B-B14F-4D97-AF65-F5344CB8AC3E}">
        <p14:creationId xmlns:p14="http://schemas.microsoft.com/office/powerpoint/2010/main" val="425922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Сенсационность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536356"/>
            <a:ext cx="704341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Сохраняется принцип такого преподнесения информацию, когда из отдельных частей невозможно или очень затруднительно составить единое целое. </a:t>
            </a:r>
            <a:endParaRPr lang="ru-RU" sz="3200" dirty="0"/>
          </a:p>
        </p:txBody>
      </p:sp>
      <p:pic>
        <p:nvPicPr>
          <p:cNvPr id="2050" name="Picture 2" descr="Sensatsiya.jpg (344×5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91" y="2280232"/>
            <a:ext cx="2539432" cy="38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4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212</TotalTime>
  <Words>432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Corbel</vt:lpstr>
      <vt:lpstr>Параллакс</vt:lpstr>
      <vt:lpstr>Война на Украине глазами западных  СМИ</vt:lpstr>
      <vt:lpstr>Манипуляция посредством телевидения</vt:lpstr>
      <vt:lpstr>Фабрикация фактов</vt:lpstr>
      <vt:lpstr>Отбор для материала событий реальности</vt:lpstr>
      <vt:lpstr>Серая и черная информация</vt:lpstr>
      <vt:lpstr>Большие психозы</vt:lpstr>
      <vt:lpstr>Утверждение и повторение</vt:lpstr>
      <vt:lpstr>Дробление и срочность</vt:lpstr>
      <vt:lpstr>Сенсационность</vt:lpstr>
      <vt:lpstr>Изменение смысла слов и понятий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Война на Украине глазами западных  СМИ</dc:title>
  <dc:creator>Preacher</dc:creator>
  <cp:lastModifiedBy>Preacher</cp:lastModifiedBy>
  <cp:revision>8</cp:revision>
  <dcterms:created xsi:type="dcterms:W3CDTF">2016-11-20T12:06:33Z</dcterms:created>
  <dcterms:modified xsi:type="dcterms:W3CDTF">2016-11-20T15:39:05Z</dcterms:modified>
</cp:coreProperties>
</file>