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notesSlides/notesSlide2.xml" ContentType="application/vnd.openxmlformats-officedocument.presentationml.notesSlide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F4C6B-7DB4-4350-8D10-FF49DC4659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F1B9D-2617-4BF3-A0F2-56BBD1C065F3}">
      <dgm:prSet phldrT="[Text]"/>
      <dgm:spPr/>
      <dgm:t>
        <a:bodyPr/>
        <a:lstStyle/>
        <a:p>
          <a:r>
            <a:rPr lang="en-US" dirty="0" smtClean="0"/>
            <a:t>                                         CEO</a:t>
          </a:r>
        </a:p>
        <a:p>
          <a:r>
            <a:rPr lang="en-US" dirty="0" smtClean="0"/>
            <a:t>   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BAD641F1-1325-4080-BD5F-5958916A503E}" type="parTrans" cxnId="{75DEA6D7-8A1E-4137-9F52-2F38F5CD3F7F}">
      <dgm:prSet/>
      <dgm:spPr/>
      <dgm:t>
        <a:bodyPr/>
        <a:lstStyle/>
        <a:p>
          <a:endParaRPr lang="en-US"/>
        </a:p>
      </dgm:t>
    </dgm:pt>
    <dgm:pt modelId="{9EBAD54A-5B37-4A1A-AC71-2208911773DB}" type="sibTrans" cxnId="{75DEA6D7-8A1E-4137-9F52-2F38F5CD3F7F}">
      <dgm:prSet/>
      <dgm:spPr/>
      <dgm:t>
        <a:bodyPr/>
        <a:lstStyle/>
        <a:p>
          <a:endParaRPr lang="en-US"/>
        </a:p>
      </dgm:t>
    </dgm:pt>
    <dgm:pt modelId="{CE904AA3-E9C8-404F-B683-63DB8899F7C8}">
      <dgm:prSet phldrT="[Text]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                                   VP Operations   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                                     </a:t>
          </a:r>
          <a:r>
            <a:rPr lang="en-US" dirty="0" err="1" smtClean="0"/>
            <a:t>Joon</a:t>
          </a:r>
          <a:r>
            <a:rPr lang="en-US" dirty="0" smtClean="0"/>
            <a:t> Ho </a:t>
          </a:r>
          <a:r>
            <a:rPr lang="en-US" dirty="0" err="1" smtClean="0"/>
            <a:t>Choi</a:t>
          </a:r>
          <a:endParaRPr lang="en-US" dirty="0" smtClean="0"/>
        </a:p>
        <a:p>
          <a:pPr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 smtClean="0"/>
        </a:p>
      </dgm:t>
    </dgm:pt>
    <dgm:pt modelId="{74CD8F67-7F41-47E2-98FB-57DFA59FE081}" type="parTrans" cxnId="{0316566B-126B-4849-8D12-ED44B2AA9407}">
      <dgm:prSet/>
      <dgm:spPr/>
      <dgm:t>
        <a:bodyPr/>
        <a:lstStyle/>
        <a:p>
          <a:endParaRPr lang="en-US"/>
        </a:p>
      </dgm:t>
    </dgm:pt>
    <dgm:pt modelId="{E50D9CEF-48CC-43A9-9EF2-E7BCF06D27E2}" type="sibTrans" cxnId="{0316566B-126B-4849-8D12-ED44B2AA9407}">
      <dgm:prSet/>
      <dgm:spPr/>
      <dgm:t>
        <a:bodyPr/>
        <a:lstStyle/>
        <a:p>
          <a:endParaRPr lang="en-US"/>
        </a:p>
      </dgm:t>
    </dgm:pt>
    <dgm:pt modelId="{C7F80A3C-E542-49CE-BA70-0F23DA3F6CA6}">
      <dgm:prSet phldrT="[Text]"/>
      <dgm:spPr/>
      <dgm:t>
        <a:bodyPr/>
        <a:lstStyle/>
        <a:p>
          <a:pPr algn="ctr"/>
          <a:r>
            <a:rPr lang="en-US" dirty="0" smtClean="0"/>
            <a:t>                              VP Marketing</a:t>
          </a:r>
        </a:p>
        <a:p>
          <a:pPr algn="ctr"/>
          <a:r>
            <a:rPr lang="en-US" dirty="0" smtClean="0"/>
            <a:t>     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91390F7B-4088-49CA-BC5A-5AC5CF59B759}" type="parTrans" cxnId="{2A634842-8D07-461A-B48E-D3962061F925}">
      <dgm:prSet/>
      <dgm:spPr/>
      <dgm:t>
        <a:bodyPr/>
        <a:lstStyle/>
        <a:p>
          <a:endParaRPr lang="en-US"/>
        </a:p>
      </dgm:t>
    </dgm:pt>
    <dgm:pt modelId="{2267341C-E2C3-486C-9A11-849EA54159EA}" type="sibTrans" cxnId="{2A634842-8D07-461A-B48E-D3962061F925}">
      <dgm:prSet/>
      <dgm:spPr/>
      <dgm:t>
        <a:bodyPr/>
        <a:lstStyle/>
        <a:p>
          <a:endParaRPr lang="en-US"/>
        </a:p>
      </dgm:t>
    </dgm:pt>
    <dgm:pt modelId="{6B4B813B-EBFD-4004-AECD-F3935C43E5B8}">
      <dgm:prSet phldrT="[Text]"/>
      <dgm:spPr/>
      <dgm:t>
        <a:bodyPr/>
        <a:lstStyle/>
        <a:p>
          <a:r>
            <a:rPr lang="en-US" dirty="0" smtClean="0"/>
            <a:t>                               VP Finance</a:t>
          </a:r>
        </a:p>
        <a:p>
          <a:r>
            <a:rPr lang="en-US" dirty="0" smtClean="0"/>
            <a:t>                        </a:t>
          </a:r>
          <a:r>
            <a:rPr lang="en-US" dirty="0" err="1" smtClean="0"/>
            <a:t>Sidharth</a:t>
          </a:r>
          <a:r>
            <a:rPr lang="en-US" dirty="0" smtClean="0"/>
            <a:t> Shanker</a:t>
          </a:r>
          <a:endParaRPr lang="en-US" dirty="0"/>
        </a:p>
      </dgm:t>
    </dgm:pt>
    <dgm:pt modelId="{349D420E-D152-484F-AE47-34CE7861A518}" type="parTrans" cxnId="{DC807047-D90A-496A-936E-2165202B5C06}">
      <dgm:prSet/>
      <dgm:spPr/>
      <dgm:t>
        <a:bodyPr/>
        <a:lstStyle/>
        <a:p>
          <a:endParaRPr lang="en-US"/>
        </a:p>
      </dgm:t>
    </dgm:pt>
    <dgm:pt modelId="{CA4AED68-DE1B-4542-91B9-8E7F30FE6DD2}" type="sibTrans" cxnId="{DC807047-D90A-496A-936E-2165202B5C06}">
      <dgm:prSet/>
      <dgm:spPr/>
      <dgm:t>
        <a:bodyPr/>
        <a:lstStyle/>
        <a:p>
          <a:endParaRPr lang="en-US"/>
        </a:p>
      </dgm:t>
    </dgm:pt>
    <dgm:pt modelId="{C15EC6B9-7E92-4F0A-BFC5-CB6F8E3A4869}">
      <dgm:prSet/>
      <dgm:spPr/>
      <dgm:t>
        <a:bodyPr/>
        <a:lstStyle/>
        <a:p>
          <a:r>
            <a:rPr lang="en-US" dirty="0" smtClean="0"/>
            <a:t>                  Advertising Head</a:t>
          </a:r>
        </a:p>
        <a:p>
          <a:r>
            <a:rPr lang="en-US" dirty="0" smtClean="0"/>
            <a:t>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CCDA3077-E0EA-4AFB-B4D4-1460D57275FC}" type="parTrans" cxnId="{5082E848-062B-4FA7-8F6F-36BB85F68CA2}">
      <dgm:prSet/>
      <dgm:spPr/>
      <dgm:t>
        <a:bodyPr/>
        <a:lstStyle/>
        <a:p>
          <a:endParaRPr lang="en-US"/>
        </a:p>
      </dgm:t>
    </dgm:pt>
    <dgm:pt modelId="{0A7188EB-5C5C-42FB-87ED-5C72631C93A9}" type="sibTrans" cxnId="{5082E848-062B-4FA7-8F6F-36BB85F68CA2}">
      <dgm:prSet/>
      <dgm:spPr/>
      <dgm:t>
        <a:bodyPr/>
        <a:lstStyle/>
        <a:p>
          <a:endParaRPr lang="en-US"/>
        </a:p>
      </dgm:t>
    </dgm:pt>
    <dgm:pt modelId="{97514D73-A3A1-477B-8346-62C057461FD4}">
      <dgm:prSet/>
      <dgm:spPr/>
      <dgm:t>
        <a:bodyPr/>
        <a:lstStyle/>
        <a:p>
          <a:r>
            <a:rPr lang="en-US" dirty="0" smtClean="0"/>
            <a:t>                      Accounting Head</a:t>
          </a:r>
        </a:p>
        <a:p>
          <a:r>
            <a:rPr lang="en-US" dirty="0" smtClean="0"/>
            <a:t>                        </a:t>
          </a:r>
          <a:r>
            <a:rPr lang="en-US" dirty="0" err="1" smtClean="0"/>
            <a:t>Sidharth</a:t>
          </a:r>
          <a:r>
            <a:rPr lang="en-US" dirty="0" smtClean="0"/>
            <a:t> Shanker</a:t>
          </a:r>
          <a:endParaRPr lang="en-US" dirty="0"/>
        </a:p>
      </dgm:t>
    </dgm:pt>
    <dgm:pt modelId="{542DE038-25F7-46BD-A7AB-E3A0614C2B6A}" type="parTrans" cxnId="{23B09D27-339F-4801-937A-5EA6D297DD5B}">
      <dgm:prSet/>
      <dgm:spPr/>
      <dgm:t>
        <a:bodyPr/>
        <a:lstStyle/>
        <a:p>
          <a:endParaRPr lang="en-US"/>
        </a:p>
      </dgm:t>
    </dgm:pt>
    <dgm:pt modelId="{B0EA3F7C-08A4-4E83-A214-BCD7D6372BCF}" type="sibTrans" cxnId="{23B09D27-339F-4801-937A-5EA6D297DD5B}">
      <dgm:prSet/>
      <dgm:spPr/>
      <dgm:t>
        <a:bodyPr/>
        <a:lstStyle/>
        <a:p>
          <a:endParaRPr lang="en-US"/>
        </a:p>
      </dgm:t>
    </dgm:pt>
    <dgm:pt modelId="{0BFD47E5-C1B6-475D-BB73-03FA0B9B25FF}">
      <dgm:prSet/>
      <dgm:spPr/>
      <dgm:t>
        <a:bodyPr/>
        <a:lstStyle/>
        <a:p>
          <a:r>
            <a:rPr lang="en-US" dirty="0" smtClean="0"/>
            <a:t>                          Delivery Head</a:t>
          </a:r>
        </a:p>
        <a:p>
          <a:r>
            <a:rPr lang="en-US" dirty="0" smtClean="0"/>
            <a:t>                         </a:t>
          </a:r>
          <a:r>
            <a:rPr lang="en-US" dirty="0" err="1" smtClean="0"/>
            <a:t>Joon</a:t>
          </a:r>
          <a:r>
            <a:rPr lang="en-US" dirty="0" smtClean="0"/>
            <a:t> Ho </a:t>
          </a:r>
          <a:r>
            <a:rPr lang="en-US" dirty="0" err="1" smtClean="0"/>
            <a:t>Choi</a:t>
          </a:r>
          <a:endParaRPr lang="en-US" dirty="0"/>
        </a:p>
      </dgm:t>
    </dgm:pt>
    <dgm:pt modelId="{B3986A27-A493-451D-AB45-5FD2C67F9C5F}" type="parTrans" cxnId="{4FEFB818-EEDB-4196-8B99-D6D0A60CCD06}">
      <dgm:prSet/>
      <dgm:spPr/>
      <dgm:t>
        <a:bodyPr/>
        <a:lstStyle/>
        <a:p>
          <a:endParaRPr lang="en-US"/>
        </a:p>
      </dgm:t>
    </dgm:pt>
    <dgm:pt modelId="{6BB09055-6A89-4955-B22E-263E19B9C675}" type="sibTrans" cxnId="{4FEFB818-EEDB-4196-8B99-D6D0A60CCD06}">
      <dgm:prSet/>
      <dgm:spPr/>
      <dgm:t>
        <a:bodyPr/>
        <a:lstStyle/>
        <a:p>
          <a:endParaRPr lang="en-US"/>
        </a:p>
      </dgm:t>
    </dgm:pt>
    <dgm:pt modelId="{82EC6BFE-6D0B-49AD-8B3D-F1BBD30B68A6}">
      <dgm:prSet/>
      <dgm:spPr/>
      <dgm:t>
        <a:bodyPr/>
        <a:lstStyle/>
        <a:p>
          <a:r>
            <a:rPr lang="en-US" dirty="0" smtClean="0"/>
            <a:t>                           Cooking Head</a:t>
          </a:r>
        </a:p>
        <a:p>
          <a:r>
            <a:rPr lang="en-US" dirty="0" smtClean="0"/>
            <a:t>  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EBD50BA3-6A14-4EDD-9C62-8085488430F3}" type="parTrans" cxnId="{2F76F162-A4D4-468B-B7D0-A57BF29E924A}">
      <dgm:prSet/>
      <dgm:spPr/>
      <dgm:t>
        <a:bodyPr/>
        <a:lstStyle/>
        <a:p>
          <a:endParaRPr lang="en-US"/>
        </a:p>
      </dgm:t>
    </dgm:pt>
    <dgm:pt modelId="{3E121A7C-ACF7-412D-B423-65DD668076B5}" type="sibTrans" cxnId="{2F76F162-A4D4-468B-B7D0-A57BF29E924A}">
      <dgm:prSet/>
      <dgm:spPr/>
      <dgm:t>
        <a:bodyPr/>
        <a:lstStyle/>
        <a:p>
          <a:endParaRPr lang="en-US"/>
        </a:p>
      </dgm:t>
    </dgm:pt>
    <dgm:pt modelId="{299507AE-DD55-4CCE-AFB5-A7CCD0B04AEA}" type="pres">
      <dgm:prSet presAssocID="{D6AF4C6B-7DB4-4350-8D10-FF49DC4659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FE9211-A5EB-4F4B-9C4E-1589DC142602}" type="pres">
      <dgm:prSet presAssocID="{263F1B9D-2617-4BF3-A0F2-56BBD1C065F3}" presName="hierRoot1" presStyleCnt="0">
        <dgm:presLayoutVars>
          <dgm:hierBranch val="init"/>
        </dgm:presLayoutVars>
      </dgm:prSet>
      <dgm:spPr/>
    </dgm:pt>
    <dgm:pt modelId="{6DAD969F-58D5-41DE-B371-58430E6EC812}" type="pres">
      <dgm:prSet presAssocID="{263F1B9D-2617-4BF3-A0F2-56BBD1C065F3}" presName="rootComposite1" presStyleCnt="0"/>
      <dgm:spPr/>
    </dgm:pt>
    <dgm:pt modelId="{54F3E1FC-8CE2-4635-B77E-613779621652}" type="pres">
      <dgm:prSet presAssocID="{263F1B9D-2617-4BF3-A0F2-56BBD1C065F3}" presName="rootText1" presStyleLbl="node0" presStyleIdx="0" presStyleCnt="1" custScaleY="89075" custLinFactNeighborX="-2496" custLinFactNeighborY="-55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D0FB0-C185-4542-AB1E-52711E038F58}" type="pres">
      <dgm:prSet presAssocID="{263F1B9D-2617-4BF3-A0F2-56BBD1C065F3}" presName="rootConnector1" presStyleLbl="node1" presStyleIdx="0" presStyleCnt="0"/>
      <dgm:spPr/>
    </dgm:pt>
    <dgm:pt modelId="{FAB62533-C8FD-4B82-A2D6-66B76DE35028}" type="pres">
      <dgm:prSet presAssocID="{263F1B9D-2617-4BF3-A0F2-56BBD1C065F3}" presName="hierChild2" presStyleCnt="0"/>
      <dgm:spPr/>
    </dgm:pt>
    <dgm:pt modelId="{F716DBCC-00CE-4D60-B598-BCF42F4A4519}" type="pres">
      <dgm:prSet presAssocID="{74CD8F67-7F41-47E2-98FB-57DFA59FE081}" presName="Name37" presStyleLbl="parChTrans1D2" presStyleIdx="0" presStyleCnt="3"/>
      <dgm:spPr/>
    </dgm:pt>
    <dgm:pt modelId="{4F3CCEE3-C4ED-4300-AE29-FDDABA3924F4}" type="pres">
      <dgm:prSet presAssocID="{CE904AA3-E9C8-404F-B683-63DB8899F7C8}" presName="hierRoot2" presStyleCnt="0">
        <dgm:presLayoutVars>
          <dgm:hierBranch val="init"/>
        </dgm:presLayoutVars>
      </dgm:prSet>
      <dgm:spPr/>
    </dgm:pt>
    <dgm:pt modelId="{AEEB2F4E-20D0-46FF-B8E6-FB1B35F7DF12}" type="pres">
      <dgm:prSet presAssocID="{CE904AA3-E9C8-404F-B683-63DB8899F7C8}" presName="rootComposite" presStyleCnt="0"/>
      <dgm:spPr/>
    </dgm:pt>
    <dgm:pt modelId="{A305E6CF-E9D8-443C-A67E-EADDA23FE4C2}" type="pres">
      <dgm:prSet presAssocID="{CE904AA3-E9C8-404F-B683-63DB8899F7C8}" presName="rootText" presStyleLbl="node2" presStyleIdx="0" presStyleCnt="3" custScaleX="109526" custScaleY="86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DF8B93-FBD5-4670-BE4E-A45E385C6A71}" type="pres">
      <dgm:prSet presAssocID="{CE904AA3-E9C8-404F-B683-63DB8899F7C8}" presName="rootConnector" presStyleLbl="node2" presStyleIdx="0" presStyleCnt="3"/>
      <dgm:spPr/>
    </dgm:pt>
    <dgm:pt modelId="{AEBA4AE4-DB22-4BB5-842E-4173E6AB3DDB}" type="pres">
      <dgm:prSet presAssocID="{CE904AA3-E9C8-404F-B683-63DB8899F7C8}" presName="hierChild4" presStyleCnt="0"/>
      <dgm:spPr/>
    </dgm:pt>
    <dgm:pt modelId="{49BFDEC9-F622-4AC2-AEEF-3C398A860315}" type="pres">
      <dgm:prSet presAssocID="{B3986A27-A493-451D-AB45-5FD2C67F9C5F}" presName="Name37" presStyleLbl="parChTrans1D3" presStyleIdx="0" presStyleCnt="4"/>
      <dgm:spPr/>
    </dgm:pt>
    <dgm:pt modelId="{97580D61-0D18-4DE7-9379-EF9893449FF5}" type="pres">
      <dgm:prSet presAssocID="{0BFD47E5-C1B6-475D-BB73-03FA0B9B25FF}" presName="hierRoot2" presStyleCnt="0">
        <dgm:presLayoutVars>
          <dgm:hierBranch val="init"/>
        </dgm:presLayoutVars>
      </dgm:prSet>
      <dgm:spPr/>
    </dgm:pt>
    <dgm:pt modelId="{4EA91719-959B-4A7E-A732-7730A0264C13}" type="pres">
      <dgm:prSet presAssocID="{0BFD47E5-C1B6-475D-BB73-03FA0B9B25FF}" presName="rootComposite" presStyleCnt="0"/>
      <dgm:spPr/>
    </dgm:pt>
    <dgm:pt modelId="{89996D0B-D843-49DE-ACA7-98CF4349D9F4}" type="pres">
      <dgm:prSet presAssocID="{0BFD47E5-C1B6-475D-BB73-03FA0B9B25FF}" presName="rootText" presStyleLbl="node3" presStyleIdx="0" presStyleCnt="4" custScaleX="95982" custScaleY="81492" custLinFactNeighborX="-775" custLinFactNeighborY="34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7DB9F5-0E6C-419E-8343-8FFB08DFF53B}" type="pres">
      <dgm:prSet presAssocID="{0BFD47E5-C1B6-475D-BB73-03FA0B9B25FF}" presName="rootConnector" presStyleLbl="node3" presStyleIdx="0" presStyleCnt="4"/>
      <dgm:spPr/>
    </dgm:pt>
    <dgm:pt modelId="{E0A89D27-E184-43CC-BA04-5154E81DF911}" type="pres">
      <dgm:prSet presAssocID="{0BFD47E5-C1B6-475D-BB73-03FA0B9B25FF}" presName="hierChild4" presStyleCnt="0"/>
      <dgm:spPr/>
    </dgm:pt>
    <dgm:pt modelId="{0FD4279A-971C-491D-B192-26DEB242107A}" type="pres">
      <dgm:prSet presAssocID="{0BFD47E5-C1B6-475D-BB73-03FA0B9B25FF}" presName="hierChild5" presStyleCnt="0"/>
      <dgm:spPr/>
    </dgm:pt>
    <dgm:pt modelId="{BBE12A55-C80C-4040-92C0-EBC7DE721FE0}" type="pres">
      <dgm:prSet presAssocID="{EBD50BA3-6A14-4EDD-9C62-8085488430F3}" presName="Name37" presStyleLbl="parChTrans1D3" presStyleIdx="1" presStyleCnt="4"/>
      <dgm:spPr/>
    </dgm:pt>
    <dgm:pt modelId="{18B4FD92-198D-47E7-9093-102C676C9002}" type="pres">
      <dgm:prSet presAssocID="{82EC6BFE-6D0B-49AD-8B3D-F1BBD30B68A6}" presName="hierRoot2" presStyleCnt="0">
        <dgm:presLayoutVars>
          <dgm:hierBranch val="init"/>
        </dgm:presLayoutVars>
      </dgm:prSet>
      <dgm:spPr/>
    </dgm:pt>
    <dgm:pt modelId="{1A3E68C4-C52D-47B8-ABC3-113495E42341}" type="pres">
      <dgm:prSet presAssocID="{82EC6BFE-6D0B-49AD-8B3D-F1BBD30B68A6}" presName="rootComposite" presStyleCnt="0"/>
      <dgm:spPr/>
    </dgm:pt>
    <dgm:pt modelId="{25F4CB3C-9BFE-4EA8-8A7B-4FA31FFA8FCA}" type="pres">
      <dgm:prSet presAssocID="{82EC6BFE-6D0B-49AD-8B3D-F1BBD30B68A6}" presName="rootText" presStyleLbl="node3" presStyleIdx="1" presStyleCnt="4" custScaleY="85390" custLinFactNeighborX="-4108" custLinFactNeighborY="0">
        <dgm:presLayoutVars>
          <dgm:chPref val="3"/>
        </dgm:presLayoutVars>
      </dgm:prSet>
      <dgm:spPr/>
    </dgm:pt>
    <dgm:pt modelId="{FA232C1B-809B-4FE0-91B5-B6F1C2CBEB9A}" type="pres">
      <dgm:prSet presAssocID="{82EC6BFE-6D0B-49AD-8B3D-F1BBD30B68A6}" presName="rootConnector" presStyleLbl="node3" presStyleIdx="1" presStyleCnt="4"/>
      <dgm:spPr/>
    </dgm:pt>
    <dgm:pt modelId="{483344C7-2674-44F8-85A6-63777C949E33}" type="pres">
      <dgm:prSet presAssocID="{82EC6BFE-6D0B-49AD-8B3D-F1BBD30B68A6}" presName="hierChild4" presStyleCnt="0"/>
      <dgm:spPr/>
    </dgm:pt>
    <dgm:pt modelId="{D16F89B0-0B94-494B-B5AE-7178D35E9DF3}" type="pres">
      <dgm:prSet presAssocID="{82EC6BFE-6D0B-49AD-8B3D-F1BBD30B68A6}" presName="hierChild5" presStyleCnt="0"/>
      <dgm:spPr/>
    </dgm:pt>
    <dgm:pt modelId="{C22263FA-846E-4F82-96E6-9E52F9DEF543}" type="pres">
      <dgm:prSet presAssocID="{CE904AA3-E9C8-404F-B683-63DB8899F7C8}" presName="hierChild5" presStyleCnt="0"/>
      <dgm:spPr/>
    </dgm:pt>
    <dgm:pt modelId="{451F77EC-90F7-485F-AC3A-3F3CC8626C64}" type="pres">
      <dgm:prSet presAssocID="{91390F7B-4088-49CA-BC5A-5AC5CF59B759}" presName="Name37" presStyleLbl="parChTrans1D2" presStyleIdx="1" presStyleCnt="3"/>
      <dgm:spPr/>
    </dgm:pt>
    <dgm:pt modelId="{56CF7EF0-56CD-4BEE-B4F5-1AEDDB36E3A9}" type="pres">
      <dgm:prSet presAssocID="{C7F80A3C-E542-49CE-BA70-0F23DA3F6CA6}" presName="hierRoot2" presStyleCnt="0">
        <dgm:presLayoutVars>
          <dgm:hierBranch val="init"/>
        </dgm:presLayoutVars>
      </dgm:prSet>
      <dgm:spPr/>
    </dgm:pt>
    <dgm:pt modelId="{681F092B-33D8-440B-9630-48D9C357CC86}" type="pres">
      <dgm:prSet presAssocID="{C7F80A3C-E542-49CE-BA70-0F23DA3F6CA6}" presName="rootComposite" presStyleCnt="0"/>
      <dgm:spPr/>
    </dgm:pt>
    <dgm:pt modelId="{881A5D33-1EBA-4B0E-A412-FE973551237B}" type="pres">
      <dgm:prSet presAssocID="{C7F80A3C-E542-49CE-BA70-0F23DA3F6CA6}" presName="rootText" presStyleLbl="node2" presStyleIdx="1" presStyleCnt="3" custScaleY="87817" custLinFactNeighborX="-6357" custLinFactNeighborY="1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D29D6-3C6A-45A8-9FB1-F891F81F2D68}" type="pres">
      <dgm:prSet presAssocID="{C7F80A3C-E542-49CE-BA70-0F23DA3F6CA6}" presName="rootConnector" presStyleLbl="node2" presStyleIdx="1" presStyleCnt="3"/>
      <dgm:spPr/>
    </dgm:pt>
    <dgm:pt modelId="{C48C839A-1460-4F10-B2CE-228B05DA3ED3}" type="pres">
      <dgm:prSet presAssocID="{C7F80A3C-E542-49CE-BA70-0F23DA3F6CA6}" presName="hierChild4" presStyleCnt="0"/>
      <dgm:spPr/>
    </dgm:pt>
    <dgm:pt modelId="{BDABBA1C-8BF1-4A38-B89C-DB283A712E32}" type="pres">
      <dgm:prSet presAssocID="{CCDA3077-E0EA-4AFB-B4D4-1460D57275FC}" presName="Name37" presStyleLbl="parChTrans1D3" presStyleIdx="2" presStyleCnt="4"/>
      <dgm:spPr/>
    </dgm:pt>
    <dgm:pt modelId="{CC36F93C-1AD9-4EB7-B33C-EB1037EF23D8}" type="pres">
      <dgm:prSet presAssocID="{C15EC6B9-7E92-4F0A-BFC5-CB6F8E3A4869}" presName="hierRoot2" presStyleCnt="0">
        <dgm:presLayoutVars>
          <dgm:hierBranch val="init"/>
        </dgm:presLayoutVars>
      </dgm:prSet>
      <dgm:spPr/>
    </dgm:pt>
    <dgm:pt modelId="{26FACC6E-D176-4DBA-8693-17D627C3A47D}" type="pres">
      <dgm:prSet presAssocID="{C15EC6B9-7E92-4F0A-BFC5-CB6F8E3A4869}" presName="rootComposite" presStyleCnt="0"/>
      <dgm:spPr/>
    </dgm:pt>
    <dgm:pt modelId="{C060684F-5C7F-49C4-A5FF-0FB44D5800F0}" type="pres">
      <dgm:prSet presAssocID="{C15EC6B9-7E92-4F0A-BFC5-CB6F8E3A4869}" presName="rootText" presStyleLbl="node3" presStyleIdx="2" presStyleCnt="4" custScaleY="87086" custLinFactNeighborX="-4722" custLinFactNeighborY="1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70E290-63EB-4BC3-845B-41BD069344EB}" type="pres">
      <dgm:prSet presAssocID="{C15EC6B9-7E92-4F0A-BFC5-CB6F8E3A4869}" presName="rootConnector" presStyleLbl="node3" presStyleIdx="2" presStyleCnt="4"/>
      <dgm:spPr/>
    </dgm:pt>
    <dgm:pt modelId="{84E0D3F7-B688-4601-94AD-F7713BC3BBC3}" type="pres">
      <dgm:prSet presAssocID="{C15EC6B9-7E92-4F0A-BFC5-CB6F8E3A4869}" presName="hierChild4" presStyleCnt="0"/>
      <dgm:spPr/>
    </dgm:pt>
    <dgm:pt modelId="{D5B8350B-9D13-46C5-8428-B97ADEA13693}" type="pres">
      <dgm:prSet presAssocID="{C15EC6B9-7E92-4F0A-BFC5-CB6F8E3A4869}" presName="hierChild5" presStyleCnt="0"/>
      <dgm:spPr/>
    </dgm:pt>
    <dgm:pt modelId="{0E99AFE4-4F69-4072-97B7-8AEC8D8EA3C4}" type="pres">
      <dgm:prSet presAssocID="{C7F80A3C-E542-49CE-BA70-0F23DA3F6CA6}" presName="hierChild5" presStyleCnt="0"/>
      <dgm:spPr/>
    </dgm:pt>
    <dgm:pt modelId="{D5AB8063-FDB8-4FA0-8497-69421B035270}" type="pres">
      <dgm:prSet presAssocID="{349D420E-D152-484F-AE47-34CE7861A518}" presName="Name37" presStyleLbl="parChTrans1D2" presStyleIdx="2" presStyleCnt="3"/>
      <dgm:spPr/>
    </dgm:pt>
    <dgm:pt modelId="{83F853EA-16C9-45C0-B7F5-460349099D1B}" type="pres">
      <dgm:prSet presAssocID="{6B4B813B-EBFD-4004-AECD-F3935C43E5B8}" presName="hierRoot2" presStyleCnt="0">
        <dgm:presLayoutVars>
          <dgm:hierBranch val="init"/>
        </dgm:presLayoutVars>
      </dgm:prSet>
      <dgm:spPr/>
    </dgm:pt>
    <dgm:pt modelId="{A5690E7A-B676-42C3-BFB1-D7C65A539919}" type="pres">
      <dgm:prSet presAssocID="{6B4B813B-EBFD-4004-AECD-F3935C43E5B8}" presName="rootComposite" presStyleCnt="0"/>
      <dgm:spPr/>
    </dgm:pt>
    <dgm:pt modelId="{3D490185-5645-47B7-843B-B2E4AF08BF97}" type="pres">
      <dgm:prSet presAssocID="{6B4B813B-EBFD-4004-AECD-F3935C43E5B8}" presName="rootText" presStyleLbl="node2" presStyleIdx="2" presStyleCnt="3" custScaleY="865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4AF74-CA87-4AC2-8AA7-AB750A01B16B}" type="pres">
      <dgm:prSet presAssocID="{6B4B813B-EBFD-4004-AECD-F3935C43E5B8}" presName="rootConnector" presStyleLbl="node2" presStyleIdx="2" presStyleCnt="3"/>
      <dgm:spPr/>
    </dgm:pt>
    <dgm:pt modelId="{F6468DC4-C4FE-48B8-A8A7-45622FF9EF08}" type="pres">
      <dgm:prSet presAssocID="{6B4B813B-EBFD-4004-AECD-F3935C43E5B8}" presName="hierChild4" presStyleCnt="0"/>
      <dgm:spPr/>
    </dgm:pt>
    <dgm:pt modelId="{1279E84E-0931-4BCD-9E3E-BB5C661DE817}" type="pres">
      <dgm:prSet presAssocID="{542DE038-25F7-46BD-A7AB-E3A0614C2B6A}" presName="Name37" presStyleLbl="parChTrans1D3" presStyleIdx="3" presStyleCnt="4"/>
      <dgm:spPr/>
    </dgm:pt>
    <dgm:pt modelId="{A7DB8F9D-EC1A-4FB5-9570-AD2B7EB156F0}" type="pres">
      <dgm:prSet presAssocID="{97514D73-A3A1-477B-8346-62C057461FD4}" presName="hierRoot2" presStyleCnt="0">
        <dgm:presLayoutVars>
          <dgm:hierBranch val="init"/>
        </dgm:presLayoutVars>
      </dgm:prSet>
      <dgm:spPr/>
    </dgm:pt>
    <dgm:pt modelId="{68F1FCF4-F961-4EF3-9642-57ECC9A25341}" type="pres">
      <dgm:prSet presAssocID="{97514D73-A3A1-477B-8346-62C057461FD4}" presName="rootComposite" presStyleCnt="0"/>
      <dgm:spPr/>
    </dgm:pt>
    <dgm:pt modelId="{6E831146-0637-49DC-AD30-9D8465709E33}" type="pres">
      <dgm:prSet presAssocID="{97514D73-A3A1-477B-8346-62C057461FD4}" presName="rootText" presStyleLbl="node3" presStyleIdx="3" presStyleCnt="4" custScaleY="81923" custLinFactNeighborX="59" custLinFactNeighborY="1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391DD-EB8D-4D16-B77C-40B9EA1D5DEB}" type="pres">
      <dgm:prSet presAssocID="{97514D73-A3A1-477B-8346-62C057461FD4}" presName="rootConnector" presStyleLbl="node3" presStyleIdx="3" presStyleCnt="4"/>
      <dgm:spPr/>
    </dgm:pt>
    <dgm:pt modelId="{51B7F989-743D-49E2-B494-EEDFADC99270}" type="pres">
      <dgm:prSet presAssocID="{97514D73-A3A1-477B-8346-62C057461FD4}" presName="hierChild4" presStyleCnt="0"/>
      <dgm:spPr/>
    </dgm:pt>
    <dgm:pt modelId="{5A9F795A-95BB-460A-A533-0387C4BCD069}" type="pres">
      <dgm:prSet presAssocID="{97514D73-A3A1-477B-8346-62C057461FD4}" presName="hierChild5" presStyleCnt="0"/>
      <dgm:spPr/>
    </dgm:pt>
    <dgm:pt modelId="{10F4F46D-D0CB-429B-9A63-35338A3850DC}" type="pres">
      <dgm:prSet presAssocID="{6B4B813B-EBFD-4004-AECD-F3935C43E5B8}" presName="hierChild5" presStyleCnt="0"/>
      <dgm:spPr/>
    </dgm:pt>
    <dgm:pt modelId="{7944FEC2-2B54-4AAD-BDFB-BB6850803983}" type="pres">
      <dgm:prSet presAssocID="{263F1B9D-2617-4BF3-A0F2-56BBD1C065F3}" presName="hierChild3" presStyleCnt="0"/>
      <dgm:spPr/>
    </dgm:pt>
  </dgm:ptLst>
  <dgm:cxnLst>
    <dgm:cxn modelId="{D83599CC-7E3E-4E9F-8C88-BE707EC5A772}" type="presOf" srcId="{97514D73-A3A1-477B-8346-62C057461FD4}" destId="{373391DD-EB8D-4D16-B77C-40B9EA1D5DEB}" srcOrd="1" destOrd="0" presId="urn:microsoft.com/office/officeart/2005/8/layout/orgChart1"/>
    <dgm:cxn modelId="{C4B0A00B-10AD-4977-A4C8-7481A33BD2C0}" type="presOf" srcId="{97514D73-A3A1-477B-8346-62C057461FD4}" destId="{6E831146-0637-49DC-AD30-9D8465709E33}" srcOrd="0" destOrd="0" presId="urn:microsoft.com/office/officeart/2005/8/layout/orgChart1"/>
    <dgm:cxn modelId="{508B612D-E935-4F8E-B482-C4FC1FDD976E}" type="presOf" srcId="{6B4B813B-EBFD-4004-AECD-F3935C43E5B8}" destId="{3D490185-5645-47B7-843B-B2E4AF08BF97}" srcOrd="0" destOrd="0" presId="urn:microsoft.com/office/officeart/2005/8/layout/orgChart1"/>
    <dgm:cxn modelId="{6C099F56-3E94-470F-B857-43F8A1D90F75}" type="presOf" srcId="{6B4B813B-EBFD-4004-AECD-F3935C43E5B8}" destId="{D804AF74-CA87-4AC2-8AA7-AB750A01B16B}" srcOrd="1" destOrd="0" presId="urn:microsoft.com/office/officeart/2005/8/layout/orgChart1"/>
    <dgm:cxn modelId="{23B09D27-339F-4801-937A-5EA6D297DD5B}" srcId="{6B4B813B-EBFD-4004-AECD-F3935C43E5B8}" destId="{97514D73-A3A1-477B-8346-62C057461FD4}" srcOrd="0" destOrd="0" parTransId="{542DE038-25F7-46BD-A7AB-E3A0614C2B6A}" sibTransId="{B0EA3F7C-08A4-4E83-A214-BCD7D6372BCF}"/>
    <dgm:cxn modelId="{7197D32A-B90E-40FC-8815-C6F543548722}" type="presOf" srcId="{542DE038-25F7-46BD-A7AB-E3A0614C2B6A}" destId="{1279E84E-0931-4BCD-9E3E-BB5C661DE817}" srcOrd="0" destOrd="0" presId="urn:microsoft.com/office/officeart/2005/8/layout/orgChart1"/>
    <dgm:cxn modelId="{261E7B05-9A19-4D59-86A9-7E747EB2F194}" type="presOf" srcId="{C15EC6B9-7E92-4F0A-BFC5-CB6F8E3A4869}" destId="{C060684F-5C7F-49C4-A5FF-0FB44D5800F0}" srcOrd="0" destOrd="0" presId="urn:microsoft.com/office/officeart/2005/8/layout/orgChart1"/>
    <dgm:cxn modelId="{3EE1BE52-D280-416D-9036-C30DA0884783}" type="presOf" srcId="{82EC6BFE-6D0B-49AD-8B3D-F1BBD30B68A6}" destId="{FA232C1B-809B-4FE0-91B5-B6F1C2CBEB9A}" srcOrd="1" destOrd="0" presId="urn:microsoft.com/office/officeart/2005/8/layout/orgChart1"/>
    <dgm:cxn modelId="{EEC74BF7-8A40-4C14-A207-D49C58141EDA}" type="presOf" srcId="{B3986A27-A493-451D-AB45-5FD2C67F9C5F}" destId="{49BFDEC9-F622-4AC2-AEEF-3C398A860315}" srcOrd="0" destOrd="0" presId="urn:microsoft.com/office/officeart/2005/8/layout/orgChart1"/>
    <dgm:cxn modelId="{7B6598B5-C565-459D-AFBC-264442F64DD9}" type="presOf" srcId="{D6AF4C6B-7DB4-4350-8D10-FF49DC46591A}" destId="{299507AE-DD55-4CCE-AFB5-A7CCD0B04AEA}" srcOrd="0" destOrd="0" presId="urn:microsoft.com/office/officeart/2005/8/layout/orgChart1"/>
    <dgm:cxn modelId="{CB0EB18E-A67C-4044-ABBB-4A9173A2D88D}" type="presOf" srcId="{C7F80A3C-E542-49CE-BA70-0F23DA3F6CA6}" destId="{881A5D33-1EBA-4B0E-A412-FE973551237B}" srcOrd="0" destOrd="0" presId="urn:microsoft.com/office/officeart/2005/8/layout/orgChart1"/>
    <dgm:cxn modelId="{4FEFB818-EEDB-4196-8B99-D6D0A60CCD06}" srcId="{CE904AA3-E9C8-404F-B683-63DB8899F7C8}" destId="{0BFD47E5-C1B6-475D-BB73-03FA0B9B25FF}" srcOrd="0" destOrd="0" parTransId="{B3986A27-A493-451D-AB45-5FD2C67F9C5F}" sibTransId="{6BB09055-6A89-4955-B22E-263E19B9C675}"/>
    <dgm:cxn modelId="{5ACA3345-8A65-49FA-8163-0828344C6FDE}" type="presOf" srcId="{CE904AA3-E9C8-404F-B683-63DB8899F7C8}" destId="{A305E6CF-E9D8-443C-A67E-EADDA23FE4C2}" srcOrd="0" destOrd="0" presId="urn:microsoft.com/office/officeart/2005/8/layout/orgChart1"/>
    <dgm:cxn modelId="{58AC0ED9-1FFB-4439-8B78-81799CBA106C}" type="presOf" srcId="{CCDA3077-E0EA-4AFB-B4D4-1460D57275FC}" destId="{BDABBA1C-8BF1-4A38-B89C-DB283A712E32}" srcOrd="0" destOrd="0" presId="urn:microsoft.com/office/officeart/2005/8/layout/orgChart1"/>
    <dgm:cxn modelId="{85EE856E-71B0-4327-B395-49ABB2F6B1BB}" type="presOf" srcId="{C15EC6B9-7E92-4F0A-BFC5-CB6F8E3A4869}" destId="{8570E290-63EB-4BC3-845B-41BD069344EB}" srcOrd="1" destOrd="0" presId="urn:microsoft.com/office/officeart/2005/8/layout/orgChart1"/>
    <dgm:cxn modelId="{94D83B8E-2771-4E12-8FC6-635C4EC064FB}" type="presOf" srcId="{CE904AA3-E9C8-404F-B683-63DB8899F7C8}" destId="{AFDF8B93-FBD5-4670-BE4E-A45E385C6A71}" srcOrd="1" destOrd="0" presId="urn:microsoft.com/office/officeart/2005/8/layout/orgChart1"/>
    <dgm:cxn modelId="{05372F58-669B-48A8-8EBB-2D13369015B0}" type="presOf" srcId="{EBD50BA3-6A14-4EDD-9C62-8085488430F3}" destId="{BBE12A55-C80C-4040-92C0-EBC7DE721FE0}" srcOrd="0" destOrd="0" presId="urn:microsoft.com/office/officeart/2005/8/layout/orgChart1"/>
    <dgm:cxn modelId="{67955594-DAFA-4128-81C9-5A1C2D5A4118}" type="presOf" srcId="{263F1B9D-2617-4BF3-A0F2-56BBD1C065F3}" destId="{54F3E1FC-8CE2-4635-B77E-613779621652}" srcOrd="0" destOrd="0" presId="urn:microsoft.com/office/officeart/2005/8/layout/orgChart1"/>
    <dgm:cxn modelId="{2A634842-8D07-461A-B48E-D3962061F925}" srcId="{263F1B9D-2617-4BF3-A0F2-56BBD1C065F3}" destId="{C7F80A3C-E542-49CE-BA70-0F23DA3F6CA6}" srcOrd="1" destOrd="0" parTransId="{91390F7B-4088-49CA-BC5A-5AC5CF59B759}" sibTransId="{2267341C-E2C3-486C-9A11-849EA54159EA}"/>
    <dgm:cxn modelId="{DC807047-D90A-496A-936E-2165202B5C06}" srcId="{263F1B9D-2617-4BF3-A0F2-56BBD1C065F3}" destId="{6B4B813B-EBFD-4004-AECD-F3935C43E5B8}" srcOrd="2" destOrd="0" parTransId="{349D420E-D152-484F-AE47-34CE7861A518}" sibTransId="{CA4AED68-DE1B-4542-91B9-8E7F30FE6DD2}"/>
    <dgm:cxn modelId="{96C1D476-ED9F-47D7-BFFD-3AF749B5FF19}" type="presOf" srcId="{263F1B9D-2617-4BF3-A0F2-56BBD1C065F3}" destId="{7E5D0FB0-C185-4542-AB1E-52711E038F58}" srcOrd="1" destOrd="0" presId="urn:microsoft.com/office/officeart/2005/8/layout/orgChart1"/>
    <dgm:cxn modelId="{76D93D80-16CD-4FE2-BF87-94C3CDB23B4A}" type="presOf" srcId="{0BFD47E5-C1B6-475D-BB73-03FA0B9B25FF}" destId="{89996D0B-D843-49DE-ACA7-98CF4349D9F4}" srcOrd="0" destOrd="0" presId="urn:microsoft.com/office/officeart/2005/8/layout/orgChart1"/>
    <dgm:cxn modelId="{63CF9E8A-DF29-439F-9924-E549603E88EB}" type="presOf" srcId="{349D420E-D152-484F-AE47-34CE7861A518}" destId="{D5AB8063-FDB8-4FA0-8497-69421B035270}" srcOrd="0" destOrd="0" presId="urn:microsoft.com/office/officeart/2005/8/layout/orgChart1"/>
    <dgm:cxn modelId="{75081523-AA22-4EAD-8E97-33030422557F}" type="presOf" srcId="{74CD8F67-7F41-47E2-98FB-57DFA59FE081}" destId="{F716DBCC-00CE-4D60-B598-BCF42F4A4519}" srcOrd="0" destOrd="0" presId="urn:microsoft.com/office/officeart/2005/8/layout/orgChart1"/>
    <dgm:cxn modelId="{41282F71-B793-4733-B163-DEBF8870C881}" type="presOf" srcId="{91390F7B-4088-49CA-BC5A-5AC5CF59B759}" destId="{451F77EC-90F7-485F-AC3A-3F3CC8626C64}" srcOrd="0" destOrd="0" presId="urn:microsoft.com/office/officeart/2005/8/layout/orgChart1"/>
    <dgm:cxn modelId="{75DEA6D7-8A1E-4137-9F52-2F38F5CD3F7F}" srcId="{D6AF4C6B-7DB4-4350-8D10-FF49DC46591A}" destId="{263F1B9D-2617-4BF3-A0F2-56BBD1C065F3}" srcOrd="0" destOrd="0" parTransId="{BAD641F1-1325-4080-BD5F-5958916A503E}" sibTransId="{9EBAD54A-5B37-4A1A-AC71-2208911773DB}"/>
    <dgm:cxn modelId="{68894537-95C4-425F-A4AB-A9B692EA0DF8}" type="presOf" srcId="{C7F80A3C-E542-49CE-BA70-0F23DA3F6CA6}" destId="{D1BD29D6-3C6A-45A8-9FB1-F891F81F2D68}" srcOrd="1" destOrd="0" presId="urn:microsoft.com/office/officeart/2005/8/layout/orgChart1"/>
    <dgm:cxn modelId="{2F76F162-A4D4-468B-B7D0-A57BF29E924A}" srcId="{CE904AA3-E9C8-404F-B683-63DB8899F7C8}" destId="{82EC6BFE-6D0B-49AD-8B3D-F1BBD30B68A6}" srcOrd="1" destOrd="0" parTransId="{EBD50BA3-6A14-4EDD-9C62-8085488430F3}" sibTransId="{3E121A7C-ACF7-412D-B423-65DD668076B5}"/>
    <dgm:cxn modelId="{0316566B-126B-4849-8D12-ED44B2AA9407}" srcId="{263F1B9D-2617-4BF3-A0F2-56BBD1C065F3}" destId="{CE904AA3-E9C8-404F-B683-63DB8899F7C8}" srcOrd="0" destOrd="0" parTransId="{74CD8F67-7F41-47E2-98FB-57DFA59FE081}" sibTransId="{E50D9CEF-48CC-43A9-9EF2-E7BCF06D27E2}"/>
    <dgm:cxn modelId="{92337F6F-D174-4387-86F5-2617A2E0C6A9}" type="presOf" srcId="{0BFD47E5-C1B6-475D-BB73-03FA0B9B25FF}" destId="{2A7DB9F5-0E6C-419E-8343-8FFB08DFF53B}" srcOrd="1" destOrd="0" presId="urn:microsoft.com/office/officeart/2005/8/layout/orgChart1"/>
    <dgm:cxn modelId="{5082E848-062B-4FA7-8F6F-36BB85F68CA2}" srcId="{C7F80A3C-E542-49CE-BA70-0F23DA3F6CA6}" destId="{C15EC6B9-7E92-4F0A-BFC5-CB6F8E3A4869}" srcOrd="0" destOrd="0" parTransId="{CCDA3077-E0EA-4AFB-B4D4-1460D57275FC}" sibTransId="{0A7188EB-5C5C-42FB-87ED-5C72631C93A9}"/>
    <dgm:cxn modelId="{8DCD88FB-3BB3-494D-B6EF-36437E64908B}" type="presOf" srcId="{82EC6BFE-6D0B-49AD-8B3D-F1BBD30B68A6}" destId="{25F4CB3C-9BFE-4EA8-8A7B-4FA31FFA8FCA}" srcOrd="0" destOrd="0" presId="urn:microsoft.com/office/officeart/2005/8/layout/orgChart1"/>
    <dgm:cxn modelId="{3A4C92A7-2E16-49C1-BA88-EECAF7BE556D}" type="presParOf" srcId="{299507AE-DD55-4CCE-AFB5-A7CCD0B04AEA}" destId="{E0FE9211-A5EB-4F4B-9C4E-1589DC142602}" srcOrd="0" destOrd="0" presId="urn:microsoft.com/office/officeart/2005/8/layout/orgChart1"/>
    <dgm:cxn modelId="{5B025F0F-50CF-4D6F-ABCB-C187F9808326}" type="presParOf" srcId="{E0FE9211-A5EB-4F4B-9C4E-1589DC142602}" destId="{6DAD969F-58D5-41DE-B371-58430E6EC812}" srcOrd="0" destOrd="0" presId="urn:microsoft.com/office/officeart/2005/8/layout/orgChart1"/>
    <dgm:cxn modelId="{E2286C4C-DAFA-46B2-B082-9392CA14E551}" type="presParOf" srcId="{6DAD969F-58D5-41DE-B371-58430E6EC812}" destId="{54F3E1FC-8CE2-4635-B77E-613779621652}" srcOrd="0" destOrd="0" presId="urn:microsoft.com/office/officeart/2005/8/layout/orgChart1"/>
    <dgm:cxn modelId="{AB736705-EF55-4D7B-A43F-03CDC75396DA}" type="presParOf" srcId="{6DAD969F-58D5-41DE-B371-58430E6EC812}" destId="{7E5D0FB0-C185-4542-AB1E-52711E038F58}" srcOrd="1" destOrd="0" presId="urn:microsoft.com/office/officeart/2005/8/layout/orgChart1"/>
    <dgm:cxn modelId="{F189BDAA-EF74-4FC0-B749-8D709B9F3B10}" type="presParOf" srcId="{E0FE9211-A5EB-4F4B-9C4E-1589DC142602}" destId="{FAB62533-C8FD-4B82-A2D6-66B76DE35028}" srcOrd="1" destOrd="0" presId="urn:microsoft.com/office/officeart/2005/8/layout/orgChart1"/>
    <dgm:cxn modelId="{23F8EA80-3574-4418-8539-3177FB3DBCE9}" type="presParOf" srcId="{FAB62533-C8FD-4B82-A2D6-66B76DE35028}" destId="{F716DBCC-00CE-4D60-B598-BCF42F4A4519}" srcOrd="0" destOrd="0" presId="urn:microsoft.com/office/officeart/2005/8/layout/orgChart1"/>
    <dgm:cxn modelId="{2ECC10B0-A801-45B8-807A-5D418AD6DD30}" type="presParOf" srcId="{FAB62533-C8FD-4B82-A2D6-66B76DE35028}" destId="{4F3CCEE3-C4ED-4300-AE29-FDDABA3924F4}" srcOrd="1" destOrd="0" presId="urn:microsoft.com/office/officeart/2005/8/layout/orgChart1"/>
    <dgm:cxn modelId="{B08D0750-4276-4B1A-B272-A2537B674A72}" type="presParOf" srcId="{4F3CCEE3-C4ED-4300-AE29-FDDABA3924F4}" destId="{AEEB2F4E-20D0-46FF-B8E6-FB1B35F7DF12}" srcOrd="0" destOrd="0" presId="urn:microsoft.com/office/officeart/2005/8/layout/orgChart1"/>
    <dgm:cxn modelId="{29EAF6D6-ABEB-4A7F-8CE3-24A2C8C2B5D8}" type="presParOf" srcId="{AEEB2F4E-20D0-46FF-B8E6-FB1B35F7DF12}" destId="{A305E6CF-E9D8-443C-A67E-EADDA23FE4C2}" srcOrd="0" destOrd="0" presId="urn:microsoft.com/office/officeart/2005/8/layout/orgChart1"/>
    <dgm:cxn modelId="{5947C3EA-2556-4471-88F2-47C0C0BFE911}" type="presParOf" srcId="{AEEB2F4E-20D0-46FF-B8E6-FB1B35F7DF12}" destId="{AFDF8B93-FBD5-4670-BE4E-A45E385C6A71}" srcOrd="1" destOrd="0" presId="urn:microsoft.com/office/officeart/2005/8/layout/orgChart1"/>
    <dgm:cxn modelId="{DDF6094F-E5DE-42A2-9AD0-36C277BA8C19}" type="presParOf" srcId="{4F3CCEE3-C4ED-4300-AE29-FDDABA3924F4}" destId="{AEBA4AE4-DB22-4BB5-842E-4173E6AB3DDB}" srcOrd="1" destOrd="0" presId="urn:microsoft.com/office/officeart/2005/8/layout/orgChart1"/>
    <dgm:cxn modelId="{69BB45D1-1CE1-4572-A453-AA0EFA0DB46D}" type="presParOf" srcId="{AEBA4AE4-DB22-4BB5-842E-4173E6AB3DDB}" destId="{49BFDEC9-F622-4AC2-AEEF-3C398A860315}" srcOrd="0" destOrd="0" presId="urn:microsoft.com/office/officeart/2005/8/layout/orgChart1"/>
    <dgm:cxn modelId="{1DF5200A-E444-49FB-8855-6492F95B8D8A}" type="presParOf" srcId="{AEBA4AE4-DB22-4BB5-842E-4173E6AB3DDB}" destId="{97580D61-0D18-4DE7-9379-EF9893449FF5}" srcOrd="1" destOrd="0" presId="urn:microsoft.com/office/officeart/2005/8/layout/orgChart1"/>
    <dgm:cxn modelId="{20F7D5A0-19C8-44AD-BC98-9D0FC3761A98}" type="presParOf" srcId="{97580D61-0D18-4DE7-9379-EF9893449FF5}" destId="{4EA91719-959B-4A7E-A732-7730A0264C13}" srcOrd="0" destOrd="0" presId="urn:microsoft.com/office/officeart/2005/8/layout/orgChart1"/>
    <dgm:cxn modelId="{27E99893-7448-43E5-985C-E08FD3865B4C}" type="presParOf" srcId="{4EA91719-959B-4A7E-A732-7730A0264C13}" destId="{89996D0B-D843-49DE-ACA7-98CF4349D9F4}" srcOrd="0" destOrd="0" presId="urn:microsoft.com/office/officeart/2005/8/layout/orgChart1"/>
    <dgm:cxn modelId="{FA0AC831-0C9B-4F47-A1F7-E3C7A9F93A5C}" type="presParOf" srcId="{4EA91719-959B-4A7E-A732-7730A0264C13}" destId="{2A7DB9F5-0E6C-419E-8343-8FFB08DFF53B}" srcOrd="1" destOrd="0" presId="urn:microsoft.com/office/officeart/2005/8/layout/orgChart1"/>
    <dgm:cxn modelId="{B9D97DDD-64A0-4765-A8B4-DA6006ABAA42}" type="presParOf" srcId="{97580D61-0D18-4DE7-9379-EF9893449FF5}" destId="{E0A89D27-E184-43CC-BA04-5154E81DF911}" srcOrd="1" destOrd="0" presId="urn:microsoft.com/office/officeart/2005/8/layout/orgChart1"/>
    <dgm:cxn modelId="{92ED3DEB-89AC-497B-88D3-586B04AD3448}" type="presParOf" srcId="{97580D61-0D18-4DE7-9379-EF9893449FF5}" destId="{0FD4279A-971C-491D-B192-26DEB242107A}" srcOrd="2" destOrd="0" presId="urn:microsoft.com/office/officeart/2005/8/layout/orgChart1"/>
    <dgm:cxn modelId="{DC96BACB-491F-4F26-BAB7-7E1F3C67FE3B}" type="presParOf" srcId="{AEBA4AE4-DB22-4BB5-842E-4173E6AB3DDB}" destId="{BBE12A55-C80C-4040-92C0-EBC7DE721FE0}" srcOrd="2" destOrd="0" presId="urn:microsoft.com/office/officeart/2005/8/layout/orgChart1"/>
    <dgm:cxn modelId="{09F548E1-6786-4F49-98F2-2C4ED496A657}" type="presParOf" srcId="{AEBA4AE4-DB22-4BB5-842E-4173E6AB3DDB}" destId="{18B4FD92-198D-47E7-9093-102C676C9002}" srcOrd="3" destOrd="0" presId="urn:microsoft.com/office/officeart/2005/8/layout/orgChart1"/>
    <dgm:cxn modelId="{CA6FAAED-3205-4FE5-9DEF-46B3FE55EA52}" type="presParOf" srcId="{18B4FD92-198D-47E7-9093-102C676C9002}" destId="{1A3E68C4-C52D-47B8-ABC3-113495E42341}" srcOrd="0" destOrd="0" presId="urn:microsoft.com/office/officeart/2005/8/layout/orgChart1"/>
    <dgm:cxn modelId="{3F1A0C07-4412-43F1-973C-D66D9E9A0768}" type="presParOf" srcId="{1A3E68C4-C52D-47B8-ABC3-113495E42341}" destId="{25F4CB3C-9BFE-4EA8-8A7B-4FA31FFA8FCA}" srcOrd="0" destOrd="0" presId="urn:microsoft.com/office/officeart/2005/8/layout/orgChart1"/>
    <dgm:cxn modelId="{DEF8ECB5-8E02-4C96-8BB1-BC8FB961F9AA}" type="presParOf" srcId="{1A3E68C4-C52D-47B8-ABC3-113495E42341}" destId="{FA232C1B-809B-4FE0-91B5-B6F1C2CBEB9A}" srcOrd="1" destOrd="0" presId="urn:microsoft.com/office/officeart/2005/8/layout/orgChart1"/>
    <dgm:cxn modelId="{8FFD4F3B-8AB6-447C-A9EE-5074A1029BD8}" type="presParOf" srcId="{18B4FD92-198D-47E7-9093-102C676C9002}" destId="{483344C7-2674-44F8-85A6-63777C949E33}" srcOrd="1" destOrd="0" presId="urn:microsoft.com/office/officeart/2005/8/layout/orgChart1"/>
    <dgm:cxn modelId="{3B38B397-BBA5-465E-B483-D8BE851D80D5}" type="presParOf" srcId="{18B4FD92-198D-47E7-9093-102C676C9002}" destId="{D16F89B0-0B94-494B-B5AE-7178D35E9DF3}" srcOrd="2" destOrd="0" presId="urn:microsoft.com/office/officeart/2005/8/layout/orgChart1"/>
    <dgm:cxn modelId="{C09BAF3D-6F49-4580-9ADD-4DA2667BFCD9}" type="presParOf" srcId="{4F3CCEE3-C4ED-4300-AE29-FDDABA3924F4}" destId="{C22263FA-846E-4F82-96E6-9E52F9DEF543}" srcOrd="2" destOrd="0" presId="urn:microsoft.com/office/officeart/2005/8/layout/orgChart1"/>
    <dgm:cxn modelId="{3060C706-8288-4F41-9154-F1AC1242ECA5}" type="presParOf" srcId="{FAB62533-C8FD-4B82-A2D6-66B76DE35028}" destId="{451F77EC-90F7-485F-AC3A-3F3CC8626C64}" srcOrd="2" destOrd="0" presId="urn:microsoft.com/office/officeart/2005/8/layout/orgChart1"/>
    <dgm:cxn modelId="{D630423E-B73C-48D8-A509-FBCF7E855034}" type="presParOf" srcId="{FAB62533-C8FD-4B82-A2D6-66B76DE35028}" destId="{56CF7EF0-56CD-4BEE-B4F5-1AEDDB36E3A9}" srcOrd="3" destOrd="0" presId="urn:microsoft.com/office/officeart/2005/8/layout/orgChart1"/>
    <dgm:cxn modelId="{438062E5-2146-468E-A2BE-C481ABEAA84D}" type="presParOf" srcId="{56CF7EF0-56CD-4BEE-B4F5-1AEDDB36E3A9}" destId="{681F092B-33D8-440B-9630-48D9C357CC86}" srcOrd="0" destOrd="0" presId="urn:microsoft.com/office/officeart/2005/8/layout/orgChart1"/>
    <dgm:cxn modelId="{9AE9DF09-7AE3-42B2-90BF-EF28DFDEE76D}" type="presParOf" srcId="{681F092B-33D8-440B-9630-48D9C357CC86}" destId="{881A5D33-1EBA-4B0E-A412-FE973551237B}" srcOrd="0" destOrd="0" presId="urn:microsoft.com/office/officeart/2005/8/layout/orgChart1"/>
    <dgm:cxn modelId="{0BA84D4F-FC8E-4348-B42F-0C87FF99EBF2}" type="presParOf" srcId="{681F092B-33D8-440B-9630-48D9C357CC86}" destId="{D1BD29D6-3C6A-45A8-9FB1-F891F81F2D68}" srcOrd="1" destOrd="0" presId="urn:microsoft.com/office/officeart/2005/8/layout/orgChart1"/>
    <dgm:cxn modelId="{D841790B-B2F7-4B5B-8130-17F164D5B4EC}" type="presParOf" srcId="{56CF7EF0-56CD-4BEE-B4F5-1AEDDB36E3A9}" destId="{C48C839A-1460-4F10-B2CE-228B05DA3ED3}" srcOrd="1" destOrd="0" presId="urn:microsoft.com/office/officeart/2005/8/layout/orgChart1"/>
    <dgm:cxn modelId="{9ACD017C-70BB-4B99-B617-581CACF8D435}" type="presParOf" srcId="{C48C839A-1460-4F10-B2CE-228B05DA3ED3}" destId="{BDABBA1C-8BF1-4A38-B89C-DB283A712E32}" srcOrd="0" destOrd="0" presId="urn:microsoft.com/office/officeart/2005/8/layout/orgChart1"/>
    <dgm:cxn modelId="{04EB44BA-D383-4A1A-9723-8F9618332092}" type="presParOf" srcId="{C48C839A-1460-4F10-B2CE-228B05DA3ED3}" destId="{CC36F93C-1AD9-4EB7-B33C-EB1037EF23D8}" srcOrd="1" destOrd="0" presId="urn:microsoft.com/office/officeart/2005/8/layout/orgChart1"/>
    <dgm:cxn modelId="{94D98218-B128-41B4-AB16-794C87588094}" type="presParOf" srcId="{CC36F93C-1AD9-4EB7-B33C-EB1037EF23D8}" destId="{26FACC6E-D176-4DBA-8693-17D627C3A47D}" srcOrd="0" destOrd="0" presId="urn:microsoft.com/office/officeart/2005/8/layout/orgChart1"/>
    <dgm:cxn modelId="{F9A08070-9614-4363-8730-A06D68ACE32D}" type="presParOf" srcId="{26FACC6E-D176-4DBA-8693-17D627C3A47D}" destId="{C060684F-5C7F-49C4-A5FF-0FB44D5800F0}" srcOrd="0" destOrd="0" presId="urn:microsoft.com/office/officeart/2005/8/layout/orgChart1"/>
    <dgm:cxn modelId="{76051F93-2906-4276-BC7E-A00D73576128}" type="presParOf" srcId="{26FACC6E-D176-4DBA-8693-17D627C3A47D}" destId="{8570E290-63EB-4BC3-845B-41BD069344EB}" srcOrd="1" destOrd="0" presId="urn:microsoft.com/office/officeart/2005/8/layout/orgChart1"/>
    <dgm:cxn modelId="{270C50E4-284C-4592-B7EE-2074206FDE9E}" type="presParOf" srcId="{CC36F93C-1AD9-4EB7-B33C-EB1037EF23D8}" destId="{84E0D3F7-B688-4601-94AD-F7713BC3BBC3}" srcOrd="1" destOrd="0" presId="urn:microsoft.com/office/officeart/2005/8/layout/orgChart1"/>
    <dgm:cxn modelId="{21A0971C-DE2B-4018-B009-F0CEBA330714}" type="presParOf" srcId="{CC36F93C-1AD9-4EB7-B33C-EB1037EF23D8}" destId="{D5B8350B-9D13-46C5-8428-B97ADEA13693}" srcOrd="2" destOrd="0" presId="urn:microsoft.com/office/officeart/2005/8/layout/orgChart1"/>
    <dgm:cxn modelId="{CBCC0298-BD8A-4E27-A22F-E05133D026F2}" type="presParOf" srcId="{56CF7EF0-56CD-4BEE-B4F5-1AEDDB36E3A9}" destId="{0E99AFE4-4F69-4072-97B7-8AEC8D8EA3C4}" srcOrd="2" destOrd="0" presId="urn:microsoft.com/office/officeart/2005/8/layout/orgChart1"/>
    <dgm:cxn modelId="{99CDB6D8-F274-4C6F-B06F-5C0503B95E87}" type="presParOf" srcId="{FAB62533-C8FD-4B82-A2D6-66B76DE35028}" destId="{D5AB8063-FDB8-4FA0-8497-69421B035270}" srcOrd="4" destOrd="0" presId="urn:microsoft.com/office/officeart/2005/8/layout/orgChart1"/>
    <dgm:cxn modelId="{40E82B92-3C99-48FC-B7F9-0394C345E4BC}" type="presParOf" srcId="{FAB62533-C8FD-4B82-A2D6-66B76DE35028}" destId="{83F853EA-16C9-45C0-B7F5-460349099D1B}" srcOrd="5" destOrd="0" presId="urn:microsoft.com/office/officeart/2005/8/layout/orgChart1"/>
    <dgm:cxn modelId="{1F4BACA4-21EF-4A85-874C-DB14166AAA4E}" type="presParOf" srcId="{83F853EA-16C9-45C0-B7F5-460349099D1B}" destId="{A5690E7A-B676-42C3-BFB1-D7C65A539919}" srcOrd="0" destOrd="0" presId="urn:microsoft.com/office/officeart/2005/8/layout/orgChart1"/>
    <dgm:cxn modelId="{79167AE8-FD30-49D0-B555-0B513E8848C8}" type="presParOf" srcId="{A5690E7A-B676-42C3-BFB1-D7C65A539919}" destId="{3D490185-5645-47B7-843B-B2E4AF08BF97}" srcOrd="0" destOrd="0" presId="urn:microsoft.com/office/officeart/2005/8/layout/orgChart1"/>
    <dgm:cxn modelId="{7F48419A-D3F0-445F-955F-C87228BB63D0}" type="presParOf" srcId="{A5690E7A-B676-42C3-BFB1-D7C65A539919}" destId="{D804AF74-CA87-4AC2-8AA7-AB750A01B16B}" srcOrd="1" destOrd="0" presId="urn:microsoft.com/office/officeart/2005/8/layout/orgChart1"/>
    <dgm:cxn modelId="{2C552222-C20F-4D24-9776-D335C622DBC9}" type="presParOf" srcId="{83F853EA-16C9-45C0-B7F5-460349099D1B}" destId="{F6468DC4-C4FE-48B8-A8A7-45622FF9EF08}" srcOrd="1" destOrd="0" presId="urn:microsoft.com/office/officeart/2005/8/layout/orgChart1"/>
    <dgm:cxn modelId="{A091D760-B797-4DBA-9D20-3DA4FFE5FFBC}" type="presParOf" srcId="{F6468DC4-C4FE-48B8-A8A7-45622FF9EF08}" destId="{1279E84E-0931-4BCD-9E3E-BB5C661DE817}" srcOrd="0" destOrd="0" presId="urn:microsoft.com/office/officeart/2005/8/layout/orgChart1"/>
    <dgm:cxn modelId="{1710E32B-3618-4455-AE36-7D8888E73C12}" type="presParOf" srcId="{F6468DC4-C4FE-48B8-A8A7-45622FF9EF08}" destId="{A7DB8F9D-EC1A-4FB5-9570-AD2B7EB156F0}" srcOrd="1" destOrd="0" presId="urn:microsoft.com/office/officeart/2005/8/layout/orgChart1"/>
    <dgm:cxn modelId="{B74208A0-7FB5-46B1-97CD-322AAC657D48}" type="presParOf" srcId="{A7DB8F9D-EC1A-4FB5-9570-AD2B7EB156F0}" destId="{68F1FCF4-F961-4EF3-9642-57ECC9A25341}" srcOrd="0" destOrd="0" presId="urn:microsoft.com/office/officeart/2005/8/layout/orgChart1"/>
    <dgm:cxn modelId="{92F3026F-3FB4-4D7A-AA77-D4EF2B516240}" type="presParOf" srcId="{68F1FCF4-F961-4EF3-9642-57ECC9A25341}" destId="{6E831146-0637-49DC-AD30-9D8465709E33}" srcOrd="0" destOrd="0" presId="urn:microsoft.com/office/officeart/2005/8/layout/orgChart1"/>
    <dgm:cxn modelId="{BC7EE47B-2203-4AAC-BC2F-D52222AA9CE1}" type="presParOf" srcId="{68F1FCF4-F961-4EF3-9642-57ECC9A25341}" destId="{373391DD-EB8D-4D16-B77C-40B9EA1D5DEB}" srcOrd="1" destOrd="0" presId="urn:microsoft.com/office/officeart/2005/8/layout/orgChart1"/>
    <dgm:cxn modelId="{F7717C1C-5A3E-4133-96D0-EA9F9534C52D}" type="presParOf" srcId="{A7DB8F9D-EC1A-4FB5-9570-AD2B7EB156F0}" destId="{51B7F989-743D-49E2-B494-EEDFADC99270}" srcOrd="1" destOrd="0" presId="urn:microsoft.com/office/officeart/2005/8/layout/orgChart1"/>
    <dgm:cxn modelId="{E7D130AF-5A27-47CC-8685-FC9E3C5DD130}" type="presParOf" srcId="{A7DB8F9D-EC1A-4FB5-9570-AD2B7EB156F0}" destId="{5A9F795A-95BB-460A-A533-0387C4BCD069}" srcOrd="2" destOrd="0" presId="urn:microsoft.com/office/officeart/2005/8/layout/orgChart1"/>
    <dgm:cxn modelId="{294D26EE-C96E-4764-8436-C5F69951A6F9}" type="presParOf" srcId="{83F853EA-16C9-45C0-B7F5-460349099D1B}" destId="{10F4F46D-D0CB-429B-9A63-35338A3850DC}" srcOrd="2" destOrd="0" presId="urn:microsoft.com/office/officeart/2005/8/layout/orgChart1"/>
    <dgm:cxn modelId="{8F5594CB-5E89-43AD-B992-92BE10E0E738}" type="presParOf" srcId="{E0FE9211-A5EB-4F4B-9C4E-1589DC142602}" destId="{7944FEC2-2B54-4AAD-BDFB-BB6850803983}" srcOrd="2" destOrd="0" presId="urn:microsoft.com/office/officeart/2005/8/layout/orgChar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AF4C6B-7DB4-4350-8D10-FF49DC46591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3F1B9D-2617-4BF3-A0F2-56BBD1C065F3}">
      <dgm:prSet phldrT="[Text]"/>
      <dgm:spPr/>
      <dgm:t>
        <a:bodyPr/>
        <a:lstStyle/>
        <a:p>
          <a:r>
            <a:rPr lang="en-US" dirty="0" smtClean="0"/>
            <a:t>                                         CEO</a:t>
          </a:r>
        </a:p>
        <a:p>
          <a:r>
            <a:rPr lang="en-US" dirty="0" smtClean="0"/>
            <a:t>   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BAD641F1-1325-4080-BD5F-5958916A503E}" type="parTrans" cxnId="{75DEA6D7-8A1E-4137-9F52-2F38F5CD3F7F}">
      <dgm:prSet/>
      <dgm:spPr/>
      <dgm:t>
        <a:bodyPr/>
        <a:lstStyle/>
        <a:p>
          <a:endParaRPr lang="en-US"/>
        </a:p>
      </dgm:t>
    </dgm:pt>
    <dgm:pt modelId="{9EBAD54A-5B37-4A1A-AC71-2208911773DB}" type="sibTrans" cxnId="{75DEA6D7-8A1E-4137-9F52-2F38F5CD3F7F}">
      <dgm:prSet/>
      <dgm:spPr/>
      <dgm:t>
        <a:bodyPr/>
        <a:lstStyle/>
        <a:p>
          <a:endParaRPr lang="en-US"/>
        </a:p>
      </dgm:t>
    </dgm:pt>
    <dgm:pt modelId="{CE904AA3-E9C8-404F-B683-63DB8899F7C8}">
      <dgm:prSet phldrT="[Text]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                                   VP Operations   </a:t>
          </a:r>
        </a:p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                                      </a:t>
          </a:r>
          <a:r>
            <a:rPr lang="en-US" dirty="0" err="1" smtClean="0"/>
            <a:t>Joon</a:t>
          </a:r>
          <a:r>
            <a:rPr lang="en-US" dirty="0" smtClean="0"/>
            <a:t> Ho </a:t>
          </a:r>
          <a:r>
            <a:rPr lang="en-US" dirty="0" err="1" smtClean="0"/>
            <a:t>Choi</a:t>
          </a:r>
          <a:endParaRPr lang="en-US" dirty="0" smtClean="0"/>
        </a:p>
        <a:p>
          <a:pPr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dirty="0" smtClean="0"/>
        </a:p>
      </dgm:t>
    </dgm:pt>
    <dgm:pt modelId="{74CD8F67-7F41-47E2-98FB-57DFA59FE081}" type="parTrans" cxnId="{0316566B-126B-4849-8D12-ED44B2AA9407}">
      <dgm:prSet/>
      <dgm:spPr/>
      <dgm:t>
        <a:bodyPr/>
        <a:lstStyle/>
        <a:p>
          <a:endParaRPr lang="en-US"/>
        </a:p>
      </dgm:t>
    </dgm:pt>
    <dgm:pt modelId="{E50D9CEF-48CC-43A9-9EF2-E7BCF06D27E2}" type="sibTrans" cxnId="{0316566B-126B-4849-8D12-ED44B2AA9407}">
      <dgm:prSet/>
      <dgm:spPr/>
      <dgm:t>
        <a:bodyPr/>
        <a:lstStyle/>
        <a:p>
          <a:endParaRPr lang="en-US"/>
        </a:p>
      </dgm:t>
    </dgm:pt>
    <dgm:pt modelId="{C7F80A3C-E542-49CE-BA70-0F23DA3F6CA6}">
      <dgm:prSet phldrT="[Text]"/>
      <dgm:spPr/>
      <dgm:t>
        <a:bodyPr/>
        <a:lstStyle/>
        <a:p>
          <a:pPr algn="ctr"/>
          <a:r>
            <a:rPr lang="en-US" dirty="0" smtClean="0"/>
            <a:t>                              VP Marketing</a:t>
          </a:r>
        </a:p>
        <a:p>
          <a:pPr algn="ctr"/>
          <a:r>
            <a:rPr lang="en-US" dirty="0" smtClean="0"/>
            <a:t>     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91390F7B-4088-49CA-BC5A-5AC5CF59B759}" type="parTrans" cxnId="{2A634842-8D07-461A-B48E-D3962061F925}">
      <dgm:prSet/>
      <dgm:spPr/>
      <dgm:t>
        <a:bodyPr/>
        <a:lstStyle/>
        <a:p>
          <a:endParaRPr lang="en-US"/>
        </a:p>
      </dgm:t>
    </dgm:pt>
    <dgm:pt modelId="{2267341C-E2C3-486C-9A11-849EA54159EA}" type="sibTrans" cxnId="{2A634842-8D07-461A-B48E-D3962061F925}">
      <dgm:prSet/>
      <dgm:spPr/>
      <dgm:t>
        <a:bodyPr/>
        <a:lstStyle/>
        <a:p>
          <a:endParaRPr lang="en-US"/>
        </a:p>
      </dgm:t>
    </dgm:pt>
    <dgm:pt modelId="{6B4B813B-EBFD-4004-AECD-F3935C43E5B8}">
      <dgm:prSet phldrT="[Text]"/>
      <dgm:spPr/>
      <dgm:t>
        <a:bodyPr/>
        <a:lstStyle/>
        <a:p>
          <a:r>
            <a:rPr lang="en-US" dirty="0" smtClean="0"/>
            <a:t>                               VP Finance</a:t>
          </a:r>
        </a:p>
        <a:p>
          <a:r>
            <a:rPr lang="en-US" dirty="0" smtClean="0"/>
            <a:t>                        </a:t>
          </a:r>
          <a:r>
            <a:rPr lang="en-US" dirty="0" err="1" smtClean="0"/>
            <a:t>Sidharth</a:t>
          </a:r>
          <a:r>
            <a:rPr lang="en-US" dirty="0" smtClean="0"/>
            <a:t> Shanker</a:t>
          </a:r>
          <a:endParaRPr lang="en-US" dirty="0"/>
        </a:p>
      </dgm:t>
    </dgm:pt>
    <dgm:pt modelId="{349D420E-D152-484F-AE47-34CE7861A518}" type="parTrans" cxnId="{DC807047-D90A-496A-936E-2165202B5C06}">
      <dgm:prSet/>
      <dgm:spPr/>
      <dgm:t>
        <a:bodyPr/>
        <a:lstStyle/>
        <a:p>
          <a:endParaRPr lang="en-US"/>
        </a:p>
      </dgm:t>
    </dgm:pt>
    <dgm:pt modelId="{CA4AED68-DE1B-4542-91B9-8E7F30FE6DD2}" type="sibTrans" cxnId="{DC807047-D90A-496A-936E-2165202B5C06}">
      <dgm:prSet/>
      <dgm:spPr/>
      <dgm:t>
        <a:bodyPr/>
        <a:lstStyle/>
        <a:p>
          <a:endParaRPr lang="en-US"/>
        </a:p>
      </dgm:t>
    </dgm:pt>
    <dgm:pt modelId="{C15EC6B9-7E92-4F0A-BFC5-CB6F8E3A4869}">
      <dgm:prSet/>
      <dgm:spPr/>
      <dgm:t>
        <a:bodyPr/>
        <a:lstStyle/>
        <a:p>
          <a:r>
            <a:rPr lang="en-US" dirty="0" smtClean="0"/>
            <a:t>                  Advertising Head</a:t>
          </a:r>
        </a:p>
        <a:p>
          <a:r>
            <a:rPr lang="en-US" dirty="0" smtClean="0"/>
            <a:t>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CCDA3077-E0EA-4AFB-B4D4-1460D57275FC}" type="parTrans" cxnId="{5082E848-062B-4FA7-8F6F-36BB85F68CA2}">
      <dgm:prSet/>
      <dgm:spPr/>
      <dgm:t>
        <a:bodyPr/>
        <a:lstStyle/>
        <a:p>
          <a:endParaRPr lang="en-US"/>
        </a:p>
      </dgm:t>
    </dgm:pt>
    <dgm:pt modelId="{0A7188EB-5C5C-42FB-87ED-5C72631C93A9}" type="sibTrans" cxnId="{5082E848-062B-4FA7-8F6F-36BB85F68CA2}">
      <dgm:prSet/>
      <dgm:spPr/>
      <dgm:t>
        <a:bodyPr/>
        <a:lstStyle/>
        <a:p>
          <a:endParaRPr lang="en-US"/>
        </a:p>
      </dgm:t>
    </dgm:pt>
    <dgm:pt modelId="{97514D73-A3A1-477B-8346-62C057461FD4}">
      <dgm:prSet/>
      <dgm:spPr/>
      <dgm:t>
        <a:bodyPr/>
        <a:lstStyle/>
        <a:p>
          <a:r>
            <a:rPr lang="en-US" dirty="0" smtClean="0"/>
            <a:t>                      Accounting Head</a:t>
          </a:r>
        </a:p>
        <a:p>
          <a:r>
            <a:rPr lang="en-US" dirty="0" smtClean="0"/>
            <a:t>                        </a:t>
          </a:r>
          <a:r>
            <a:rPr lang="en-US" dirty="0" err="1" smtClean="0"/>
            <a:t>Sidharth</a:t>
          </a:r>
          <a:r>
            <a:rPr lang="en-US" dirty="0" smtClean="0"/>
            <a:t> Shanker</a:t>
          </a:r>
          <a:endParaRPr lang="en-US" dirty="0"/>
        </a:p>
      </dgm:t>
    </dgm:pt>
    <dgm:pt modelId="{542DE038-25F7-46BD-A7AB-E3A0614C2B6A}" type="parTrans" cxnId="{23B09D27-339F-4801-937A-5EA6D297DD5B}">
      <dgm:prSet/>
      <dgm:spPr/>
      <dgm:t>
        <a:bodyPr/>
        <a:lstStyle/>
        <a:p>
          <a:endParaRPr lang="en-US"/>
        </a:p>
      </dgm:t>
    </dgm:pt>
    <dgm:pt modelId="{B0EA3F7C-08A4-4E83-A214-BCD7D6372BCF}" type="sibTrans" cxnId="{23B09D27-339F-4801-937A-5EA6D297DD5B}">
      <dgm:prSet/>
      <dgm:spPr/>
      <dgm:t>
        <a:bodyPr/>
        <a:lstStyle/>
        <a:p>
          <a:endParaRPr lang="en-US"/>
        </a:p>
      </dgm:t>
    </dgm:pt>
    <dgm:pt modelId="{0BFD47E5-C1B6-475D-BB73-03FA0B9B25FF}">
      <dgm:prSet/>
      <dgm:spPr/>
      <dgm:t>
        <a:bodyPr/>
        <a:lstStyle/>
        <a:p>
          <a:r>
            <a:rPr lang="en-US" dirty="0" smtClean="0"/>
            <a:t>                          Delivery Head</a:t>
          </a:r>
        </a:p>
        <a:p>
          <a:r>
            <a:rPr lang="en-US" dirty="0" smtClean="0"/>
            <a:t>                         </a:t>
          </a:r>
          <a:r>
            <a:rPr lang="en-US" dirty="0" err="1" smtClean="0"/>
            <a:t>Joon</a:t>
          </a:r>
          <a:r>
            <a:rPr lang="en-US" dirty="0" smtClean="0"/>
            <a:t> Ho </a:t>
          </a:r>
          <a:r>
            <a:rPr lang="en-US" dirty="0" err="1" smtClean="0"/>
            <a:t>Choi</a:t>
          </a:r>
          <a:endParaRPr lang="en-US" dirty="0"/>
        </a:p>
      </dgm:t>
    </dgm:pt>
    <dgm:pt modelId="{B3986A27-A493-451D-AB45-5FD2C67F9C5F}" type="parTrans" cxnId="{4FEFB818-EEDB-4196-8B99-D6D0A60CCD06}">
      <dgm:prSet/>
      <dgm:spPr/>
      <dgm:t>
        <a:bodyPr/>
        <a:lstStyle/>
        <a:p>
          <a:endParaRPr lang="en-US"/>
        </a:p>
      </dgm:t>
    </dgm:pt>
    <dgm:pt modelId="{6BB09055-6A89-4955-B22E-263E19B9C675}" type="sibTrans" cxnId="{4FEFB818-EEDB-4196-8B99-D6D0A60CCD06}">
      <dgm:prSet/>
      <dgm:spPr/>
      <dgm:t>
        <a:bodyPr/>
        <a:lstStyle/>
        <a:p>
          <a:endParaRPr lang="en-US"/>
        </a:p>
      </dgm:t>
    </dgm:pt>
    <dgm:pt modelId="{82EC6BFE-6D0B-49AD-8B3D-F1BBD30B68A6}">
      <dgm:prSet/>
      <dgm:spPr/>
      <dgm:t>
        <a:bodyPr/>
        <a:lstStyle/>
        <a:p>
          <a:r>
            <a:rPr lang="en-US" dirty="0" smtClean="0"/>
            <a:t>                           Cooking Head</a:t>
          </a:r>
        </a:p>
        <a:p>
          <a:r>
            <a:rPr lang="en-US" dirty="0" smtClean="0"/>
            <a:t>                            Tomas </a:t>
          </a:r>
          <a:r>
            <a:rPr lang="en-US" dirty="0" err="1" smtClean="0"/>
            <a:t>Isman</a:t>
          </a:r>
          <a:endParaRPr lang="en-US" dirty="0"/>
        </a:p>
      </dgm:t>
    </dgm:pt>
    <dgm:pt modelId="{EBD50BA3-6A14-4EDD-9C62-8085488430F3}" type="parTrans" cxnId="{2F76F162-A4D4-468B-B7D0-A57BF29E924A}">
      <dgm:prSet/>
      <dgm:spPr/>
      <dgm:t>
        <a:bodyPr/>
        <a:lstStyle/>
        <a:p>
          <a:endParaRPr lang="en-US"/>
        </a:p>
      </dgm:t>
    </dgm:pt>
    <dgm:pt modelId="{3E121A7C-ACF7-412D-B423-65DD668076B5}" type="sibTrans" cxnId="{2F76F162-A4D4-468B-B7D0-A57BF29E924A}">
      <dgm:prSet/>
      <dgm:spPr/>
      <dgm:t>
        <a:bodyPr/>
        <a:lstStyle/>
        <a:p>
          <a:endParaRPr lang="en-US"/>
        </a:p>
      </dgm:t>
    </dgm:pt>
    <dgm:pt modelId="{2BEA6C76-920C-49CD-8338-95244C2876E3}" type="asst">
      <dgm:prSet/>
      <dgm:spPr/>
      <dgm:t>
        <a:bodyPr/>
        <a:lstStyle/>
        <a:p>
          <a:pPr algn="ctr"/>
          <a:r>
            <a:rPr lang="en-US" dirty="0" smtClean="0"/>
            <a:t>Delivery Man</a:t>
          </a:r>
        </a:p>
        <a:p>
          <a:pPr algn="ctr"/>
          <a:r>
            <a:rPr lang="en-US" dirty="0" smtClean="0"/>
            <a:t>Joseph Kwan</a:t>
          </a:r>
        </a:p>
      </dgm:t>
    </dgm:pt>
    <dgm:pt modelId="{8FD57059-088C-4A53-AC5C-FCC0AA58FB97}" type="parTrans" cxnId="{764DFB09-F307-40BE-BF4B-2CA77BFF0863}">
      <dgm:prSet/>
      <dgm:spPr/>
      <dgm:t>
        <a:bodyPr/>
        <a:lstStyle/>
        <a:p>
          <a:endParaRPr lang="en-US"/>
        </a:p>
      </dgm:t>
    </dgm:pt>
    <dgm:pt modelId="{C59D3C44-E982-402F-AC44-19340ADD7622}" type="sibTrans" cxnId="{764DFB09-F307-40BE-BF4B-2CA77BFF0863}">
      <dgm:prSet/>
      <dgm:spPr/>
      <dgm:t>
        <a:bodyPr/>
        <a:lstStyle/>
        <a:p>
          <a:endParaRPr lang="en-US"/>
        </a:p>
      </dgm:t>
    </dgm:pt>
    <dgm:pt modelId="{7EF94DEE-CA9D-4CA4-9FC4-8BB929D7DD0A}" type="asst">
      <dgm:prSet/>
      <dgm:spPr/>
      <dgm:t>
        <a:bodyPr/>
        <a:lstStyle/>
        <a:p>
          <a:r>
            <a:rPr lang="en-US" dirty="0" smtClean="0"/>
            <a:t>Cooking Assistant</a:t>
          </a:r>
        </a:p>
        <a:p>
          <a:r>
            <a:rPr lang="en-US" dirty="0" smtClean="0"/>
            <a:t>Elena Tan</a:t>
          </a:r>
          <a:endParaRPr lang="en-US" dirty="0"/>
        </a:p>
      </dgm:t>
    </dgm:pt>
    <dgm:pt modelId="{E6293B15-260A-40A3-9C95-88206400E9A8}" type="parTrans" cxnId="{9D1854D4-8424-4350-8B23-AA564F858D4B}">
      <dgm:prSet/>
      <dgm:spPr/>
    </dgm:pt>
    <dgm:pt modelId="{527F7E3B-45C0-4E3A-8943-E36603BB5FB5}" type="sibTrans" cxnId="{9D1854D4-8424-4350-8B23-AA564F858D4B}">
      <dgm:prSet/>
      <dgm:spPr/>
    </dgm:pt>
    <dgm:pt modelId="{299507AE-DD55-4CCE-AFB5-A7CCD0B04AEA}" type="pres">
      <dgm:prSet presAssocID="{D6AF4C6B-7DB4-4350-8D10-FF49DC46591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0FE9211-A5EB-4F4B-9C4E-1589DC142602}" type="pres">
      <dgm:prSet presAssocID="{263F1B9D-2617-4BF3-A0F2-56BBD1C065F3}" presName="hierRoot1" presStyleCnt="0">
        <dgm:presLayoutVars>
          <dgm:hierBranch val="init"/>
        </dgm:presLayoutVars>
      </dgm:prSet>
      <dgm:spPr/>
    </dgm:pt>
    <dgm:pt modelId="{6DAD969F-58D5-41DE-B371-58430E6EC812}" type="pres">
      <dgm:prSet presAssocID="{263F1B9D-2617-4BF3-A0F2-56BBD1C065F3}" presName="rootComposite1" presStyleCnt="0"/>
      <dgm:spPr/>
    </dgm:pt>
    <dgm:pt modelId="{54F3E1FC-8CE2-4635-B77E-613779621652}" type="pres">
      <dgm:prSet presAssocID="{263F1B9D-2617-4BF3-A0F2-56BBD1C065F3}" presName="rootText1" presStyleLbl="node0" presStyleIdx="0" presStyleCnt="1" custScaleY="89075" custLinFactNeighborX="-34868" custLinFactNeighborY="-906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5D0FB0-C185-4542-AB1E-52711E038F58}" type="pres">
      <dgm:prSet presAssocID="{263F1B9D-2617-4BF3-A0F2-56BBD1C065F3}" presName="rootConnector1" presStyleLbl="node1" presStyleIdx="0" presStyleCnt="0"/>
      <dgm:spPr/>
    </dgm:pt>
    <dgm:pt modelId="{FAB62533-C8FD-4B82-A2D6-66B76DE35028}" type="pres">
      <dgm:prSet presAssocID="{263F1B9D-2617-4BF3-A0F2-56BBD1C065F3}" presName="hierChild2" presStyleCnt="0"/>
      <dgm:spPr/>
    </dgm:pt>
    <dgm:pt modelId="{F716DBCC-00CE-4D60-B598-BCF42F4A4519}" type="pres">
      <dgm:prSet presAssocID="{74CD8F67-7F41-47E2-98FB-57DFA59FE081}" presName="Name37" presStyleLbl="parChTrans1D2" presStyleIdx="0" presStyleCnt="3"/>
      <dgm:spPr/>
    </dgm:pt>
    <dgm:pt modelId="{4F3CCEE3-C4ED-4300-AE29-FDDABA3924F4}" type="pres">
      <dgm:prSet presAssocID="{CE904AA3-E9C8-404F-B683-63DB8899F7C8}" presName="hierRoot2" presStyleCnt="0">
        <dgm:presLayoutVars>
          <dgm:hierBranch val="init"/>
        </dgm:presLayoutVars>
      </dgm:prSet>
      <dgm:spPr/>
    </dgm:pt>
    <dgm:pt modelId="{AEEB2F4E-20D0-46FF-B8E6-FB1B35F7DF12}" type="pres">
      <dgm:prSet presAssocID="{CE904AA3-E9C8-404F-B683-63DB8899F7C8}" presName="rootComposite" presStyleCnt="0"/>
      <dgm:spPr/>
    </dgm:pt>
    <dgm:pt modelId="{A305E6CF-E9D8-443C-A67E-EADDA23FE4C2}" type="pres">
      <dgm:prSet presAssocID="{CE904AA3-E9C8-404F-B683-63DB8899F7C8}" presName="rootText" presStyleLbl="node2" presStyleIdx="0" presStyleCnt="3" custScaleX="109526" custScaleY="8696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FDF8B93-FBD5-4670-BE4E-A45E385C6A71}" type="pres">
      <dgm:prSet presAssocID="{CE904AA3-E9C8-404F-B683-63DB8899F7C8}" presName="rootConnector" presStyleLbl="node2" presStyleIdx="0" presStyleCnt="3"/>
      <dgm:spPr/>
    </dgm:pt>
    <dgm:pt modelId="{AEBA4AE4-DB22-4BB5-842E-4173E6AB3DDB}" type="pres">
      <dgm:prSet presAssocID="{CE904AA3-E9C8-404F-B683-63DB8899F7C8}" presName="hierChild4" presStyleCnt="0"/>
      <dgm:spPr/>
    </dgm:pt>
    <dgm:pt modelId="{49BFDEC9-F622-4AC2-AEEF-3C398A860315}" type="pres">
      <dgm:prSet presAssocID="{B3986A27-A493-451D-AB45-5FD2C67F9C5F}" presName="Name37" presStyleLbl="parChTrans1D3" presStyleIdx="0" presStyleCnt="4"/>
      <dgm:spPr/>
    </dgm:pt>
    <dgm:pt modelId="{97580D61-0D18-4DE7-9379-EF9893449FF5}" type="pres">
      <dgm:prSet presAssocID="{0BFD47E5-C1B6-475D-BB73-03FA0B9B25FF}" presName="hierRoot2" presStyleCnt="0">
        <dgm:presLayoutVars>
          <dgm:hierBranch val="init"/>
        </dgm:presLayoutVars>
      </dgm:prSet>
      <dgm:spPr/>
    </dgm:pt>
    <dgm:pt modelId="{4EA91719-959B-4A7E-A732-7730A0264C13}" type="pres">
      <dgm:prSet presAssocID="{0BFD47E5-C1B6-475D-BB73-03FA0B9B25FF}" presName="rootComposite" presStyleCnt="0"/>
      <dgm:spPr/>
    </dgm:pt>
    <dgm:pt modelId="{89996D0B-D843-49DE-ACA7-98CF4349D9F4}" type="pres">
      <dgm:prSet presAssocID="{0BFD47E5-C1B6-475D-BB73-03FA0B9B25FF}" presName="rootText" presStyleLbl="node3" presStyleIdx="0" presStyleCnt="4" custScaleX="95982" custScaleY="81492" custLinFactNeighborX="-775" custLinFactNeighborY="349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7DB9F5-0E6C-419E-8343-8FFB08DFF53B}" type="pres">
      <dgm:prSet presAssocID="{0BFD47E5-C1B6-475D-BB73-03FA0B9B25FF}" presName="rootConnector" presStyleLbl="node3" presStyleIdx="0" presStyleCnt="4"/>
      <dgm:spPr/>
    </dgm:pt>
    <dgm:pt modelId="{E0A89D27-E184-43CC-BA04-5154E81DF911}" type="pres">
      <dgm:prSet presAssocID="{0BFD47E5-C1B6-475D-BB73-03FA0B9B25FF}" presName="hierChild4" presStyleCnt="0"/>
      <dgm:spPr/>
    </dgm:pt>
    <dgm:pt modelId="{0FD4279A-971C-491D-B192-26DEB242107A}" type="pres">
      <dgm:prSet presAssocID="{0BFD47E5-C1B6-475D-BB73-03FA0B9B25FF}" presName="hierChild5" presStyleCnt="0"/>
      <dgm:spPr/>
    </dgm:pt>
    <dgm:pt modelId="{F5FC0D3D-D26C-46AC-AE19-6EF1280DAB6F}" type="pres">
      <dgm:prSet presAssocID="{8FD57059-088C-4A53-AC5C-FCC0AA58FB97}" presName="Name111" presStyleLbl="parChTrans1D4" presStyleIdx="0" presStyleCnt="2"/>
      <dgm:spPr/>
    </dgm:pt>
    <dgm:pt modelId="{7AE0FC5A-47CF-4A65-9C14-4227BA534337}" type="pres">
      <dgm:prSet presAssocID="{2BEA6C76-920C-49CD-8338-95244C2876E3}" presName="hierRoot3" presStyleCnt="0">
        <dgm:presLayoutVars>
          <dgm:hierBranch val="init"/>
        </dgm:presLayoutVars>
      </dgm:prSet>
      <dgm:spPr/>
    </dgm:pt>
    <dgm:pt modelId="{3FF7D4E6-30B6-4999-B419-F17901222EB6}" type="pres">
      <dgm:prSet presAssocID="{2BEA6C76-920C-49CD-8338-95244C2876E3}" presName="rootComposite3" presStyleCnt="0"/>
      <dgm:spPr/>
    </dgm:pt>
    <dgm:pt modelId="{BEE2548D-3DA2-4BA8-A68D-F5DD1A802D7F}" type="pres">
      <dgm:prSet presAssocID="{2BEA6C76-920C-49CD-8338-95244C2876E3}" presName="rootText3" presStyleLbl="asst3" presStyleIdx="0" presStyleCnt="2" custLinFactNeighborX="-23234" custLinFactNeighborY="-32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61A07C-1B68-4686-A2C2-CB06A727FD3A}" type="pres">
      <dgm:prSet presAssocID="{2BEA6C76-920C-49CD-8338-95244C2876E3}" presName="rootConnector3" presStyleLbl="asst3" presStyleIdx="0" presStyleCnt="2"/>
      <dgm:spPr/>
    </dgm:pt>
    <dgm:pt modelId="{E9F9A492-D600-4630-865F-BE19813768BE}" type="pres">
      <dgm:prSet presAssocID="{2BEA6C76-920C-49CD-8338-95244C2876E3}" presName="hierChild6" presStyleCnt="0"/>
      <dgm:spPr/>
    </dgm:pt>
    <dgm:pt modelId="{989DABFE-3038-4755-9274-2472A11EDE03}" type="pres">
      <dgm:prSet presAssocID="{2BEA6C76-920C-49CD-8338-95244C2876E3}" presName="hierChild7" presStyleCnt="0"/>
      <dgm:spPr/>
    </dgm:pt>
    <dgm:pt modelId="{BBE12A55-C80C-4040-92C0-EBC7DE721FE0}" type="pres">
      <dgm:prSet presAssocID="{EBD50BA3-6A14-4EDD-9C62-8085488430F3}" presName="Name37" presStyleLbl="parChTrans1D3" presStyleIdx="1" presStyleCnt="4"/>
      <dgm:spPr/>
    </dgm:pt>
    <dgm:pt modelId="{18B4FD92-198D-47E7-9093-102C676C9002}" type="pres">
      <dgm:prSet presAssocID="{82EC6BFE-6D0B-49AD-8B3D-F1BBD30B68A6}" presName="hierRoot2" presStyleCnt="0">
        <dgm:presLayoutVars>
          <dgm:hierBranch val="init"/>
        </dgm:presLayoutVars>
      </dgm:prSet>
      <dgm:spPr/>
    </dgm:pt>
    <dgm:pt modelId="{1A3E68C4-C52D-47B8-ABC3-113495E42341}" type="pres">
      <dgm:prSet presAssocID="{82EC6BFE-6D0B-49AD-8B3D-F1BBD30B68A6}" presName="rootComposite" presStyleCnt="0"/>
      <dgm:spPr/>
    </dgm:pt>
    <dgm:pt modelId="{25F4CB3C-9BFE-4EA8-8A7B-4FA31FFA8FCA}" type="pres">
      <dgm:prSet presAssocID="{82EC6BFE-6D0B-49AD-8B3D-F1BBD30B68A6}" presName="rootText" presStyleLbl="node3" presStyleIdx="1" presStyleCnt="4" custScaleY="85390" custLinFactNeighborX="-4108" custLinFactNeighborY="0">
        <dgm:presLayoutVars>
          <dgm:chPref val="3"/>
        </dgm:presLayoutVars>
      </dgm:prSet>
      <dgm:spPr/>
    </dgm:pt>
    <dgm:pt modelId="{FA232C1B-809B-4FE0-91B5-B6F1C2CBEB9A}" type="pres">
      <dgm:prSet presAssocID="{82EC6BFE-6D0B-49AD-8B3D-F1BBD30B68A6}" presName="rootConnector" presStyleLbl="node3" presStyleIdx="1" presStyleCnt="4"/>
      <dgm:spPr/>
    </dgm:pt>
    <dgm:pt modelId="{483344C7-2674-44F8-85A6-63777C949E33}" type="pres">
      <dgm:prSet presAssocID="{82EC6BFE-6D0B-49AD-8B3D-F1BBD30B68A6}" presName="hierChild4" presStyleCnt="0"/>
      <dgm:spPr/>
    </dgm:pt>
    <dgm:pt modelId="{D16F89B0-0B94-494B-B5AE-7178D35E9DF3}" type="pres">
      <dgm:prSet presAssocID="{82EC6BFE-6D0B-49AD-8B3D-F1BBD30B68A6}" presName="hierChild5" presStyleCnt="0"/>
      <dgm:spPr/>
    </dgm:pt>
    <dgm:pt modelId="{95ACA1B4-06E0-45FB-BC01-A678A21C5A60}" type="pres">
      <dgm:prSet presAssocID="{E6293B15-260A-40A3-9C95-88206400E9A8}" presName="Name111" presStyleLbl="parChTrans1D4" presStyleIdx="1" presStyleCnt="2"/>
      <dgm:spPr/>
    </dgm:pt>
    <dgm:pt modelId="{2A05A826-129A-46E5-A006-865C1DB047B6}" type="pres">
      <dgm:prSet presAssocID="{7EF94DEE-CA9D-4CA4-9FC4-8BB929D7DD0A}" presName="hierRoot3" presStyleCnt="0">
        <dgm:presLayoutVars>
          <dgm:hierBranch val="init"/>
        </dgm:presLayoutVars>
      </dgm:prSet>
      <dgm:spPr/>
    </dgm:pt>
    <dgm:pt modelId="{56AFA4AC-1082-43EF-8A6D-176D2B86794B}" type="pres">
      <dgm:prSet presAssocID="{7EF94DEE-CA9D-4CA4-9FC4-8BB929D7DD0A}" presName="rootComposite3" presStyleCnt="0"/>
      <dgm:spPr/>
    </dgm:pt>
    <dgm:pt modelId="{8DA3EC7E-62A0-41E6-AA74-4D0EB3044928}" type="pres">
      <dgm:prSet presAssocID="{7EF94DEE-CA9D-4CA4-9FC4-8BB929D7DD0A}" presName="rootText3" presStyleLbl="asst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91863F-8916-4E13-A450-0BF97AD21B4D}" type="pres">
      <dgm:prSet presAssocID="{7EF94DEE-CA9D-4CA4-9FC4-8BB929D7DD0A}" presName="rootConnector3" presStyleLbl="asst3" presStyleIdx="1" presStyleCnt="2"/>
      <dgm:spPr/>
    </dgm:pt>
    <dgm:pt modelId="{48851C87-E5E0-4918-9962-58D26D7ABD6C}" type="pres">
      <dgm:prSet presAssocID="{7EF94DEE-CA9D-4CA4-9FC4-8BB929D7DD0A}" presName="hierChild6" presStyleCnt="0"/>
      <dgm:spPr/>
    </dgm:pt>
    <dgm:pt modelId="{98A44A03-B3B3-47A2-93B8-899962880689}" type="pres">
      <dgm:prSet presAssocID="{7EF94DEE-CA9D-4CA4-9FC4-8BB929D7DD0A}" presName="hierChild7" presStyleCnt="0"/>
      <dgm:spPr/>
    </dgm:pt>
    <dgm:pt modelId="{C22263FA-846E-4F82-96E6-9E52F9DEF543}" type="pres">
      <dgm:prSet presAssocID="{CE904AA3-E9C8-404F-B683-63DB8899F7C8}" presName="hierChild5" presStyleCnt="0"/>
      <dgm:spPr/>
    </dgm:pt>
    <dgm:pt modelId="{451F77EC-90F7-485F-AC3A-3F3CC8626C64}" type="pres">
      <dgm:prSet presAssocID="{91390F7B-4088-49CA-BC5A-5AC5CF59B759}" presName="Name37" presStyleLbl="parChTrans1D2" presStyleIdx="1" presStyleCnt="3"/>
      <dgm:spPr/>
    </dgm:pt>
    <dgm:pt modelId="{56CF7EF0-56CD-4BEE-B4F5-1AEDDB36E3A9}" type="pres">
      <dgm:prSet presAssocID="{C7F80A3C-E542-49CE-BA70-0F23DA3F6CA6}" presName="hierRoot2" presStyleCnt="0">
        <dgm:presLayoutVars>
          <dgm:hierBranch val="init"/>
        </dgm:presLayoutVars>
      </dgm:prSet>
      <dgm:spPr/>
    </dgm:pt>
    <dgm:pt modelId="{681F092B-33D8-440B-9630-48D9C357CC86}" type="pres">
      <dgm:prSet presAssocID="{C7F80A3C-E542-49CE-BA70-0F23DA3F6CA6}" presName="rootComposite" presStyleCnt="0"/>
      <dgm:spPr/>
    </dgm:pt>
    <dgm:pt modelId="{881A5D33-1EBA-4B0E-A412-FE973551237B}" type="pres">
      <dgm:prSet presAssocID="{C7F80A3C-E542-49CE-BA70-0F23DA3F6CA6}" presName="rootText" presStyleLbl="node2" presStyleIdx="1" presStyleCnt="3" custScaleY="87817" custLinFactNeighborX="-6357" custLinFactNeighborY="16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1BD29D6-3C6A-45A8-9FB1-F891F81F2D68}" type="pres">
      <dgm:prSet presAssocID="{C7F80A3C-E542-49CE-BA70-0F23DA3F6CA6}" presName="rootConnector" presStyleLbl="node2" presStyleIdx="1" presStyleCnt="3"/>
      <dgm:spPr/>
    </dgm:pt>
    <dgm:pt modelId="{C48C839A-1460-4F10-B2CE-228B05DA3ED3}" type="pres">
      <dgm:prSet presAssocID="{C7F80A3C-E542-49CE-BA70-0F23DA3F6CA6}" presName="hierChild4" presStyleCnt="0"/>
      <dgm:spPr/>
    </dgm:pt>
    <dgm:pt modelId="{BDABBA1C-8BF1-4A38-B89C-DB283A712E32}" type="pres">
      <dgm:prSet presAssocID="{CCDA3077-E0EA-4AFB-B4D4-1460D57275FC}" presName="Name37" presStyleLbl="parChTrans1D3" presStyleIdx="2" presStyleCnt="4"/>
      <dgm:spPr/>
    </dgm:pt>
    <dgm:pt modelId="{CC36F93C-1AD9-4EB7-B33C-EB1037EF23D8}" type="pres">
      <dgm:prSet presAssocID="{C15EC6B9-7E92-4F0A-BFC5-CB6F8E3A4869}" presName="hierRoot2" presStyleCnt="0">
        <dgm:presLayoutVars>
          <dgm:hierBranch val="init"/>
        </dgm:presLayoutVars>
      </dgm:prSet>
      <dgm:spPr/>
    </dgm:pt>
    <dgm:pt modelId="{26FACC6E-D176-4DBA-8693-17D627C3A47D}" type="pres">
      <dgm:prSet presAssocID="{C15EC6B9-7E92-4F0A-BFC5-CB6F8E3A4869}" presName="rootComposite" presStyleCnt="0"/>
      <dgm:spPr/>
    </dgm:pt>
    <dgm:pt modelId="{C060684F-5C7F-49C4-A5FF-0FB44D5800F0}" type="pres">
      <dgm:prSet presAssocID="{C15EC6B9-7E92-4F0A-BFC5-CB6F8E3A4869}" presName="rootText" presStyleLbl="node3" presStyleIdx="2" presStyleCnt="4" custScaleY="87086" custLinFactNeighborX="-4722" custLinFactNeighborY="13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70E290-63EB-4BC3-845B-41BD069344EB}" type="pres">
      <dgm:prSet presAssocID="{C15EC6B9-7E92-4F0A-BFC5-CB6F8E3A4869}" presName="rootConnector" presStyleLbl="node3" presStyleIdx="2" presStyleCnt="4"/>
      <dgm:spPr/>
    </dgm:pt>
    <dgm:pt modelId="{84E0D3F7-B688-4601-94AD-F7713BC3BBC3}" type="pres">
      <dgm:prSet presAssocID="{C15EC6B9-7E92-4F0A-BFC5-CB6F8E3A4869}" presName="hierChild4" presStyleCnt="0"/>
      <dgm:spPr/>
    </dgm:pt>
    <dgm:pt modelId="{D5B8350B-9D13-46C5-8428-B97ADEA13693}" type="pres">
      <dgm:prSet presAssocID="{C15EC6B9-7E92-4F0A-BFC5-CB6F8E3A4869}" presName="hierChild5" presStyleCnt="0"/>
      <dgm:spPr/>
    </dgm:pt>
    <dgm:pt modelId="{0E99AFE4-4F69-4072-97B7-8AEC8D8EA3C4}" type="pres">
      <dgm:prSet presAssocID="{C7F80A3C-E542-49CE-BA70-0F23DA3F6CA6}" presName="hierChild5" presStyleCnt="0"/>
      <dgm:spPr/>
    </dgm:pt>
    <dgm:pt modelId="{D5AB8063-FDB8-4FA0-8497-69421B035270}" type="pres">
      <dgm:prSet presAssocID="{349D420E-D152-484F-AE47-34CE7861A518}" presName="Name37" presStyleLbl="parChTrans1D2" presStyleIdx="2" presStyleCnt="3"/>
      <dgm:spPr/>
    </dgm:pt>
    <dgm:pt modelId="{83F853EA-16C9-45C0-B7F5-460349099D1B}" type="pres">
      <dgm:prSet presAssocID="{6B4B813B-EBFD-4004-AECD-F3935C43E5B8}" presName="hierRoot2" presStyleCnt="0">
        <dgm:presLayoutVars>
          <dgm:hierBranch val="init"/>
        </dgm:presLayoutVars>
      </dgm:prSet>
      <dgm:spPr/>
    </dgm:pt>
    <dgm:pt modelId="{A5690E7A-B676-42C3-BFB1-D7C65A539919}" type="pres">
      <dgm:prSet presAssocID="{6B4B813B-EBFD-4004-AECD-F3935C43E5B8}" presName="rootComposite" presStyleCnt="0"/>
      <dgm:spPr/>
    </dgm:pt>
    <dgm:pt modelId="{3D490185-5645-47B7-843B-B2E4AF08BF97}" type="pres">
      <dgm:prSet presAssocID="{6B4B813B-EBFD-4004-AECD-F3935C43E5B8}" presName="rootText" presStyleLbl="node2" presStyleIdx="2" presStyleCnt="3" custScaleY="8654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804AF74-CA87-4AC2-8AA7-AB750A01B16B}" type="pres">
      <dgm:prSet presAssocID="{6B4B813B-EBFD-4004-AECD-F3935C43E5B8}" presName="rootConnector" presStyleLbl="node2" presStyleIdx="2" presStyleCnt="3"/>
      <dgm:spPr/>
    </dgm:pt>
    <dgm:pt modelId="{F6468DC4-C4FE-48B8-A8A7-45622FF9EF08}" type="pres">
      <dgm:prSet presAssocID="{6B4B813B-EBFD-4004-AECD-F3935C43E5B8}" presName="hierChild4" presStyleCnt="0"/>
      <dgm:spPr/>
    </dgm:pt>
    <dgm:pt modelId="{1279E84E-0931-4BCD-9E3E-BB5C661DE817}" type="pres">
      <dgm:prSet presAssocID="{542DE038-25F7-46BD-A7AB-E3A0614C2B6A}" presName="Name37" presStyleLbl="parChTrans1D3" presStyleIdx="3" presStyleCnt="4"/>
      <dgm:spPr/>
    </dgm:pt>
    <dgm:pt modelId="{A7DB8F9D-EC1A-4FB5-9570-AD2B7EB156F0}" type="pres">
      <dgm:prSet presAssocID="{97514D73-A3A1-477B-8346-62C057461FD4}" presName="hierRoot2" presStyleCnt="0">
        <dgm:presLayoutVars>
          <dgm:hierBranch val="init"/>
        </dgm:presLayoutVars>
      </dgm:prSet>
      <dgm:spPr/>
    </dgm:pt>
    <dgm:pt modelId="{68F1FCF4-F961-4EF3-9642-57ECC9A25341}" type="pres">
      <dgm:prSet presAssocID="{97514D73-A3A1-477B-8346-62C057461FD4}" presName="rootComposite" presStyleCnt="0"/>
      <dgm:spPr/>
    </dgm:pt>
    <dgm:pt modelId="{6E831146-0637-49DC-AD30-9D8465709E33}" type="pres">
      <dgm:prSet presAssocID="{97514D73-A3A1-477B-8346-62C057461FD4}" presName="rootText" presStyleLbl="node3" presStyleIdx="3" presStyleCnt="4" custScaleY="81923" custLinFactNeighborX="59" custLinFactNeighborY="15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391DD-EB8D-4D16-B77C-40B9EA1D5DEB}" type="pres">
      <dgm:prSet presAssocID="{97514D73-A3A1-477B-8346-62C057461FD4}" presName="rootConnector" presStyleLbl="node3" presStyleIdx="3" presStyleCnt="4"/>
      <dgm:spPr/>
    </dgm:pt>
    <dgm:pt modelId="{51B7F989-743D-49E2-B494-EEDFADC99270}" type="pres">
      <dgm:prSet presAssocID="{97514D73-A3A1-477B-8346-62C057461FD4}" presName="hierChild4" presStyleCnt="0"/>
      <dgm:spPr/>
    </dgm:pt>
    <dgm:pt modelId="{5A9F795A-95BB-460A-A533-0387C4BCD069}" type="pres">
      <dgm:prSet presAssocID="{97514D73-A3A1-477B-8346-62C057461FD4}" presName="hierChild5" presStyleCnt="0"/>
      <dgm:spPr/>
    </dgm:pt>
    <dgm:pt modelId="{10F4F46D-D0CB-429B-9A63-35338A3850DC}" type="pres">
      <dgm:prSet presAssocID="{6B4B813B-EBFD-4004-AECD-F3935C43E5B8}" presName="hierChild5" presStyleCnt="0"/>
      <dgm:spPr/>
    </dgm:pt>
    <dgm:pt modelId="{7944FEC2-2B54-4AAD-BDFB-BB6850803983}" type="pres">
      <dgm:prSet presAssocID="{263F1B9D-2617-4BF3-A0F2-56BBD1C065F3}" presName="hierChild3" presStyleCnt="0"/>
      <dgm:spPr/>
    </dgm:pt>
  </dgm:ptLst>
  <dgm:cxnLst>
    <dgm:cxn modelId="{764DFB09-F307-40BE-BF4B-2CA77BFF0863}" srcId="{0BFD47E5-C1B6-475D-BB73-03FA0B9B25FF}" destId="{2BEA6C76-920C-49CD-8338-95244C2876E3}" srcOrd="0" destOrd="0" parTransId="{8FD57059-088C-4A53-AC5C-FCC0AA58FB97}" sibTransId="{C59D3C44-E982-402F-AC44-19340ADD7622}"/>
    <dgm:cxn modelId="{8F0638E0-F14D-40DC-AF3D-417F49C93890}" type="presOf" srcId="{82EC6BFE-6D0B-49AD-8B3D-F1BBD30B68A6}" destId="{FA232C1B-809B-4FE0-91B5-B6F1C2CBEB9A}" srcOrd="1" destOrd="0" presId="urn:microsoft.com/office/officeart/2005/8/layout/orgChart1"/>
    <dgm:cxn modelId="{341E255A-506F-41AB-B247-BB7432EA582E}" type="presOf" srcId="{B3986A27-A493-451D-AB45-5FD2C67F9C5F}" destId="{49BFDEC9-F622-4AC2-AEEF-3C398A860315}" srcOrd="0" destOrd="0" presId="urn:microsoft.com/office/officeart/2005/8/layout/orgChart1"/>
    <dgm:cxn modelId="{75DEA6D7-8A1E-4137-9F52-2F38F5CD3F7F}" srcId="{D6AF4C6B-7DB4-4350-8D10-FF49DC46591A}" destId="{263F1B9D-2617-4BF3-A0F2-56BBD1C065F3}" srcOrd="0" destOrd="0" parTransId="{BAD641F1-1325-4080-BD5F-5958916A503E}" sibTransId="{9EBAD54A-5B37-4A1A-AC71-2208911773DB}"/>
    <dgm:cxn modelId="{539BAF7A-F51B-4A12-B8E2-6DCA0FFD8FA4}" type="presOf" srcId="{C15EC6B9-7E92-4F0A-BFC5-CB6F8E3A4869}" destId="{8570E290-63EB-4BC3-845B-41BD069344EB}" srcOrd="1" destOrd="0" presId="urn:microsoft.com/office/officeart/2005/8/layout/orgChart1"/>
    <dgm:cxn modelId="{07A1263C-E3EF-4BCA-B62C-7478F05A4F03}" type="presOf" srcId="{82EC6BFE-6D0B-49AD-8B3D-F1BBD30B68A6}" destId="{25F4CB3C-9BFE-4EA8-8A7B-4FA31FFA8FCA}" srcOrd="0" destOrd="0" presId="urn:microsoft.com/office/officeart/2005/8/layout/orgChart1"/>
    <dgm:cxn modelId="{2A634842-8D07-461A-B48E-D3962061F925}" srcId="{263F1B9D-2617-4BF3-A0F2-56BBD1C065F3}" destId="{C7F80A3C-E542-49CE-BA70-0F23DA3F6CA6}" srcOrd="1" destOrd="0" parTransId="{91390F7B-4088-49CA-BC5A-5AC5CF59B759}" sibTransId="{2267341C-E2C3-486C-9A11-849EA54159EA}"/>
    <dgm:cxn modelId="{4FEFB818-EEDB-4196-8B99-D6D0A60CCD06}" srcId="{CE904AA3-E9C8-404F-B683-63DB8899F7C8}" destId="{0BFD47E5-C1B6-475D-BB73-03FA0B9B25FF}" srcOrd="0" destOrd="0" parTransId="{B3986A27-A493-451D-AB45-5FD2C67F9C5F}" sibTransId="{6BB09055-6A89-4955-B22E-263E19B9C675}"/>
    <dgm:cxn modelId="{DC807047-D90A-496A-936E-2165202B5C06}" srcId="{263F1B9D-2617-4BF3-A0F2-56BBD1C065F3}" destId="{6B4B813B-EBFD-4004-AECD-F3935C43E5B8}" srcOrd="2" destOrd="0" parTransId="{349D420E-D152-484F-AE47-34CE7861A518}" sibTransId="{CA4AED68-DE1B-4542-91B9-8E7F30FE6DD2}"/>
    <dgm:cxn modelId="{C1032608-7027-48DB-8E05-DA886EE6F468}" type="presOf" srcId="{0BFD47E5-C1B6-475D-BB73-03FA0B9B25FF}" destId="{2A7DB9F5-0E6C-419E-8343-8FFB08DFF53B}" srcOrd="1" destOrd="0" presId="urn:microsoft.com/office/officeart/2005/8/layout/orgChart1"/>
    <dgm:cxn modelId="{4AF53D8D-5156-4C35-8F07-050F34397571}" type="presOf" srcId="{7EF94DEE-CA9D-4CA4-9FC4-8BB929D7DD0A}" destId="{8DA3EC7E-62A0-41E6-AA74-4D0EB3044928}" srcOrd="0" destOrd="0" presId="urn:microsoft.com/office/officeart/2005/8/layout/orgChart1"/>
    <dgm:cxn modelId="{2D5269F9-CC8C-4575-B946-DFF469EAC4DD}" type="presOf" srcId="{349D420E-D152-484F-AE47-34CE7861A518}" destId="{D5AB8063-FDB8-4FA0-8497-69421B035270}" srcOrd="0" destOrd="0" presId="urn:microsoft.com/office/officeart/2005/8/layout/orgChart1"/>
    <dgm:cxn modelId="{2F76F162-A4D4-468B-B7D0-A57BF29E924A}" srcId="{CE904AA3-E9C8-404F-B683-63DB8899F7C8}" destId="{82EC6BFE-6D0B-49AD-8B3D-F1BBD30B68A6}" srcOrd="1" destOrd="0" parTransId="{EBD50BA3-6A14-4EDD-9C62-8085488430F3}" sibTransId="{3E121A7C-ACF7-412D-B423-65DD668076B5}"/>
    <dgm:cxn modelId="{F17815D2-BEEE-475F-9468-7916AD50DE93}" type="presOf" srcId="{C7F80A3C-E542-49CE-BA70-0F23DA3F6CA6}" destId="{D1BD29D6-3C6A-45A8-9FB1-F891F81F2D68}" srcOrd="1" destOrd="0" presId="urn:microsoft.com/office/officeart/2005/8/layout/orgChart1"/>
    <dgm:cxn modelId="{3BAEA631-D868-4C2D-808A-D1FBC5586E10}" type="presOf" srcId="{0BFD47E5-C1B6-475D-BB73-03FA0B9B25FF}" destId="{89996D0B-D843-49DE-ACA7-98CF4349D9F4}" srcOrd="0" destOrd="0" presId="urn:microsoft.com/office/officeart/2005/8/layout/orgChart1"/>
    <dgm:cxn modelId="{AE0397AF-F98E-4810-8D77-679D34D19B8B}" type="presOf" srcId="{2BEA6C76-920C-49CD-8338-95244C2876E3}" destId="{BF61A07C-1B68-4686-A2C2-CB06A727FD3A}" srcOrd="1" destOrd="0" presId="urn:microsoft.com/office/officeart/2005/8/layout/orgChart1"/>
    <dgm:cxn modelId="{BBDB9D5A-0A78-4000-8E68-16DCD7DBCADA}" type="presOf" srcId="{6B4B813B-EBFD-4004-AECD-F3935C43E5B8}" destId="{3D490185-5645-47B7-843B-B2E4AF08BF97}" srcOrd="0" destOrd="0" presId="urn:microsoft.com/office/officeart/2005/8/layout/orgChart1"/>
    <dgm:cxn modelId="{D502EDA3-B1CD-490C-8556-4B052240AF67}" type="presOf" srcId="{91390F7B-4088-49CA-BC5A-5AC5CF59B759}" destId="{451F77EC-90F7-485F-AC3A-3F3CC8626C64}" srcOrd="0" destOrd="0" presId="urn:microsoft.com/office/officeart/2005/8/layout/orgChart1"/>
    <dgm:cxn modelId="{9AE019FB-9500-4AC7-838F-532A2E601843}" type="presOf" srcId="{D6AF4C6B-7DB4-4350-8D10-FF49DC46591A}" destId="{299507AE-DD55-4CCE-AFB5-A7CCD0B04AEA}" srcOrd="0" destOrd="0" presId="urn:microsoft.com/office/officeart/2005/8/layout/orgChart1"/>
    <dgm:cxn modelId="{914A9928-CA17-4F91-BA80-B0EB9A7FACED}" type="presOf" srcId="{2BEA6C76-920C-49CD-8338-95244C2876E3}" destId="{BEE2548D-3DA2-4BA8-A68D-F5DD1A802D7F}" srcOrd="0" destOrd="0" presId="urn:microsoft.com/office/officeart/2005/8/layout/orgChart1"/>
    <dgm:cxn modelId="{A55CBCEB-9AD2-4C91-95FE-859AABB7899C}" type="presOf" srcId="{C15EC6B9-7E92-4F0A-BFC5-CB6F8E3A4869}" destId="{C060684F-5C7F-49C4-A5FF-0FB44D5800F0}" srcOrd="0" destOrd="0" presId="urn:microsoft.com/office/officeart/2005/8/layout/orgChart1"/>
    <dgm:cxn modelId="{A1E889E2-CA64-443B-872B-070EBA9B8E9E}" type="presOf" srcId="{C7F80A3C-E542-49CE-BA70-0F23DA3F6CA6}" destId="{881A5D33-1EBA-4B0E-A412-FE973551237B}" srcOrd="0" destOrd="0" presId="urn:microsoft.com/office/officeart/2005/8/layout/orgChart1"/>
    <dgm:cxn modelId="{75C82738-85AB-472F-9F68-6AA631B36340}" type="presOf" srcId="{74CD8F67-7F41-47E2-98FB-57DFA59FE081}" destId="{F716DBCC-00CE-4D60-B598-BCF42F4A4519}" srcOrd="0" destOrd="0" presId="urn:microsoft.com/office/officeart/2005/8/layout/orgChart1"/>
    <dgm:cxn modelId="{972C77A6-B7BB-44D1-9A5A-1DED9575FFDA}" type="presOf" srcId="{263F1B9D-2617-4BF3-A0F2-56BBD1C065F3}" destId="{54F3E1FC-8CE2-4635-B77E-613779621652}" srcOrd="0" destOrd="0" presId="urn:microsoft.com/office/officeart/2005/8/layout/orgChart1"/>
    <dgm:cxn modelId="{82386CC5-0C5E-4DF3-8A92-47BDEDA0B5BB}" type="presOf" srcId="{97514D73-A3A1-477B-8346-62C057461FD4}" destId="{6E831146-0637-49DC-AD30-9D8465709E33}" srcOrd="0" destOrd="0" presId="urn:microsoft.com/office/officeart/2005/8/layout/orgChart1"/>
    <dgm:cxn modelId="{7FF459DF-C56D-43AE-8E02-802F9F50CE48}" type="presOf" srcId="{6B4B813B-EBFD-4004-AECD-F3935C43E5B8}" destId="{D804AF74-CA87-4AC2-8AA7-AB750A01B16B}" srcOrd="1" destOrd="0" presId="urn:microsoft.com/office/officeart/2005/8/layout/orgChart1"/>
    <dgm:cxn modelId="{37B53F21-87DA-48BB-8940-E94410FD6EBB}" type="presOf" srcId="{7EF94DEE-CA9D-4CA4-9FC4-8BB929D7DD0A}" destId="{FC91863F-8916-4E13-A450-0BF97AD21B4D}" srcOrd="1" destOrd="0" presId="urn:microsoft.com/office/officeart/2005/8/layout/orgChart1"/>
    <dgm:cxn modelId="{F68ECE8D-B27C-496C-8A54-D5BE85A85E48}" type="presOf" srcId="{8FD57059-088C-4A53-AC5C-FCC0AA58FB97}" destId="{F5FC0D3D-D26C-46AC-AE19-6EF1280DAB6F}" srcOrd="0" destOrd="0" presId="urn:microsoft.com/office/officeart/2005/8/layout/orgChart1"/>
    <dgm:cxn modelId="{0316566B-126B-4849-8D12-ED44B2AA9407}" srcId="{263F1B9D-2617-4BF3-A0F2-56BBD1C065F3}" destId="{CE904AA3-E9C8-404F-B683-63DB8899F7C8}" srcOrd="0" destOrd="0" parTransId="{74CD8F67-7F41-47E2-98FB-57DFA59FE081}" sibTransId="{E50D9CEF-48CC-43A9-9EF2-E7BCF06D27E2}"/>
    <dgm:cxn modelId="{926D05F9-96C3-4986-A2AE-6F9959FA8217}" type="presOf" srcId="{EBD50BA3-6A14-4EDD-9C62-8085488430F3}" destId="{BBE12A55-C80C-4040-92C0-EBC7DE721FE0}" srcOrd="0" destOrd="0" presId="urn:microsoft.com/office/officeart/2005/8/layout/orgChart1"/>
    <dgm:cxn modelId="{830460D7-9F46-4280-9F65-485B7F3910B8}" type="presOf" srcId="{542DE038-25F7-46BD-A7AB-E3A0614C2B6A}" destId="{1279E84E-0931-4BCD-9E3E-BB5C661DE817}" srcOrd="0" destOrd="0" presId="urn:microsoft.com/office/officeart/2005/8/layout/orgChart1"/>
    <dgm:cxn modelId="{9D1854D4-8424-4350-8B23-AA564F858D4B}" srcId="{82EC6BFE-6D0B-49AD-8B3D-F1BBD30B68A6}" destId="{7EF94DEE-CA9D-4CA4-9FC4-8BB929D7DD0A}" srcOrd="0" destOrd="0" parTransId="{E6293B15-260A-40A3-9C95-88206400E9A8}" sibTransId="{527F7E3B-45C0-4E3A-8943-E36603BB5FB5}"/>
    <dgm:cxn modelId="{207E697E-2C67-4C03-859F-FE83CBCC243A}" type="presOf" srcId="{CE904AA3-E9C8-404F-B683-63DB8899F7C8}" destId="{AFDF8B93-FBD5-4670-BE4E-A45E385C6A71}" srcOrd="1" destOrd="0" presId="urn:microsoft.com/office/officeart/2005/8/layout/orgChart1"/>
    <dgm:cxn modelId="{A54165C0-0DE2-4410-9FC4-1E9CAF0B745B}" type="presOf" srcId="{263F1B9D-2617-4BF3-A0F2-56BBD1C065F3}" destId="{7E5D0FB0-C185-4542-AB1E-52711E038F58}" srcOrd="1" destOrd="0" presId="urn:microsoft.com/office/officeart/2005/8/layout/orgChart1"/>
    <dgm:cxn modelId="{5082E848-062B-4FA7-8F6F-36BB85F68CA2}" srcId="{C7F80A3C-E542-49CE-BA70-0F23DA3F6CA6}" destId="{C15EC6B9-7E92-4F0A-BFC5-CB6F8E3A4869}" srcOrd="0" destOrd="0" parTransId="{CCDA3077-E0EA-4AFB-B4D4-1460D57275FC}" sibTransId="{0A7188EB-5C5C-42FB-87ED-5C72631C93A9}"/>
    <dgm:cxn modelId="{CD97B05D-DC6C-49EA-A960-BE06D7E926C4}" type="presOf" srcId="{E6293B15-260A-40A3-9C95-88206400E9A8}" destId="{95ACA1B4-06E0-45FB-BC01-A678A21C5A60}" srcOrd="0" destOrd="0" presId="urn:microsoft.com/office/officeart/2005/8/layout/orgChart1"/>
    <dgm:cxn modelId="{23B09D27-339F-4801-937A-5EA6D297DD5B}" srcId="{6B4B813B-EBFD-4004-AECD-F3935C43E5B8}" destId="{97514D73-A3A1-477B-8346-62C057461FD4}" srcOrd="0" destOrd="0" parTransId="{542DE038-25F7-46BD-A7AB-E3A0614C2B6A}" sibTransId="{B0EA3F7C-08A4-4E83-A214-BCD7D6372BCF}"/>
    <dgm:cxn modelId="{5B01BC10-2A7D-4444-99D1-74D8D1016DDD}" type="presOf" srcId="{97514D73-A3A1-477B-8346-62C057461FD4}" destId="{373391DD-EB8D-4D16-B77C-40B9EA1D5DEB}" srcOrd="1" destOrd="0" presId="urn:microsoft.com/office/officeart/2005/8/layout/orgChart1"/>
    <dgm:cxn modelId="{F9F6010E-5BD8-4979-90D0-E62A1B9A3113}" type="presOf" srcId="{CE904AA3-E9C8-404F-B683-63DB8899F7C8}" destId="{A305E6CF-E9D8-443C-A67E-EADDA23FE4C2}" srcOrd="0" destOrd="0" presId="urn:microsoft.com/office/officeart/2005/8/layout/orgChart1"/>
    <dgm:cxn modelId="{4C7EA2D5-7619-48C7-B685-BB6ACA4FC608}" type="presOf" srcId="{CCDA3077-E0EA-4AFB-B4D4-1460D57275FC}" destId="{BDABBA1C-8BF1-4A38-B89C-DB283A712E32}" srcOrd="0" destOrd="0" presId="urn:microsoft.com/office/officeart/2005/8/layout/orgChart1"/>
    <dgm:cxn modelId="{30A0DE00-8366-42B2-B9F1-598C6AE9BD97}" type="presParOf" srcId="{299507AE-DD55-4CCE-AFB5-A7CCD0B04AEA}" destId="{E0FE9211-A5EB-4F4B-9C4E-1589DC142602}" srcOrd="0" destOrd="0" presId="urn:microsoft.com/office/officeart/2005/8/layout/orgChart1"/>
    <dgm:cxn modelId="{DC36B24C-7D7D-4658-90C9-DCB6ABA8356D}" type="presParOf" srcId="{E0FE9211-A5EB-4F4B-9C4E-1589DC142602}" destId="{6DAD969F-58D5-41DE-B371-58430E6EC812}" srcOrd="0" destOrd="0" presId="urn:microsoft.com/office/officeart/2005/8/layout/orgChart1"/>
    <dgm:cxn modelId="{D3E8B254-E987-48AE-8020-971FDA97253A}" type="presParOf" srcId="{6DAD969F-58D5-41DE-B371-58430E6EC812}" destId="{54F3E1FC-8CE2-4635-B77E-613779621652}" srcOrd="0" destOrd="0" presId="urn:microsoft.com/office/officeart/2005/8/layout/orgChart1"/>
    <dgm:cxn modelId="{AD9EE03D-573C-4588-A058-3D8C11B8B492}" type="presParOf" srcId="{6DAD969F-58D5-41DE-B371-58430E6EC812}" destId="{7E5D0FB0-C185-4542-AB1E-52711E038F58}" srcOrd="1" destOrd="0" presId="urn:microsoft.com/office/officeart/2005/8/layout/orgChart1"/>
    <dgm:cxn modelId="{5DABB356-8EC6-4D56-A0E0-FED05FCC2949}" type="presParOf" srcId="{E0FE9211-A5EB-4F4B-9C4E-1589DC142602}" destId="{FAB62533-C8FD-4B82-A2D6-66B76DE35028}" srcOrd="1" destOrd="0" presId="urn:microsoft.com/office/officeart/2005/8/layout/orgChart1"/>
    <dgm:cxn modelId="{85BAA1A8-A1EB-40EB-94A5-7D09EE7EE31A}" type="presParOf" srcId="{FAB62533-C8FD-4B82-A2D6-66B76DE35028}" destId="{F716DBCC-00CE-4D60-B598-BCF42F4A4519}" srcOrd="0" destOrd="0" presId="urn:microsoft.com/office/officeart/2005/8/layout/orgChart1"/>
    <dgm:cxn modelId="{5E43E2EC-4E8C-4BE3-8709-4ECCD05DEA95}" type="presParOf" srcId="{FAB62533-C8FD-4B82-A2D6-66B76DE35028}" destId="{4F3CCEE3-C4ED-4300-AE29-FDDABA3924F4}" srcOrd="1" destOrd="0" presId="urn:microsoft.com/office/officeart/2005/8/layout/orgChart1"/>
    <dgm:cxn modelId="{8ED9327F-2101-4D5F-BE57-11144AAFD6F4}" type="presParOf" srcId="{4F3CCEE3-C4ED-4300-AE29-FDDABA3924F4}" destId="{AEEB2F4E-20D0-46FF-B8E6-FB1B35F7DF12}" srcOrd="0" destOrd="0" presId="urn:microsoft.com/office/officeart/2005/8/layout/orgChart1"/>
    <dgm:cxn modelId="{E6FCCED3-5CBD-47ED-994C-4BC352A20731}" type="presParOf" srcId="{AEEB2F4E-20D0-46FF-B8E6-FB1B35F7DF12}" destId="{A305E6CF-E9D8-443C-A67E-EADDA23FE4C2}" srcOrd="0" destOrd="0" presId="urn:microsoft.com/office/officeart/2005/8/layout/orgChart1"/>
    <dgm:cxn modelId="{0138AB1F-24FC-4745-AA31-371E037A3762}" type="presParOf" srcId="{AEEB2F4E-20D0-46FF-B8E6-FB1B35F7DF12}" destId="{AFDF8B93-FBD5-4670-BE4E-A45E385C6A71}" srcOrd="1" destOrd="0" presId="urn:microsoft.com/office/officeart/2005/8/layout/orgChart1"/>
    <dgm:cxn modelId="{3E0D10AA-9DD8-4D75-856F-B738748E67B6}" type="presParOf" srcId="{4F3CCEE3-C4ED-4300-AE29-FDDABA3924F4}" destId="{AEBA4AE4-DB22-4BB5-842E-4173E6AB3DDB}" srcOrd="1" destOrd="0" presId="urn:microsoft.com/office/officeart/2005/8/layout/orgChart1"/>
    <dgm:cxn modelId="{1A2930A0-CBB0-4483-B269-B7ADB52797B8}" type="presParOf" srcId="{AEBA4AE4-DB22-4BB5-842E-4173E6AB3DDB}" destId="{49BFDEC9-F622-4AC2-AEEF-3C398A860315}" srcOrd="0" destOrd="0" presId="urn:microsoft.com/office/officeart/2005/8/layout/orgChart1"/>
    <dgm:cxn modelId="{04C940B4-01E8-4A50-83B7-AA737403A0F2}" type="presParOf" srcId="{AEBA4AE4-DB22-4BB5-842E-4173E6AB3DDB}" destId="{97580D61-0D18-4DE7-9379-EF9893449FF5}" srcOrd="1" destOrd="0" presId="urn:microsoft.com/office/officeart/2005/8/layout/orgChart1"/>
    <dgm:cxn modelId="{52B2A3D0-04A6-42E7-8701-F3CBA332F432}" type="presParOf" srcId="{97580D61-0D18-4DE7-9379-EF9893449FF5}" destId="{4EA91719-959B-4A7E-A732-7730A0264C13}" srcOrd="0" destOrd="0" presId="urn:microsoft.com/office/officeart/2005/8/layout/orgChart1"/>
    <dgm:cxn modelId="{57965444-959A-4E91-A20B-67C904B8185F}" type="presParOf" srcId="{4EA91719-959B-4A7E-A732-7730A0264C13}" destId="{89996D0B-D843-49DE-ACA7-98CF4349D9F4}" srcOrd="0" destOrd="0" presId="urn:microsoft.com/office/officeart/2005/8/layout/orgChart1"/>
    <dgm:cxn modelId="{C1B2EE62-98BD-4AB6-90D5-AE2251AC058E}" type="presParOf" srcId="{4EA91719-959B-4A7E-A732-7730A0264C13}" destId="{2A7DB9F5-0E6C-419E-8343-8FFB08DFF53B}" srcOrd="1" destOrd="0" presId="urn:microsoft.com/office/officeart/2005/8/layout/orgChart1"/>
    <dgm:cxn modelId="{4AB39C8A-0910-413B-8944-ACAD5B699AED}" type="presParOf" srcId="{97580D61-0D18-4DE7-9379-EF9893449FF5}" destId="{E0A89D27-E184-43CC-BA04-5154E81DF911}" srcOrd="1" destOrd="0" presId="urn:microsoft.com/office/officeart/2005/8/layout/orgChart1"/>
    <dgm:cxn modelId="{77FECB01-8FCB-4370-B08E-2A373E2AD31F}" type="presParOf" srcId="{97580D61-0D18-4DE7-9379-EF9893449FF5}" destId="{0FD4279A-971C-491D-B192-26DEB242107A}" srcOrd="2" destOrd="0" presId="urn:microsoft.com/office/officeart/2005/8/layout/orgChart1"/>
    <dgm:cxn modelId="{CE6CAD37-6F95-4BD2-82EF-9E2B34560D83}" type="presParOf" srcId="{0FD4279A-971C-491D-B192-26DEB242107A}" destId="{F5FC0D3D-D26C-46AC-AE19-6EF1280DAB6F}" srcOrd="0" destOrd="0" presId="urn:microsoft.com/office/officeart/2005/8/layout/orgChart1"/>
    <dgm:cxn modelId="{3D799585-020B-4648-8F9C-1147EEF74A4B}" type="presParOf" srcId="{0FD4279A-971C-491D-B192-26DEB242107A}" destId="{7AE0FC5A-47CF-4A65-9C14-4227BA534337}" srcOrd="1" destOrd="0" presId="urn:microsoft.com/office/officeart/2005/8/layout/orgChart1"/>
    <dgm:cxn modelId="{67A999A7-F271-47EB-8511-59C84C231F25}" type="presParOf" srcId="{7AE0FC5A-47CF-4A65-9C14-4227BA534337}" destId="{3FF7D4E6-30B6-4999-B419-F17901222EB6}" srcOrd="0" destOrd="0" presId="urn:microsoft.com/office/officeart/2005/8/layout/orgChart1"/>
    <dgm:cxn modelId="{1CB162D1-390B-4B35-B092-F3A3EBB98402}" type="presParOf" srcId="{3FF7D4E6-30B6-4999-B419-F17901222EB6}" destId="{BEE2548D-3DA2-4BA8-A68D-F5DD1A802D7F}" srcOrd="0" destOrd="0" presId="urn:microsoft.com/office/officeart/2005/8/layout/orgChart1"/>
    <dgm:cxn modelId="{BCD16A36-4671-4A93-95DC-B71FF6270643}" type="presParOf" srcId="{3FF7D4E6-30B6-4999-B419-F17901222EB6}" destId="{BF61A07C-1B68-4686-A2C2-CB06A727FD3A}" srcOrd="1" destOrd="0" presId="urn:microsoft.com/office/officeart/2005/8/layout/orgChart1"/>
    <dgm:cxn modelId="{808AD076-CF91-46A2-9847-151CF90195C6}" type="presParOf" srcId="{7AE0FC5A-47CF-4A65-9C14-4227BA534337}" destId="{E9F9A492-D600-4630-865F-BE19813768BE}" srcOrd="1" destOrd="0" presId="urn:microsoft.com/office/officeart/2005/8/layout/orgChart1"/>
    <dgm:cxn modelId="{E147E4EA-868E-4F9D-8404-D1EC0577881A}" type="presParOf" srcId="{7AE0FC5A-47CF-4A65-9C14-4227BA534337}" destId="{989DABFE-3038-4755-9274-2472A11EDE03}" srcOrd="2" destOrd="0" presId="urn:microsoft.com/office/officeart/2005/8/layout/orgChart1"/>
    <dgm:cxn modelId="{EF880A8C-C6F1-4C86-935F-536F80A36329}" type="presParOf" srcId="{AEBA4AE4-DB22-4BB5-842E-4173E6AB3DDB}" destId="{BBE12A55-C80C-4040-92C0-EBC7DE721FE0}" srcOrd="2" destOrd="0" presId="urn:microsoft.com/office/officeart/2005/8/layout/orgChart1"/>
    <dgm:cxn modelId="{6AD86EE4-27A8-470F-A0ED-5362191F116F}" type="presParOf" srcId="{AEBA4AE4-DB22-4BB5-842E-4173E6AB3DDB}" destId="{18B4FD92-198D-47E7-9093-102C676C9002}" srcOrd="3" destOrd="0" presId="urn:microsoft.com/office/officeart/2005/8/layout/orgChart1"/>
    <dgm:cxn modelId="{DC3CEF8E-58C0-4E82-834E-1ED4354F54FD}" type="presParOf" srcId="{18B4FD92-198D-47E7-9093-102C676C9002}" destId="{1A3E68C4-C52D-47B8-ABC3-113495E42341}" srcOrd="0" destOrd="0" presId="urn:microsoft.com/office/officeart/2005/8/layout/orgChart1"/>
    <dgm:cxn modelId="{61B87C3E-9A6A-44DE-8C3C-945D2FC6F768}" type="presParOf" srcId="{1A3E68C4-C52D-47B8-ABC3-113495E42341}" destId="{25F4CB3C-9BFE-4EA8-8A7B-4FA31FFA8FCA}" srcOrd="0" destOrd="0" presId="urn:microsoft.com/office/officeart/2005/8/layout/orgChart1"/>
    <dgm:cxn modelId="{C652ED60-B253-49FB-AAC1-9FE27326D995}" type="presParOf" srcId="{1A3E68C4-C52D-47B8-ABC3-113495E42341}" destId="{FA232C1B-809B-4FE0-91B5-B6F1C2CBEB9A}" srcOrd="1" destOrd="0" presId="urn:microsoft.com/office/officeart/2005/8/layout/orgChart1"/>
    <dgm:cxn modelId="{3C96DB4F-BB23-4513-9C96-018DFEF02C4D}" type="presParOf" srcId="{18B4FD92-198D-47E7-9093-102C676C9002}" destId="{483344C7-2674-44F8-85A6-63777C949E33}" srcOrd="1" destOrd="0" presId="urn:microsoft.com/office/officeart/2005/8/layout/orgChart1"/>
    <dgm:cxn modelId="{2DA384E7-F6FE-4D53-91BC-639FD56948C9}" type="presParOf" srcId="{18B4FD92-198D-47E7-9093-102C676C9002}" destId="{D16F89B0-0B94-494B-B5AE-7178D35E9DF3}" srcOrd="2" destOrd="0" presId="urn:microsoft.com/office/officeart/2005/8/layout/orgChart1"/>
    <dgm:cxn modelId="{06E83CC9-538F-4241-BF10-E7C23D32081B}" type="presParOf" srcId="{D16F89B0-0B94-494B-B5AE-7178D35E9DF3}" destId="{95ACA1B4-06E0-45FB-BC01-A678A21C5A60}" srcOrd="0" destOrd="0" presId="urn:microsoft.com/office/officeart/2005/8/layout/orgChart1"/>
    <dgm:cxn modelId="{59E6B3F8-DD5F-45F1-951E-8514B4EEF03E}" type="presParOf" srcId="{D16F89B0-0B94-494B-B5AE-7178D35E9DF3}" destId="{2A05A826-129A-46E5-A006-865C1DB047B6}" srcOrd="1" destOrd="0" presId="urn:microsoft.com/office/officeart/2005/8/layout/orgChart1"/>
    <dgm:cxn modelId="{0D22D474-0346-476C-BF9E-B4F250D497B5}" type="presParOf" srcId="{2A05A826-129A-46E5-A006-865C1DB047B6}" destId="{56AFA4AC-1082-43EF-8A6D-176D2B86794B}" srcOrd="0" destOrd="0" presId="urn:microsoft.com/office/officeart/2005/8/layout/orgChart1"/>
    <dgm:cxn modelId="{612F448F-5C27-4C99-A2CF-D099BC7129AB}" type="presParOf" srcId="{56AFA4AC-1082-43EF-8A6D-176D2B86794B}" destId="{8DA3EC7E-62A0-41E6-AA74-4D0EB3044928}" srcOrd="0" destOrd="0" presId="urn:microsoft.com/office/officeart/2005/8/layout/orgChart1"/>
    <dgm:cxn modelId="{FE95FABC-F015-42C1-AFA5-251ED0494BF4}" type="presParOf" srcId="{56AFA4AC-1082-43EF-8A6D-176D2B86794B}" destId="{FC91863F-8916-4E13-A450-0BF97AD21B4D}" srcOrd="1" destOrd="0" presId="urn:microsoft.com/office/officeart/2005/8/layout/orgChart1"/>
    <dgm:cxn modelId="{81E2FF90-562C-4F21-B9B6-EEB740EF5AE7}" type="presParOf" srcId="{2A05A826-129A-46E5-A006-865C1DB047B6}" destId="{48851C87-E5E0-4918-9962-58D26D7ABD6C}" srcOrd="1" destOrd="0" presId="urn:microsoft.com/office/officeart/2005/8/layout/orgChart1"/>
    <dgm:cxn modelId="{FF9EA392-364D-41D3-8417-689242EFB304}" type="presParOf" srcId="{2A05A826-129A-46E5-A006-865C1DB047B6}" destId="{98A44A03-B3B3-47A2-93B8-899962880689}" srcOrd="2" destOrd="0" presId="urn:microsoft.com/office/officeart/2005/8/layout/orgChart1"/>
    <dgm:cxn modelId="{2B9A3ADB-8721-4ABB-9F52-3098640716A8}" type="presParOf" srcId="{4F3CCEE3-C4ED-4300-AE29-FDDABA3924F4}" destId="{C22263FA-846E-4F82-96E6-9E52F9DEF543}" srcOrd="2" destOrd="0" presId="urn:microsoft.com/office/officeart/2005/8/layout/orgChart1"/>
    <dgm:cxn modelId="{5CFD524E-8919-4A2A-9076-1E8725EAF44F}" type="presParOf" srcId="{FAB62533-C8FD-4B82-A2D6-66B76DE35028}" destId="{451F77EC-90F7-485F-AC3A-3F3CC8626C64}" srcOrd="2" destOrd="0" presId="urn:microsoft.com/office/officeart/2005/8/layout/orgChart1"/>
    <dgm:cxn modelId="{65E52490-FA29-4C2D-BE37-214BB4DC25F0}" type="presParOf" srcId="{FAB62533-C8FD-4B82-A2D6-66B76DE35028}" destId="{56CF7EF0-56CD-4BEE-B4F5-1AEDDB36E3A9}" srcOrd="3" destOrd="0" presId="urn:microsoft.com/office/officeart/2005/8/layout/orgChart1"/>
    <dgm:cxn modelId="{947E39EA-5A23-4092-8DBE-BAE9F9AD1FCB}" type="presParOf" srcId="{56CF7EF0-56CD-4BEE-B4F5-1AEDDB36E3A9}" destId="{681F092B-33D8-440B-9630-48D9C357CC86}" srcOrd="0" destOrd="0" presId="urn:microsoft.com/office/officeart/2005/8/layout/orgChart1"/>
    <dgm:cxn modelId="{7E78E414-FE93-4FF1-9A9C-462981D30927}" type="presParOf" srcId="{681F092B-33D8-440B-9630-48D9C357CC86}" destId="{881A5D33-1EBA-4B0E-A412-FE973551237B}" srcOrd="0" destOrd="0" presId="urn:microsoft.com/office/officeart/2005/8/layout/orgChart1"/>
    <dgm:cxn modelId="{F4031743-E2C7-40D0-ADB7-BCA023ADA74E}" type="presParOf" srcId="{681F092B-33D8-440B-9630-48D9C357CC86}" destId="{D1BD29D6-3C6A-45A8-9FB1-F891F81F2D68}" srcOrd="1" destOrd="0" presId="urn:microsoft.com/office/officeart/2005/8/layout/orgChart1"/>
    <dgm:cxn modelId="{D5BC394D-1E79-425D-A6ED-AF0C74BBF148}" type="presParOf" srcId="{56CF7EF0-56CD-4BEE-B4F5-1AEDDB36E3A9}" destId="{C48C839A-1460-4F10-B2CE-228B05DA3ED3}" srcOrd="1" destOrd="0" presId="urn:microsoft.com/office/officeart/2005/8/layout/orgChart1"/>
    <dgm:cxn modelId="{4A2F70B8-8E3F-46C8-BC1E-2C452847BF41}" type="presParOf" srcId="{C48C839A-1460-4F10-B2CE-228B05DA3ED3}" destId="{BDABBA1C-8BF1-4A38-B89C-DB283A712E32}" srcOrd="0" destOrd="0" presId="urn:microsoft.com/office/officeart/2005/8/layout/orgChart1"/>
    <dgm:cxn modelId="{276DF57A-9ED0-4108-B6A0-D4C6A7CCAC03}" type="presParOf" srcId="{C48C839A-1460-4F10-B2CE-228B05DA3ED3}" destId="{CC36F93C-1AD9-4EB7-B33C-EB1037EF23D8}" srcOrd="1" destOrd="0" presId="urn:microsoft.com/office/officeart/2005/8/layout/orgChart1"/>
    <dgm:cxn modelId="{39257303-5808-4590-B679-93C3D0D4442A}" type="presParOf" srcId="{CC36F93C-1AD9-4EB7-B33C-EB1037EF23D8}" destId="{26FACC6E-D176-4DBA-8693-17D627C3A47D}" srcOrd="0" destOrd="0" presId="urn:microsoft.com/office/officeart/2005/8/layout/orgChart1"/>
    <dgm:cxn modelId="{72FA61BA-3756-4B76-95DE-5454405889D8}" type="presParOf" srcId="{26FACC6E-D176-4DBA-8693-17D627C3A47D}" destId="{C060684F-5C7F-49C4-A5FF-0FB44D5800F0}" srcOrd="0" destOrd="0" presId="urn:microsoft.com/office/officeart/2005/8/layout/orgChart1"/>
    <dgm:cxn modelId="{71465DEF-1953-48F4-9AAD-472A187D9A16}" type="presParOf" srcId="{26FACC6E-D176-4DBA-8693-17D627C3A47D}" destId="{8570E290-63EB-4BC3-845B-41BD069344EB}" srcOrd="1" destOrd="0" presId="urn:microsoft.com/office/officeart/2005/8/layout/orgChart1"/>
    <dgm:cxn modelId="{FE625F91-105A-4B26-8EE9-C1AA26DEA387}" type="presParOf" srcId="{CC36F93C-1AD9-4EB7-B33C-EB1037EF23D8}" destId="{84E0D3F7-B688-4601-94AD-F7713BC3BBC3}" srcOrd="1" destOrd="0" presId="urn:microsoft.com/office/officeart/2005/8/layout/orgChart1"/>
    <dgm:cxn modelId="{8635EC4D-6ED0-4F91-B903-40693C6CC8BD}" type="presParOf" srcId="{CC36F93C-1AD9-4EB7-B33C-EB1037EF23D8}" destId="{D5B8350B-9D13-46C5-8428-B97ADEA13693}" srcOrd="2" destOrd="0" presId="urn:microsoft.com/office/officeart/2005/8/layout/orgChart1"/>
    <dgm:cxn modelId="{D2846510-3B60-4EFD-BC5B-C563205C875C}" type="presParOf" srcId="{56CF7EF0-56CD-4BEE-B4F5-1AEDDB36E3A9}" destId="{0E99AFE4-4F69-4072-97B7-8AEC8D8EA3C4}" srcOrd="2" destOrd="0" presId="urn:microsoft.com/office/officeart/2005/8/layout/orgChart1"/>
    <dgm:cxn modelId="{7A2821C7-FBAB-4B60-BB5C-672D2D3AA023}" type="presParOf" srcId="{FAB62533-C8FD-4B82-A2D6-66B76DE35028}" destId="{D5AB8063-FDB8-4FA0-8497-69421B035270}" srcOrd="4" destOrd="0" presId="urn:microsoft.com/office/officeart/2005/8/layout/orgChart1"/>
    <dgm:cxn modelId="{0B2C1EBD-268D-496B-A37B-0A7D0D24FF4F}" type="presParOf" srcId="{FAB62533-C8FD-4B82-A2D6-66B76DE35028}" destId="{83F853EA-16C9-45C0-B7F5-460349099D1B}" srcOrd="5" destOrd="0" presId="urn:microsoft.com/office/officeart/2005/8/layout/orgChart1"/>
    <dgm:cxn modelId="{BC06C0FD-255B-4388-972C-ADD365D34C58}" type="presParOf" srcId="{83F853EA-16C9-45C0-B7F5-460349099D1B}" destId="{A5690E7A-B676-42C3-BFB1-D7C65A539919}" srcOrd="0" destOrd="0" presId="urn:microsoft.com/office/officeart/2005/8/layout/orgChart1"/>
    <dgm:cxn modelId="{F15A4ADB-F97B-4F11-AEC9-CEFBFD47FE88}" type="presParOf" srcId="{A5690E7A-B676-42C3-BFB1-D7C65A539919}" destId="{3D490185-5645-47B7-843B-B2E4AF08BF97}" srcOrd="0" destOrd="0" presId="urn:microsoft.com/office/officeart/2005/8/layout/orgChart1"/>
    <dgm:cxn modelId="{49094F5C-6A39-494F-AAE9-C7F07C37828F}" type="presParOf" srcId="{A5690E7A-B676-42C3-BFB1-D7C65A539919}" destId="{D804AF74-CA87-4AC2-8AA7-AB750A01B16B}" srcOrd="1" destOrd="0" presId="urn:microsoft.com/office/officeart/2005/8/layout/orgChart1"/>
    <dgm:cxn modelId="{802F3FF9-FEC8-40F5-9FCA-AB1C8F1FA043}" type="presParOf" srcId="{83F853EA-16C9-45C0-B7F5-460349099D1B}" destId="{F6468DC4-C4FE-48B8-A8A7-45622FF9EF08}" srcOrd="1" destOrd="0" presId="urn:microsoft.com/office/officeart/2005/8/layout/orgChart1"/>
    <dgm:cxn modelId="{4F3C0B5D-5D3D-42F9-B790-DDE72B11B617}" type="presParOf" srcId="{F6468DC4-C4FE-48B8-A8A7-45622FF9EF08}" destId="{1279E84E-0931-4BCD-9E3E-BB5C661DE817}" srcOrd="0" destOrd="0" presId="urn:microsoft.com/office/officeart/2005/8/layout/orgChart1"/>
    <dgm:cxn modelId="{5CCF4354-A998-4AD5-BBDB-E8D37F48432C}" type="presParOf" srcId="{F6468DC4-C4FE-48B8-A8A7-45622FF9EF08}" destId="{A7DB8F9D-EC1A-4FB5-9570-AD2B7EB156F0}" srcOrd="1" destOrd="0" presId="urn:microsoft.com/office/officeart/2005/8/layout/orgChart1"/>
    <dgm:cxn modelId="{8236D880-CB26-43C1-A152-8E7B325430FE}" type="presParOf" srcId="{A7DB8F9D-EC1A-4FB5-9570-AD2B7EB156F0}" destId="{68F1FCF4-F961-4EF3-9642-57ECC9A25341}" srcOrd="0" destOrd="0" presId="urn:microsoft.com/office/officeart/2005/8/layout/orgChart1"/>
    <dgm:cxn modelId="{2ACF43D4-8523-40B0-9E7C-613DE6556D39}" type="presParOf" srcId="{68F1FCF4-F961-4EF3-9642-57ECC9A25341}" destId="{6E831146-0637-49DC-AD30-9D8465709E33}" srcOrd="0" destOrd="0" presId="urn:microsoft.com/office/officeart/2005/8/layout/orgChart1"/>
    <dgm:cxn modelId="{5A528B13-95A0-4166-96E9-AF51AD86969C}" type="presParOf" srcId="{68F1FCF4-F961-4EF3-9642-57ECC9A25341}" destId="{373391DD-EB8D-4D16-B77C-40B9EA1D5DEB}" srcOrd="1" destOrd="0" presId="urn:microsoft.com/office/officeart/2005/8/layout/orgChart1"/>
    <dgm:cxn modelId="{58CB3F82-EA07-4A4D-B10C-2C8BD1F3CC6E}" type="presParOf" srcId="{A7DB8F9D-EC1A-4FB5-9570-AD2B7EB156F0}" destId="{51B7F989-743D-49E2-B494-EEDFADC99270}" srcOrd="1" destOrd="0" presId="urn:microsoft.com/office/officeart/2005/8/layout/orgChart1"/>
    <dgm:cxn modelId="{961BAD24-C666-4D55-989E-E60330F355A0}" type="presParOf" srcId="{A7DB8F9D-EC1A-4FB5-9570-AD2B7EB156F0}" destId="{5A9F795A-95BB-460A-A533-0387C4BCD069}" srcOrd="2" destOrd="0" presId="urn:microsoft.com/office/officeart/2005/8/layout/orgChart1"/>
    <dgm:cxn modelId="{1E82F808-94CD-4832-B2A6-73F903B7CE03}" type="presParOf" srcId="{83F853EA-16C9-45C0-B7F5-460349099D1B}" destId="{10F4F46D-D0CB-429B-9A63-35338A3850DC}" srcOrd="2" destOrd="0" presId="urn:microsoft.com/office/officeart/2005/8/layout/orgChart1"/>
    <dgm:cxn modelId="{3610F06A-A8EF-4E1D-B292-FE862077CB57}" type="presParOf" srcId="{E0FE9211-A5EB-4F4B-9C4E-1589DC142602}" destId="{7944FEC2-2B54-4AAD-BDFB-BB6850803983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9A387-1548-4591-AB54-2118A9851D03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C6AF9-811E-473B-ABE3-06FA6CAEA96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6AF9-811E-473B-ABE3-06FA6CAEA96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6AF9-811E-473B-ABE3-06FA6CAEA96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F5EA6-1411-412A-953F-FEB0A9571DDF}" type="datetimeFigureOut">
              <a:rPr lang="en-US" smtClean="0"/>
              <a:t>4/12/2009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D11E-321E-4956-8611-D56CE0E45D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jpe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12.jpeg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0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diagramData" Target="../diagrams/data2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ad solo empa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2700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533400"/>
          <a:ext cx="8610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DSCN043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1219200"/>
            <a:ext cx="3962400" cy="297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5400000" rev="0"/>
            </a:camera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57600" y="1295400"/>
            <a:ext cx="75947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DSC_035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62000" y="2895600"/>
            <a:ext cx="10668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657600" y="2895600"/>
            <a:ext cx="603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 t="34967" b="9536"/>
          <a:stretch>
            <a:fillRect/>
          </a:stretch>
        </p:blipFill>
        <p:spPr bwMode="auto">
          <a:xfrm>
            <a:off x="6324600" y="2971800"/>
            <a:ext cx="8238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 descr="DSC_035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295400" y="4419600"/>
            <a:ext cx="81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47800" y="5791200"/>
            <a:ext cx="603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114800" y="4343400"/>
            <a:ext cx="6032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12" cstate="print"/>
          <a:srcRect t="34967" b="9536"/>
          <a:stretch>
            <a:fillRect/>
          </a:stretch>
        </p:blipFill>
        <p:spPr bwMode="auto">
          <a:xfrm>
            <a:off x="6934200" y="4419600"/>
            <a:ext cx="82385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14400" y="11430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Intitial</a:t>
            </a:r>
            <a:r>
              <a:rPr lang="en-US" sz="2000" b="1" dirty="0" smtClean="0"/>
              <a:t> Setup: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ad solo empa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27000"/>
            <a:ext cx="9144000" cy="701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533400"/>
          <a:ext cx="86106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DSCN043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86000" y="1219200"/>
            <a:ext cx="3962400" cy="2974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5400000" rev="0"/>
            </a:camera>
            <a:lightRig rig="threePt" dir="t"/>
          </a:scene3d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19600" y="1295400"/>
            <a:ext cx="55234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DSC_035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7000" y="3124200"/>
            <a:ext cx="73660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105400" y="3124200"/>
            <a:ext cx="466725" cy="589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2" cstate="print"/>
          <a:srcRect t="34967" b="9536"/>
          <a:stretch>
            <a:fillRect/>
          </a:stretch>
        </p:blipFill>
        <p:spPr bwMode="auto">
          <a:xfrm>
            <a:off x="7162800" y="3200400"/>
            <a:ext cx="61789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 descr="DSC_035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00200" y="4191000"/>
            <a:ext cx="711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486400" y="4191000"/>
            <a:ext cx="457200" cy="577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81400" y="4191000"/>
            <a:ext cx="450850" cy="569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16" cstate="print"/>
          <a:srcRect t="34967" b="9536"/>
          <a:stretch>
            <a:fillRect/>
          </a:stretch>
        </p:blipFill>
        <p:spPr bwMode="auto">
          <a:xfrm>
            <a:off x="7620000" y="4267200"/>
            <a:ext cx="514911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914400" y="11430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7 months into Operation: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116</Words>
  <Application>Microsoft Office PowerPoint</Application>
  <PresentationFormat>On-screen Show (4:3)</PresentationFormat>
  <Paragraphs>40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SAS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Ramakrishna Shanker</dc:creator>
  <cp:lastModifiedBy>Ramakrishna Shanker</cp:lastModifiedBy>
  <cp:revision>8</cp:revision>
  <dcterms:created xsi:type="dcterms:W3CDTF">2009-04-12T14:34:40Z</dcterms:created>
  <dcterms:modified xsi:type="dcterms:W3CDTF">2009-04-12T15:49:51Z</dcterms:modified>
</cp:coreProperties>
</file>