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直线划分平面问题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L(n)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条直线最多能把平面分为多少区域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L(0) = 1,  L(1) = 2, L(2) = 4, L(3) = 7, …</a:t>
            </a:r>
          </a:p>
          <a:p>
            <a:r>
              <a:rPr lang="zh-CN" altLang="en-US" dirty="0" smtClean="0"/>
              <a:t>我们可以归纳出，第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条直线最多可以和前面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条直线都有一个交点。于是就有递推式：</a:t>
            </a:r>
            <a:r>
              <a:rPr lang="en-US" altLang="zh-CN" dirty="0" smtClean="0"/>
              <a:t>L(n) = L(n-1) + n</a:t>
            </a:r>
          </a:p>
          <a:p>
            <a:r>
              <a:rPr lang="zh-CN" altLang="en-US" dirty="0" smtClean="0"/>
              <a:t>得出</a:t>
            </a:r>
            <a:r>
              <a:rPr lang="en-US" altLang="zh-CN" dirty="0" smtClean="0"/>
              <a:t>L(n) = 1 + 2 + … +n + 1 = n*(n+1)/2 + 1, n&gt;=0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思考题：折线划分平面问题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条折线</a:t>
            </a:r>
            <a:r>
              <a:rPr lang="zh-CN" altLang="en-US" dirty="0" smtClean="0"/>
              <a:t>最多能把平面分为多少区域？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918178"/>
            <a:ext cx="65706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条折线与前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条折线相交的情况考虑入手？太难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Z(n)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条折线最多能把平面</a:t>
            </a:r>
            <a:r>
              <a:rPr lang="zh-CN" altLang="en-US" dirty="0" smtClean="0"/>
              <a:t>分成的区域个数。注意到</a:t>
            </a:r>
            <a:r>
              <a:rPr lang="en-US" altLang="zh-CN" dirty="0" smtClean="0"/>
              <a:t>n=1</a:t>
            </a:r>
            <a:r>
              <a:rPr lang="zh-CN" altLang="en-US" dirty="0" smtClean="0"/>
              <a:t>的情况，与前面直线最多分割平面</a:t>
            </a:r>
            <a:r>
              <a:rPr lang="en-US" altLang="zh-CN" dirty="0" smtClean="0"/>
              <a:t>L(n)</a:t>
            </a:r>
            <a:r>
              <a:rPr lang="zh-CN" altLang="en-US" dirty="0" smtClean="0"/>
              <a:t>有联系，</a:t>
            </a:r>
            <a:r>
              <a:rPr lang="en-US" altLang="zh-CN" dirty="0" smtClean="0"/>
              <a:t>Z(n) = L(2n) – 2n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Z(n) = L(2n) – </a:t>
            </a:r>
            <a:r>
              <a:rPr lang="en-US" altLang="zh-CN" dirty="0" smtClean="0"/>
              <a:t>2n = 2n*(2n+1</a:t>
            </a:r>
            <a:r>
              <a:rPr lang="en-US" altLang="zh-CN" dirty="0" smtClean="0"/>
              <a:t>)/2 + </a:t>
            </a:r>
            <a:r>
              <a:rPr lang="en-US" altLang="zh-CN" dirty="0" smtClean="0"/>
              <a:t>1 – 2n = 2*n*n-n+1, n&gt;=0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26" y="3485620"/>
            <a:ext cx="34385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</a:t>
            </a:r>
            <a:r>
              <a:rPr lang="zh-CN" altLang="en-US" dirty="0" smtClean="0"/>
              <a:t>思考题：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折线划分平面问题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r>
              <a:rPr lang="en-US" altLang="zh-CN" dirty="0" smtClean="0"/>
              <a:t>z</a:t>
            </a:r>
            <a:r>
              <a:rPr lang="zh-CN" altLang="en-US" dirty="0" smtClean="0"/>
              <a:t>折线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zig-zag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最多</a:t>
            </a:r>
            <a:r>
              <a:rPr lang="zh-CN" altLang="en-US" dirty="0" smtClean="0"/>
              <a:t>能把平面分为多少区域？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652" y="2979208"/>
            <a:ext cx="56292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为所求的数，一个</a:t>
            </a:r>
            <a:r>
              <a:rPr lang="en-US" altLang="zh-CN" dirty="0" err="1" smtClean="0"/>
              <a:t>zig-zag</a:t>
            </a:r>
            <a:r>
              <a:rPr lang="zh-CN" altLang="en-US" dirty="0" smtClean="0"/>
              <a:t>线与一条直线相比，其两条平行线导致一个划分部分减少；同时其两条射线与中间的线段的交点，也导致四个划分部分减少。所以，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P(n) = L(3n) – 5n = 3n*(3n+1</a:t>
            </a:r>
            <a:r>
              <a:rPr lang="en-US" altLang="zh-CN" dirty="0" smtClean="0"/>
              <a:t>)/2 + </a:t>
            </a:r>
            <a:r>
              <a:rPr lang="en-US" altLang="zh-CN" dirty="0" smtClean="0"/>
              <a:t>1 – 5n = 9*n*n/2 – 7*n/2 + 1, n&gt;=0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整数划分问题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整数划分是指把一个正整数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表示成一系列正整数之和：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 = n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 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 n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&gt;= 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/>
              <a:t>&gt;= </a:t>
            </a:r>
            <a:r>
              <a:rPr lang="en-US" altLang="zh-CN" dirty="0" smtClean="0"/>
              <a:t>… </a:t>
            </a:r>
            <a:r>
              <a:rPr lang="en-US" altLang="zh-CN" dirty="0" smtClean="0"/>
              <a:t>&gt;=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&gt;=1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k&gt;=1</a:t>
            </a:r>
          </a:p>
          <a:p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的这种表示称为正整数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的划分。正整数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的不同划分个数称为正整数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的划分数，记作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。例如，正整数</a:t>
            </a:r>
            <a:r>
              <a:rPr lang="en-US" altLang="zh-CN" dirty="0" smtClean="0"/>
              <a:t>6</a:t>
            </a:r>
            <a:r>
              <a:rPr lang="zh-CN" altLang="en-US" dirty="0" smtClean="0"/>
              <a:t>有如下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种不同的划分，所以</a:t>
            </a:r>
            <a:r>
              <a:rPr lang="en-US" altLang="zh-CN" dirty="0" smtClean="0"/>
              <a:t>p(6) = 11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</a:t>
            </a:r>
            <a:br>
              <a:rPr lang="en-US" altLang="zh-CN" dirty="0" smtClean="0"/>
            </a:br>
            <a:r>
              <a:rPr lang="en-US" altLang="zh-CN" dirty="0" smtClean="0"/>
              <a:t>5+1</a:t>
            </a:r>
            <a:br>
              <a:rPr lang="en-US" altLang="zh-CN" dirty="0" smtClean="0"/>
            </a:br>
            <a:r>
              <a:rPr lang="en-US" altLang="zh-CN" dirty="0" smtClean="0"/>
              <a:t>4+2, 4+1+1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3+3, 3+2+1, 3+1+1+1</a:t>
            </a:r>
            <a:br>
              <a:rPr lang="en-US" altLang="zh-CN" dirty="0" smtClean="0"/>
            </a:br>
            <a:r>
              <a:rPr lang="en-US" altLang="zh-CN" dirty="0" smtClean="0"/>
              <a:t>2+2+2, 2+2+1+1, 2+1+1+1+1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1+1+1+1+1+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整数划分问题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假设整数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的划分最大加数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划分个数为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，于是问题就可以转化为求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的所有划分个数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有如下递归关系：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1) f(1, m) = 1, m&gt;=1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2) f(n, 1) = 1, n&gt;=1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3) f(n, m) = f(n, n), m&gt;n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4) f(n, n) = 1 + f(n, n-1)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由加数最大值为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构成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5) f(n, m) = f(n, m-1) + f(n-m, m), n&gt;m&gt;1 //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</a:t>
            </a:r>
            <a:r>
              <a:rPr lang="zh-CN" altLang="en-US" dirty="0" smtClean="0"/>
              <a:t>加数最大值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m-1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构成，其中若加数最大值为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，则结果为</a:t>
            </a:r>
            <a:r>
              <a:rPr lang="en-US" altLang="zh-CN" dirty="0" smtClean="0"/>
              <a:t>f(n-m, m)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整数划分问题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的划分算法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split(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if (n ==1 || m == 1) return 1;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else if(n&lt;m) return split(n, n);</a:t>
            </a:r>
            <a:br>
              <a:rPr lang="en-US" altLang="zh-CN" dirty="0" smtClean="0"/>
            </a:br>
            <a:r>
              <a:rPr lang="en-US" altLang="zh-CN" dirty="0" smtClean="0"/>
              <a:t>    else if(n == m) return split(n, n-1) + 1;</a:t>
            </a:r>
            <a:br>
              <a:rPr lang="en-US" altLang="zh-CN" dirty="0" smtClean="0"/>
            </a:br>
            <a:r>
              <a:rPr lang="en-US" altLang="zh-CN" dirty="0" smtClean="0"/>
              <a:t>    else return split(n, m-1) + split(n-</a:t>
            </a:r>
            <a:r>
              <a:rPr lang="en-US" altLang="zh-CN" dirty="0" err="1" smtClean="0"/>
              <a:t>m,m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</a:t>
            </a:r>
            <a:r>
              <a:rPr lang="en-US" altLang="zh-CN" dirty="0" smtClean="0"/>
              <a:t>(JOSEPHUS)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从围成标有记号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n </a:t>
            </a:r>
            <a:r>
              <a:rPr lang="zh-CN" altLang="en-US" dirty="0" smtClean="0"/>
              <a:t>圆圈</a:t>
            </a:r>
            <a:r>
              <a:rPr lang="zh-CN" altLang="en-US" dirty="0" smtClean="0"/>
              <a:t>的 </a:t>
            </a:r>
            <a:r>
              <a:rPr lang="zh-CN" altLang="en-US" dirty="0" smtClean="0"/>
              <a:t>第一个人</a:t>
            </a:r>
            <a:r>
              <a:rPr lang="zh-CN" altLang="en-US" dirty="0" smtClean="0"/>
              <a:t>开始，每隔一</a:t>
            </a:r>
            <a:r>
              <a:rPr lang="zh-CN" altLang="en-US" dirty="0" smtClean="0"/>
              <a:t>个杀掉一个人</a:t>
            </a:r>
            <a:r>
              <a:rPr lang="zh-CN" altLang="en-US" dirty="0" smtClean="0"/>
              <a:t>，直到只有一个人幸存下来．例如 </a:t>
            </a:r>
            <a:r>
              <a:rPr lang="en-US" altLang="zh-CN" dirty="0" smtClean="0"/>
              <a:t>n = 10</a:t>
            </a:r>
            <a:r>
              <a:rPr lang="zh-CN" altLang="en-US" dirty="0" smtClean="0"/>
              <a:t>的起始</a:t>
            </a:r>
            <a:r>
              <a:rPr lang="zh-CN" altLang="en-US" dirty="0" smtClean="0"/>
              <a:t>图形：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消去的顺序是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，于是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幸存下来．问题：确定幸存者的号码</a:t>
            </a:r>
            <a:r>
              <a:rPr lang="en-US" altLang="zh-CN" dirty="0" smtClean="0"/>
              <a:t>J(n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351" y="2462566"/>
            <a:ext cx="26574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</a:t>
            </a:r>
            <a:r>
              <a:rPr lang="en-US" altLang="zh-CN" dirty="0" smtClean="0"/>
              <a:t>(JOSEPHUS)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我们已经得到</a:t>
            </a:r>
            <a:r>
              <a:rPr lang="en-US" altLang="zh-CN" dirty="0" smtClean="0"/>
              <a:t>J(10) = 5, </a:t>
            </a:r>
            <a:r>
              <a:rPr lang="zh-CN" altLang="en-US" dirty="0" smtClean="0"/>
              <a:t>所以猜测</a:t>
            </a:r>
            <a:r>
              <a:rPr lang="en-US" altLang="zh-CN" dirty="0" smtClean="0"/>
              <a:t>J(n) = n/2 ?</a:t>
            </a:r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… </a:t>
            </a:r>
          </a:p>
          <a:p>
            <a:r>
              <a:rPr lang="zh-CN" altLang="en-US" dirty="0" smtClean="0"/>
              <a:t>注意到一个事实，第一轮消除了偶数编号的人。所以如果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为偶数，经过第一轮消除后，人数少了一半，所有为偶数编号的人消除了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就相当于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编号的圈，所有人的编号变为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4769" y="2100263"/>
            <a:ext cx="3028950" cy="72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3952699"/>
            <a:ext cx="2114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递推与递归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递推是竞赛中常用的解题</a:t>
            </a:r>
            <a:r>
              <a:rPr kumimoji="1" lang="zh-CN" altLang="en-US" dirty="0" smtClean="0"/>
              <a:t>思路，其思想是把一个复杂的庞大的计算过程转化为简单过程的多次重复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递归是从所需结果出发不断回溯前一</a:t>
            </a:r>
            <a:r>
              <a:rPr kumimoji="1" lang="zh-CN" altLang="en-US" dirty="0" smtClean="0"/>
              <a:t>运算，直到</a:t>
            </a:r>
            <a:r>
              <a:rPr kumimoji="1" lang="zh-CN" altLang="en-US" dirty="0" smtClean="0"/>
              <a:t>回到初值再递推得到所需</a:t>
            </a:r>
            <a:r>
              <a:rPr kumimoji="1" lang="zh-CN" altLang="en-US" dirty="0" smtClean="0"/>
              <a:t>结果。其过程是从</a:t>
            </a:r>
            <a:r>
              <a:rPr kumimoji="1" lang="zh-CN" altLang="en-US" dirty="0" smtClean="0"/>
              <a:t>未知到已知，从大到小，再从小到</a:t>
            </a:r>
            <a:r>
              <a:rPr kumimoji="1" lang="zh-CN" altLang="en-US" dirty="0" smtClean="0"/>
              <a:t>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掌握递推与递归的解题思想与策略。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213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</a:t>
            </a:r>
            <a:r>
              <a:rPr lang="en-US" altLang="zh-CN" dirty="0" smtClean="0"/>
              <a:t>(JOSEPHUS)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于是得到一个递归式：</a:t>
            </a:r>
            <a:r>
              <a:rPr lang="en-US" altLang="zh-CN" dirty="0" smtClean="0"/>
              <a:t>J(2n) = 2J(n) –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 &gt;= 1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为奇数的情况，一轮消除后，编号为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的人消除了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这就相当于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编号的圈，所有人的编号变为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于是又得到</a:t>
            </a:r>
            <a:r>
              <a:rPr lang="zh-CN" altLang="en-US" dirty="0" smtClean="0"/>
              <a:t>一个递归式：</a:t>
            </a:r>
            <a:r>
              <a:rPr lang="en-US" altLang="zh-CN" dirty="0" smtClean="0"/>
              <a:t>J(2n+1) </a:t>
            </a:r>
            <a:r>
              <a:rPr lang="en-US" altLang="zh-CN" dirty="0" smtClean="0"/>
              <a:t>= 2J(n) </a:t>
            </a:r>
            <a:r>
              <a:rPr lang="en-US" altLang="zh-CN" dirty="0" smtClean="0"/>
              <a:t>+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 &gt;=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034" y="2619022"/>
            <a:ext cx="2050344" cy="14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</a:t>
            </a:r>
            <a:r>
              <a:rPr lang="en-US" altLang="zh-CN" dirty="0" smtClean="0"/>
              <a:t>(JOSEPHUS)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所以总的递归式为：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J(1) = 1;</a:t>
            </a:r>
            <a:br>
              <a:rPr lang="en-US" altLang="zh-CN" dirty="0" smtClean="0"/>
            </a:br>
            <a:r>
              <a:rPr lang="en-US" altLang="zh-CN" dirty="0" smtClean="0"/>
              <a:t>J(2n) = 2J(n) – 1, n&gt;=1;</a:t>
            </a:r>
            <a:br>
              <a:rPr lang="en-US" altLang="zh-CN" dirty="0" smtClean="0"/>
            </a:br>
            <a:r>
              <a:rPr lang="en-US" altLang="zh-CN" dirty="0" smtClean="0"/>
              <a:t>J(2n+1) = 2J(n) + 1, n&gt;=1.</a:t>
            </a:r>
          </a:p>
          <a:p>
            <a:r>
              <a:rPr lang="zh-CN" altLang="en-US" dirty="0" smtClean="0"/>
              <a:t>这个答案看起来还是不够简洁，于是我们计算一下前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发现规律，</a:t>
            </a:r>
            <a:r>
              <a:rPr lang="en-US" altLang="zh-CN" dirty="0" smtClean="0"/>
              <a:t>J(2</a:t>
            </a:r>
            <a:r>
              <a:rPr lang="en-US" altLang="zh-CN" baseline="30000" dirty="0" smtClean="0"/>
              <a:t>m</a:t>
            </a:r>
            <a:r>
              <a:rPr lang="en-US" altLang="zh-CN" dirty="0" smtClean="0"/>
              <a:t>+k) = 2k + 1, m&gt;=0, 0&lt;=k &lt;2</a:t>
            </a:r>
            <a:r>
              <a:rPr lang="en-US" altLang="zh-CN" baseline="30000" dirty="0" smtClean="0"/>
              <a:t>m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利用数学归纳法，可证明其正确性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3751837"/>
            <a:ext cx="58388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</a:t>
            </a:r>
            <a:r>
              <a:rPr lang="en-US" altLang="zh-CN" dirty="0" smtClean="0"/>
              <a:t>(JOSEPHUS)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的二进制表示为</a:t>
            </a:r>
            <a:r>
              <a:rPr lang="en-US" altLang="zh-CN" dirty="0" smtClean="0"/>
              <a:t>: </a:t>
            </a:r>
            <a:r>
              <a:rPr lang="pt-BR" altLang="zh-CN" dirty="0" smtClean="0"/>
              <a:t>n </a:t>
            </a:r>
            <a:r>
              <a:rPr lang="pt-BR" altLang="zh-CN" dirty="0" smtClean="0"/>
              <a:t>= (b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</a:t>
            </a:r>
            <a:r>
              <a:rPr lang="pt-BR" altLang="zh-CN" dirty="0" smtClean="0"/>
              <a:t>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</a:t>
            </a:r>
            <a:r>
              <a:rPr lang="pt-BR" altLang="zh-CN" dirty="0" smtClean="0"/>
              <a:t>, b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 = 1</a:t>
            </a:r>
          </a:p>
          <a:p>
            <a:r>
              <a:rPr lang="pt-BR" altLang="zh-CN" dirty="0" smtClean="0"/>
              <a:t> </a:t>
            </a:r>
            <a:r>
              <a:rPr lang="pt-BR" altLang="zh-CN" dirty="0" smtClean="0"/>
              <a:t>n = 2</a:t>
            </a:r>
            <a:r>
              <a:rPr lang="pt-BR" altLang="zh-CN" baseline="30000" dirty="0" smtClean="0"/>
              <a:t>m</a:t>
            </a:r>
            <a:r>
              <a:rPr lang="pt-BR" altLang="zh-CN" dirty="0" smtClean="0"/>
              <a:t> + k</a:t>
            </a:r>
            <a:r>
              <a:rPr lang="zh-CN" altLang="en-US" dirty="0" smtClean="0"/>
              <a:t>，所以有：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 = </a:t>
            </a:r>
            <a:r>
              <a:rPr lang="pt-BR" altLang="zh-CN" dirty="0" smtClean="0"/>
              <a:t>(</a:t>
            </a:r>
            <a:r>
              <a:rPr lang="pt-BR" altLang="zh-CN" dirty="0" smtClean="0"/>
              <a:t>1</a:t>
            </a:r>
            <a:r>
              <a:rPr lang="pt-BR" altLang="zh-CN" dirty="0" smtClean="0"/>
              <a:t> 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</a:t>
            </a:r>
            <a:r>
              <a:rPr lang="pt-BR" altLang="zh-CN" dirty="0" smtClean="0"/>
              <a:t>,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k = </a:t>
            </a:r>
            <a:r>
              <a:rPr lang="pt-BR" altLang="zh-CN" dirty="0" smtClean="0"/>
              <a:t>(0 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,</a:t>
            </a:r>
            <a:br>
              <a:rPr lang="pt-BR" altLang="zh-CN" dirty="0" smtClean="0"/>
            </a:br>
            <a:r>
              <a:rPr lang="pt-BR" altLang="zh-CN" dirty="0" smtClean="0"/>
              <a:t>2k </a:t>
            </a:r>
            <a:r>
              <a:rPr lang="en-US" altLang="zh-CN" dirty="0" smtClean="0"/>
              <a:t>= </a:t>
            </a:r>
            <a:r>
              <a:rPr lang="pt-BR" altLang="zh-CN" dirty="0" smtClean="0"/>
              <a:t>(b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</a:t>
            </a:r>
            <a:r>
              <a:rPr lang="pt-BR" altLang="zh-CN" dirty="0" smtClean="0"/>
              <a:t>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0)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,</a:t>
            </a:r>
            <a:r>
              <a:rPr lang="pt-BR" altLang="zh-CN" dirty="0" smtClean="0"/>
              <a:t/>
            </a:r>
            <a:br>
              <a:rPr lang="pt-BR" altLang="zh-CN" dirty="0" smtClean="0"/>
            </a:br>
            <a:r>
              <a:rPr lang="pt-BR" altLang="zh-CN" dirty="0" smtClean="0"/>
              <a:t>2k+1 </a:t>
            </a:r>
            <a:r>
              <a:rPr lang="en-US" altLang="zh-CN" dirty="0" smtClean="0"/>
              <a:t>= </a:t>
            </a:r>
            <a:r>
              <a:rPr lang="pt-BR" altLang="zh-CN" dirty="0" smtClean="0"/>
              <a:t>(b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1)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,</a:t>
            </a:r>
            <a:r>
              <a:rPr lang="pt-BR" altLang="zh-CN" dirty="0" smtClean="0"/>
              <a:t/>
            </a:r>
            <a:br>
              <a:rPr lang="pt-BR" altLang="zh-CN" dirty="0" smtClean="0"/>
            </a:br>
            <a:r>
              <a:rPr lang="pt-BR" altLang="zh-CN" dirty="0" smtClean="0"/>
              <a:t>J(n) = </a:t>
            </a:r>
            <a:r>
              <a:rPr lang="pt-BR" altLang="zh-CN" dirty="0" smtClean="0"/>
              <a:t>(b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</a:t>
            </a:r>
          </a:p>
          <a:p>
            <a:r>
              <a:rPr lang="zh-CN" altLang="en-US" dirty="0" smtClean="0"/>
              <a:t>结论：</a:t>
            </a:r>
            <a:r>
              <a:rPr lang="pt-BR" altLang="zh-CN" dirty="0" smtClean="0"/>
              <a:t> </a:t>
            </a:r>
            <a:r>
              <a:rPr lang="pt-BR" altLang="zh-CN" dirty="0" smtClean="0"/>
              <a:t>J((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) = (b</a:t>
            </a:r>
            <a:r>
              <a:rPr lang="pt-BR" altLang="zh-CN" baseline="-25000" dirty="0" smtClean="0"/>
              <a:t>m-1</a:t>
            </a:r>
            <a:r>
              <a:rPr lang="pt-BR" altLang="zh-CN" dirty="0" smtClean="0"/>
              <a:t> </a:t>
            </a:r>
            <a:r>
              <a:rPr lang="pt-BR" altLang="zh-CN" dirty="0" smtClean="0"/>
              <a:t>...b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 b</a:t>
            </a:r>
            <a:r>
              <a:rPr lang="pt-BR" altLang="zh-CN" baseline="-25000" dirty="0" smtClean="0"/>
              <a:t>0</a:t>
            </a:r>
            <a:r>
              <a:rPr lang="pt-BR" altLang="zh-CN" dirty="0" smtClean="0"/>
              <a:t>b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)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</a:t>
            </a:r>
            <a:endParaRPr lang="pt-BR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递推与递归综合</a:t>
            </a:r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1579</a:t>
            </a:r>
          </a:p>
          <a:p>
            <a:r>
              <a:rPr kumimoji="1" lang="en-US" altLang="zh-CN" dirty="0" smtClean="0"/>
              <a:t>ZOJ 1633</a:t>
            </a:r>
          </a:p>
          <a:p>
            <a:r>
              <a:rPr kumimoji="1" lang="en-US" altLang="zh-CN" dirty="0" smtClean="0"/>
              <a:t>ZOJ 1652</a:t>
            </a:r>
          </a:p>
          <a:p>
            <a:r>
              <a:rPr kumimoji="1" lang="en-US" altLang="zh-CN" dirty="0" smtClean="0"/>
              <a:t>ZOJ 2345</a:t>
            </a:r>
          </a:p>
          <a:p>
            <a:r>
              <a:rPr kumimoji="1" lang="en-US" altLang="zh-CN" dirty="0" smtClean="0"/>
              <a:t>ZOJ 2625</a:t>
            </a:r>
          </a:p>
          <a:p>
            <a:r>
              <a:rPr kumimoji="1" lang="en-US" altLang="zh-CN" dirty="0" smtClean="0"/>
              <a:t>ZOJ 2872</a:t>
            </a:r>
          </a:p>
          <a:p>
            <a:r>
              <a:rPr kumimoji="1" lang="en-US" altLang="zh-CN" dirty="0" smtClean="0"/>
              <a:t>ZOJ 3182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3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66513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数列的递归定义：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数列的递归算法：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if(n &lt;= 1) return 1;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return fib(n-1) +fib(n-2);</a:t>
            </a:r>
          </a:p>
          <a:p>
            <a:pPr>
              <a:buNone/>
            </a:pPr>
            <a:r>
              <a:rPr lang="en-US" altLang="zh-CN" dirty="0" smtClean="0"/>
              <a:t> }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49" y="2167643"/>
            <a:ext cx="605578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数列的</a:t>
            </a:r>
            <a:r>
              <a:rPr lang="zh-CN" altLang="en-US" dirty="0" smtClean="0"/>
              <a:t>递推算法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fib[10000];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fibn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fib[0] = fib[1] = 1;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2;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fib[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fib[i-1] + fib[i-2];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三个轴，有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个直径各不相同、从小到大依次编号为</a:t>
            </a:r>
            <a:r>
              <a:rPr lang="en-US" altLang="zh-CN" dirty="0" smtClean="0"/>
              <a:t>1, 2, 3, …, n</a:t>
            </a:r>
            <a:r>
              <a:rPr lang="zh-CN" altLang="en-US" dirty="0" smtClean="0"/>
              <a:t>的圆盘按照从小到大的顺序叠放在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轴上。现要求把这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个圆盘移至</a:t>
            </a:r>
            <a:r>
              <a:rPr lang="en-US" altLang="zh-CN" dirty="0" smtClean="0"/>
              <a:t>B</a:t>
            </a:r>
            <a:r>
              <a:rPr lang="zh-CN" altLang="en-US" dirty="0" smtClean="0"/>
              <a:t>轴而保持相同的叠放顺序，但圆盘移动时必要遵从以下规则：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每次只能移动一个位于某个轴顶部的圆盘；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）圆盘可以放在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中的任一个轴上；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）任何时刻都不能将一个较大的圆盘压在较小的圆盘之上。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4718756"/>
            <a:ext cx="8609013" cy="156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分析：假设</a:t>
            </a:r>
            <a:r>
              <a:rPr lang="en-US" altLang="zh-CN" dirty="0" smtClean="0"/>
              <a:t>n=3</a:t>
            </a:r>
            <a:r>
              <a:rPr lang="zh-CN" altLang="en-US" dirty="0" smtClean="0"/>
              <a:t>，那么直接尝试即可。从上述过程中发现，其策略是将前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个圆盘移动到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轴，然后将最底下的圆盘移到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轴，最后将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轴上的两个圆盘移到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轴上。于是，对于任意的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&gt;= 3</a:t>
            </a:r>
            <a:r>
              <a:rPr lang="zh-CN" altLang="en-US" dirty="0" smtClean="0"/>
              <a:t>，策略也是一样的：将前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个圆盘移到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轴，然后将第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个圆盘移到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轴，最后再把前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个圆盘从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轴移到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轴。</a:t>
            </a:r>
            <a:endParaRPr lang="en-US" altLang="zh-CN" dirty="0" smtClean="0"/>
          </a:p>
          <a:p>
            <a:r>
              <a:rPr lang="zh-CN" altLang="en-US" dirty="0" smtClean="0"/>
              <a:t>假设移动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个圆盘需要的次数为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，那么可以推出：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f(n) = 2f(n-1) + 1, (n&gt;=2)</a:t>
            </a:r>
            <a:br>
              <a:rPr lang="en-US" altLang="zh-CN" dirty="0" smtClean="0"/>
            </a:br>
            <a:r>
              <a:rPr lang="en-US" altLang="zh-CN" dirty="0" smtClean="0"/>
              <a:t>f(1) = 1</a:t>
            </a:r>
          </a:p>
          <a:p>
            <a:r>
              <a:rPr lang="zh-CN" altLang="en-US" dirty="0" smtClean="0"/>
              <a:t>计算出</a:t>
            </a:r>
            <a:r>
              <a:rPr lang="en-US" altLang="zh-CN" dirty="0" smtClean="0"/>
              <a:t>f(n) = 2^n - 1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楼梯有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个台阶，上楼可以一步上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阶，也可以一步上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阶。一共有多少种上楼的方法？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个台阶的走法总数，那么走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个台阶可以分为两类：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第一步走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阶，剩下还有</a:t>
            </a:r>
            <a:r>
              <a:rPr lang="en-US" altLang="zh-CN" dirty="0" smtClean="0"/>
              <a:t>f(n-1)</a:t>
            </a:r>
            <a:r>
              <a:rPr lang="zh-CN" altLang="en-US" dirty="0" smtClean="0"/>
              <a:t>种走法；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第一步走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阶，剩下还有</a:t>
            </a:r>
            <a:r>
              <a:rPr lang="en-US" altLang="zh-CN" dirty="0" smtClean="0"/>
              <a:t>f(n-2)</a:t>
            </a:r>
            <a:r>
              <a:rPr lang="zh-CN" altLang="en-US" dirty="0" smtClean="0"/>
              <a:t>种走法。</a:t>
            </a:r>
            <a:endParaRPr lang="en-US" altLang="zh-CN" dirty="0" smtClean="0"/>
          </a:p>
          <a:p>
            <a:r>
              <a:rPr lang="zh-CN" altLang="en-US" dirty="0" smtClean="0"/>
              <a:t>所以得到</a:t>
            </a:r>
            <a:r>
              <a:rPr lang="en-US" altLang="zh-CN" dirty="0" smtClean="0"/>
              <a:t>f(n) = f(n-1) + f(n-2)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f(1) = 1, f(2) = 2</a:t>
            </a:r>
            <a:r>
              <a:rPr lang="zh-CN" altLang="en-US" dirty="0" smtClean="0"/>
              <a:t>，就是一个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直线划分平面问题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条直线最多能把平面分为多少区域？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3292</TotalTime>
  <Words>1079</Words>
  <Application>Microsoft Macintosh PowerPoint</Application>
  <PresentationFormat>全屏显示(4:3)</PresentationFormat>
  <Paragraphs>95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微风</vt:lpstr>
      <vt:lpstr>ACM-ICPC程序设计竞赛基础</vt:lpstr>
      <vt:lpstr>递推与递归</vt:lpstr>
      <vt:lpstr>Fibonacci数列</vt:lpstr>
      <vt:lpstr>Fibonacci数列</vt:lpstr>
      <vt:lpstr>汉诺塔问题</vt:lpstr>
      <vt:lpstr>汉诺塔问题</vt:lpstr>
      <vt:lpstr>思考题</vt:lpstr>
      <vt:lpstr>幻灯片 8</vt:lpstr>
      <vt:lpstr>直线划分平面问题</vt:lpstr>
      <vt:lpstr>直线划分平面问题</vt:lpstr>
      <vt:lpstr>思考题：折线划分平面问题</vt:lpstr>
      <vt:lpstr>幻灯片 12</vt:lpstr>
      <vt:lpstr>进一步思考题：z折线划分平面问题</vt:lpstr>
      <vt:lpstr>幻灯片 14</vt:lpstr>
      <vt:lpstr>整数划分问题</vt:lpstr>
      <vt:lpstr>整数划分问题</vt:lpstr>
      <vt:lpstr>整数划分问题</vt:lpstr>
      <vt:lpstr>约瑟夫(JOSEPHUS)问题</vt:lpstr>
      <vt:lpstr>约瑟夫(JOSEPHUS)问题</vt:lpstr>
      <vt:lpstr>约瑟夫(JOSEPHUS)问题</vt:lpstr>
      <vt:lpstr>约瑟夫(JOSEPHUS)问题</vt:lpstr>
      <vt:lpstr>约瑟夫(JOSEPHUS)问题</vt:lpstr>
      <vt:lpstr>递推与递归综合习题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256</cp:revision>
  <dcterms:created xsi:type="dcterms:W3CDTF">2022-02-22T13:23:58Z</dcterms:created>
  <dcterms:modified xsi:type="dcterms:W3CDTF">2022-03-09T04:20:17Z</dcterms:modified>
</cp:coreProperties>
</file>