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8" r:id="rId4"/>
    <p:sldId id="289" r:id="rId5"/>
    <p:sldId id="308" r:id="rId6"/>
    <p:sldId id="309" r:id="rId7"/>
    <p:sldId id="293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pPr/>
              <a:t>2022/3/14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程序设计竞赛基础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回溯算法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回溯算法实际上是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的一个步骤，也可认为回溯算法是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算法的一个应用。</a:t>
            </a:r>
            <a:endParaRPr lang="en-US" altLang="zh-CN" dirty="0" smtClean="0"/>
          </a:p>
          <a:p>
            <a:r>
              <a:rPr lang="zh-CN" altLang="en-US" dirty="0" smtClean="0"/>
              <a:t>回溯算法的三个步骤：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）针对所给问题，定义问题的解空间；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）确定易于搜索的解空间结构；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）以深度优先的方式搜索解空间，并且在搜索过程中用剪枝函数避免无效搜索。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子集树与 排列数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从一个集合的所有子集中搜索一个集合作为问题的解，我们称之为子集树问题。</a:t>
            </a:r>
            <a:endParaRPr lang="en-US" altLang="zh-CN" dirty="0" smtClean="0"/>
          </a:p>
          <a:p>
            <a:r>
              <a:rPr lang="zh-CN" altLang="en-US" dirty="0" smtClean="0"/>
              <a:t>从一个集合的排列中搜索一个排列作为问题的解，我们称之为排列数问题。</a:t>
            </a:r>
            <a:endParaRPr lang="en-US" altLang="zh-CN" dirty="0" smtClean="0"/>
          </a:p>
          <a:p>
            <a:r>
              <a:rPr lang="zh-CN" altLang="en-US" dirty="0" smtClean="0"/>
              <a:t>回溯算法可以很方便地遍历一个集合的所有子集或者所有排列。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子集树问题算法框架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3956" y="1805118"/>
            <a:ext cx="4876800" cy="299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排列</a:t>
            </a:r>
            <a:r>
              <a:rPr lang="zh-CN" altLang="en-US" dirty="0" smtClean="0"/>
              <a:t>树问题算法框架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3066" y="1727200"/>
            <a:ext cx="5836355" cy="353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个集装箱要装上一艘载重量为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的轮船，其中集装箱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的重量为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。问在不超过轮船载重量的前提下，将尽可能多的集装箱装上轮船。</a:t>
            </a:r>
            <a:endParaRPr lang="en-US" altLang="zh-CN" dirty="0" smtClean="0"/>
          </a:p>
          <a:p>
            <a:r>
              <a:rPr lang="zh-CN" altLang="en-US" dirty="0" smtClean="0"/>
              <a:t>输入有多组测试数据，每组测试数据第一行为两个整数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是轮船的载重量</a:t>
            </a:r>
            <a:r>
              <a:rPr lang="en-US" altLang="zh-CN" dirty="0" smtClean="0"/>
              <a:t>(0&lt;c&lt;30000)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是集装箱的个数</a:t>
            </a:r>
            <a:r>
              <a:rPr lang="en-US" altLang="zh-CN" dirty="0" smtClean="0"/>
              <a:t>(n &lt;=20)</a:t>
            </a:r>
            <a:r>
              <a:rPr lang="zh-CN" altLang="en-US" dirty="0" smtClean="0"/>
              <a:t>。第二行有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 、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 ，整数之间用空格隔开，分别表示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个集装箱的重量。 </a:t>
            </a:r>
            <a:endParaRPr lang="en-US" altLang="zh-CN" dirty="0" smtClean="0"/>
          </a:p>
          <a:p>
            <a:r>
              <a:rPr lang="zh-CN" altLang="en-US" dirty="0" smtClean="0"/>
              <a:t>对于每个测试例，输出两行：第一行是能够装载到轮船的最大重量；第二行是集装箱的编号。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给定一个物品集合</a:t>
            </a:r>
            <a:r>
              <a:rPr lang="en-US" altLang="zh-CN" dirty="0" smtClean="0"/>
              <a:t>s={1, 2, 3, …, n}</a:t>
            </a:r>
            <a:r>
              <a:rPr lang="zh-CN" altLang="en-US" dirty="0" smtClean="0"/>
              <a:t>，物品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的重量是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，其价值是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背包的容量为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。求在不超过总重量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的情况下，如何选择物品使得总价最大？</a:t>
            </a:r>
            <a:endParaRPr lang="en-US" altLang="zh-CN" dirty="0" smtClean="0"/>
          </a:p>
          <a:p>
            <a:r>
              <a:rPr lang="zh-CN" altLang="en-US" dirty="0" smtClean="0"/>
              <a:t>输入多组测试用例，每个测试用例第一行第一个整数为背包的容量</a:t>
            </a:r>
            <a:r>
              <a:rPr lang="en-US" altLang="zh-CN" dirty="0" smtClean="0"/>
              <a:t>c(1&lt;=c&lt;=1500)</a:t>
            </a:r>
            <a:r>
              <a:rPr lang="zh-CN" altLang="en-US" dirty="0" smtClean="0"/>
              <a:t>，第二个整数为物品的数量</a:t>
            </a:r>
            <a:r>
              <a:rPr lang="en-US" altLang="zh-CN" dirty="0" smtClean="0"/>
              <a:t>n(1&lt;=n&lt;=50)</a:t>
            </a:r>
            <a:r>
              <a:rPr lang="zh-CN" altLang="en-US" dirty="0" smtClean="0"/>
              <a:t>。接下来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行是物品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的重量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，其价值为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</a:p>
          <a:p>
            <a:r>
              <a:rPr lang="zh-CN" altLang="en-US" dirty="0" smtClean="0"/>
              <a:t>输出能装入背包物品的最大价值。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四色定理：一个平面上的任何地图能够用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种颜色来着色，使得没有两个相邻的国家有相同的颜色。</a:t>
            </a:r>
            <a:endParaRPr lang="en-US" altLang="zh-CN" dirty="0" smtClean="0"/>
          </a:p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着色问题：给定无向连通图</a:t>
            </a:r>
            <a:r>
              <a:rPr lang="en-US" altLang="zh-CN" dirty="0" smtClean="0"/>
              <a:t>G=(V, E)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种不同的颜色，用这些颜色为图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的各个顶点着色，每个顶点着一种颜色。问是否存在一种着色法使得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中相邻的两个顶点有不同的颜色？</a:t>
            </a:r>
            <a:endParaRPr lang="en-US" altLang="zh-CN" dirty="0" smtClean="0"/>
          </a:p>
          <a:p>
            <a:r>
              <a:rPr lang="zh-CN" altLang="en-US" dirty="0" smtClean="0"/>
              <a:t>编程计算：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给定</a:t>
            </a:r>
            <a:r>
              <a:rPr lang="en-US" altLang="zh-CN" dirty="0" smtClean="0"/>
              <a:t>G</a:t>
            </a:r>
            <a:r>
              <a:rPr lang="en-US" altLang="zh-CN" dirty="0" smtClean="0"/>
              <a:t>=(V, E)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种不同的</a:t>
            </a:r>
            <a:r>
              <a:rPr lang="zh-CN" altLang="en-US" dirty="0" smtClean="0"/>
              <a:t>颜色，找出所有不同的着色法和着色总数。</a:t>
            </a:r>
            <a:endParaRPr lang="en-US" altLang="zh-CN" dirty="0" smtClean="0"/>
          </a:p>
          <a:p>
            <a:r>
              <a:rPr lang="zh-CN" altLang="en-US" dirty="0" smtClean="0"/>
              <a:t>输入第一行为顶点个数</a:t>
            </a:r>
            <a:r>
              <a:rPr lang="en-US" altLang="zh-CN" dirty="0" smtClean="0"/>
              <a:t>n(2&lt;=n&lt;=10)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m(1&lt;=m&lt;=n)</a:t>
            </a:r>
            <a:br>
              <a:rPr lang="en-US" altLang="zh-CN" dirty="0" smtClean="0"/>
            </a:br>
            <a:r>
              <a:rPr lang="zh-CN" altLang="en-US" dirty="0" smtClean="0"/>
              <a:t>接下来是顶点之间的相互关系：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相邻。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输出所有的着色方案，表示某个顶点涂某种颜色号，以空格相隔。最后一行是着色方案总数。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n * n</a:t>
            </a:r>
            <a:r>
              <a:rPr lang="zh-CN" altLang="en-US" dirty="0" smtClean="0"/>
              <a:t>格的棋盘上放置彼此不受攻击的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个皇后，使得其不能相互攻击。两个皇后可以在同一行或同一列或同一斜线上可以相互攻击。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4&lt;=n&lt;=12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输出所有可能的放置情况，最后一行是方案总数。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</a:t>
            </a:r>
            <a:r>
              <a:rPr lang="zh-CN" altLang="en-US" dirty="0" smtClean="0"/>
              <a:t>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旅行商问题（</a:t>
            </a:r>
            <a:r>
              <a:rPr lang="en-US" altLang="zh-CN" dirty="0" smtClean="0"/>
              <a:t>TSP</a:t>
            </a:r>
            <a:r>
              <a:rPr lang="zh-CN" altLang="en-US" dirty="0" smtClean="0"/>
              <a:t>）就是一销售商从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个城市中的某一个城市出发，不重复地走完其余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个城市并回到原点，在所有可能的路线中求路线最短的一条。</a:t>
            </a:r>
            <a:endParaRPr lang="en-US" altLang="zh-CN" dirty="0" smtClean="0"/>
          </a:p>
          <a:p>
            <a:r>
              <a:rPr lang="zh-CN" altLang="en-US" dirty="0" smtClean="0"/>
              <a:t>输入多个测试用例。对于每个测试用例，第一行有两个正整数：</a:t>
            </a:r>
            <a:r>
              <a:rPr lang="en-US" altLang="zh-CN" dirty="0" smtClean="0"/>
              <a:t>n(4&lt;=n&lt;=10)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m(4&lt;=m&lt;=20)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是城市个数，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是边数。接下来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行，描述边的关系，每行三个整数：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j), l</a:t>
            </a:r>
            <a:r>
              <a:rPr lang="zh-CN" altLang="en-US" dirty="0" smtClean="0"/>
              <a:t>，表示从城市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到城市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的距离是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对于每个测试用例，输出最短路线所经历的城市和最短的距离。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对于给定的正整数集合</a:t>
            </a:r>
            <a:r>
              <a:rPr lang="en-US" altLang="zh-CN" dirty="0" smtClean="0"/>
              <a:t>S={w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和正整数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的一个子集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输入有个测试用例，第一行为两个正整数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的大小，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是子集和的目标值。接下来的一行，有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个正整数</a:t>
            </a:r>
            <a:r>
              <a:rPr lang="en-US" altLang="zh-CN" dirty="0" smtClean="0"/>
              <a:t>(1&lt;=n&lt;=10000)</a:t>
            </a:r>
            <a:r>
              <a:rPr lang="zh-CN" altLang="en-US" dirty="0" smtClean="0"/>
              <a:t>，表示集合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中的元素。当</a:t>
            </a:r>
            <a:r>
              <a:rPr lang="en-US" altLang="zh-CN" dirty="0" smtClean="0"/>
              <a:t>n=c=0</a:t>
            </a:r>
            <a:r>
              <a:rPr lang="zh-CN" altLang="en-US" dirty="0" smtClean="0"/>
              <a:t>时结束。</a:t>
            </a:r>
            <a:endParaRPr lang="en-US" altLang="zh-CN" dirty="0" smtClean="0"/>
          </a:p>
          <a:p>
            <a:r>
              <a:rPr lang="zh-CN" altLang="en-US" dirty="0" smtClean="0"/>
              <a:t>输出子集和问题的全部解，每个数据后面都有一个空格。当问题无解时，输出“</a:t>
            </a:r>
            <a:r>
              <a:rPr lang="en-US" altLang="zh-CN" dirty="0" smtClean="0"/>
              <a:t>No Solution!</a:t>
            </a:r>
            <a:r>
              <a:rPr lang="zh-CN" altLang="en-US" dirty="0" smtClean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回溯算法是指以深度优先的方式系统地搜索问题解的方法。它是一种组织搜索的一般技术，有“通用的解题法”之称，可以搜索一个问题的所有解或任一解。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掌握回溯算法的思想。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213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回溯综合习题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1145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1157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1166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1213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1331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1457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030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6651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二叉树遍历的四种方法：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先序遍历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中序遍历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后序遍历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 </a:t>
            </a:r>
            <a:r>
              <a:rPr lang="zh-CN" altLang="en-US" dirty="0" smtClean="0"/>
              <a:t>层次遍历</a:t>
            </a:r>
            <a:endParaRPr lang="en-US" altLang="zh-CN" dirty="0" smtClean="0"/>
          </a:p>
          <a:p>
            <a:r>
              <a:rPr lang="zh-CN" altLang="en-US" dirty="0" smtClean="0"/>
              <a:t>先序遍历：先访问根节点，然后先序遍历左子树，再先序遍历右子树</a:t>
            </a:r>
          </a:p>
          <a:p>
            <a:r>
              <a:rPr lang="zh-CN" altLang="en-US" dirty="0" smtClean="0"/>
              <a:t>例子：          先序遍历为：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54578" y="4775200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10" idx="7"/>
          </p:cNvCxnSpPr>
          <p:nvPr/>
        </p:nvCxnSpPr>
        <p:spPr>
          <a:xfrm rot="5400000">
            <a:off x="1710503" y="5085881"/>
            <a:ext cx="383352" cy="41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365957" y="5429956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38400" y="5429956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1186" y="6073422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49779" y="6073422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06978" y="6129631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57454" y="6129631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0" idx="3"/>
            <a:endCxn id="13" idx="7"/>
          </p:cNvCxnSpPr>
          <p:nvPr/>
        </p:nvCxnSpPr>
        <p:spPr>
          <a:xfrm rot="5400000">
            <a:off x="1059452" y="5766917"/>
            <a:ext cx="372062" cy="35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5"/>
            <a:endCxn id="14" idx="0"/>
          </p:cNvCxnSpPr>
          <p:nvPr/>
        </p:nvCxnSpPr>
        <p:spPr>
          <a:xfrm rot="16200000" flipH="1">
            <a:off x="1659704" y="5791435"/>
            <a:ext cx="31585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5"/>
            <a:endCxn id="12" idx="0"/>
          </p:cNvCxnSpPr>
          <p:nvPr/>
        </p:nvCxnSpPr>
        <p:spPr>
          <a:xfrm rot="16200000" flipH="1">
            <a:off x="2342680" y="5142324"/>
            <a:ext cx="32714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4"/>
            <a:endCxn id="15" idx="0"/>
          </p:cNvCxnSpPr>
          <p:nvPr/>
        </p:nvCxnSpPr>
        <p:spPr>
          <a:xfrm rot="5400000">
            <a:off x="2356674" y="5855993"/>
            <a:ext cx="315853" cy="23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5"/>
            <a:endCxn id="16" idx="1"/>
          </p:cNvCxnSpPr>
          <p:nvPr/>
        </p:nvCxnSpPr>
        <p:spPr>
          <a:xfrm rot="16200000" flipH="1">
            <a:off x="2675703" y="5847879"/>
            <a:ext cx="428271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中序遍历：中序遍历根结点的左子树，然后访问根结点，最后遍历右子树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上述例子的中序遍历为：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22222" y="2562578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3"/>
            <a:endCxn id="6" idx="7"/>
          </p:cNvCxnSpPr>
          <p:nvPr/>
        </p:nvCxnSpPr>
        <p:spPr>
          <a:xfrm rot="5400000">
            <a:off x="2478147" y="2873259"/>
            <a:ext cx="383352" cy="41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133601" y="3217334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06044" y="3217334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08830" y="3860800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7423" y="3860800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74622" y="3917009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25098" y="3917009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8" idx="7"/>
          </p:cNvCxnSpPr>
          <p:nvPr/>
        </p:nvCxnSpPr>
        <p:spPr>
          <a:xfrm rot="5400000">
            <a:off x="1827096" y="3554295"/>
            <a:ext cx="372062" cy="35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5"/>
            <a:endCxn id="9" idx="0"/>
          </p:cNvCxnSpPr>
          <p:nvPr/>
        </p:nvCxnSpPr>
        <p:spPr>
          <a:xfrm rot="16200000" flipH="1">
            <a:off x="2427348" y="3578813"/>
            <a:ext cx="31585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7" idx="0"/>
          </p:cNvCxnSpPr>
          <p:nvPr/>
        </p:nvCxnSpPr>
        <p:spPr>
          <a:xfrm rot="16200000" flipH="1">
            <a:off x="3110324" y="2929702"/>
            <a:ext cx="32714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4"/>
            <a:endCxn id="10" idx="0"/>
          </p:cNvCxnSpPr>
          <p:nvPr/>
        </p:nvCxnSpPr>
        <p:spPr>
          <a:xfrm rot="5400000">
            <a:off x="3124318" y="3643371"/>
            <a:ext cx="315853" cy="23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5"/>
            <a:endCxn id="11" idx="1"/>
          </p:cNvCxnSpPr>
          <p:nvPr/>
        </p:nvCxnSpPr>
        <p:spPr>
          <a:xfrm rot="16200000" flipH="1">
            <a:off x="3443347" y="3635257"/>
            <a:ext cx="428271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</a:t>
            </a:r>
            <a:r>
              <a:rPr lang="zh-CN" altLang="en-US" dirty="0" smtClean="0"/>
              <a:t>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</a:t>
            </a:r>
            <a:r>
              <a:rPr lang="zh-CN" altLang="en-US" dirty="0" smtClean="0"/>
              <a:t>序遍历：先遍历左子树，后遍历右子树，最后访问根结点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上述例子的后序遍历为：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22222" y="2562578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3"/>
            <a:endCxn id="6" idx="7"/>
          </p:cNvCxnSpPr>
          <p:nvPr/>
        </p:nvCxnSpPr>
        <p:spPr>
          <a:xfrm rot="5400000">
            <a:off x="2478147" y="2873259"/>
            <a:ext cx="383352" cy="41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133601" y="3217334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06044" y="3217334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08830" y="3860800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7423" y="3860800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74622" y="3917009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25098" y="3917009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8" idx="7"/>
          </p:cNvCxnSpPr>
          <p:nvPr/>
        </p:nvCxnSpPr>
        <p:spPr>
          <a:xfrm rot="5400000">
            <a:off x="1827096" y="3554295"/>
            <a:ext cx="372062" cy="35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5"/>
            <a:endCxn id="9" idx="0"/>
          </p:cNvCxnSpPr>
          <p:nvPr/>
        </p:nvCxnSpPr>
        <p:spPr>
          <a:xfrm rot="16200000" flipH="1">
            <a:off x="2427348" y="3578813"/>
            <a:ext cx="31585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7" idx="0"/>
          </p:cNvCxnSpPr>
          <p:nvPr/>
        </p:nvCxnSpPr>
        <p:spPr>
          <a:xfrm rot="16200000" flipH="1">
            <a:off x="3110324" y="2929702"/>
            <a:ext cx="32714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4"/>
            <a:endCxn id="10" idx="0"/>
          </p:cNvCxnSpPr>
          <p:nvPr/>
        </p:nvCxnSpPr>
        <p:spPr>
          <a:xfrm rot="5400000">
            <a:off x="3124318" y="3643371"/>
            <a:ext cx="315853" cy="23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5"/>
            <a:endCxn id="11" idx="1"/>
          </p:cNvCxnSpPr>
          <p:nvPr/>
        </p:nvCxnSpPr>
        <p:spPr>
          <a:xfrm rot="16200000" flipH="1">
            <a:off x="3443347" y="3635257"/>
            <a:ext cx="428271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层次遍历：先访问根结点；再访问根结点的所有子结点，即第二层结点；再访问第三层结点；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直到所有结点访问完毕。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上述例子的层次遍历为：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22222" y="2562578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3"/>
            <a:endCxn id="6" idx="7"/>
          </p:cNvCxnSpPr>
          <p:nvPr/>
        </p:nvCxnSpPr>
        <p:spPr>
          <a:xfrm rot="5400000">
            <a:off x="2478147" y="2873259"/>
            <a:ext cx="383352" cy="41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133601" y="3217334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06044" y="3217334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08830" y="3860800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7423" y="3860800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74622" y="3917009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25098" y="3917009"/>
            <a:ext cx="383822" cy="3838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8" idx="7"/>
          </p:cNvCxnSpPr>
          <p:nvPr/>
        </p:nvCxnSpPr>
        <p:spPr>
          <a:xfrm rot="5400000">
            <a:off x="1827096" y="3554295"/>
            <a:ext cx="372062" cy="35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5"/>
            <a:endCxn id="9" idx="0"/>
          </p:cNvCxnSpPr>
          <p:nvPr/>
        </p:nvCxnSpPr>
        <p:spPr>
          <a:xfrm rot="16200000" flipH="1">
            <a:off x="2427348" y="3578813"/>
            <a:ext cx="31585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7" idx="0"/>
          </p:cNvCxnSpPr>
          <p:nvPr/>
        </p:nvCxnSpPr>
        <p:spPr>
          <a:xfrm rot="16200000" flipH="1">
            <a:off x="3110324" y="2929702"/>
            <a:ext cx="327143" cy="24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4"/>
            <a:endCxn id="10" idx="0"/>
          </p:cNvCxnSpPr>
          <p:nvPr/>
        </p:nvCxnSpPr>
        <p:spPr>
          <a:xfrm rot="5400000">
            <a:off x="3124318" y="3643371"/>
            <a:ext cx="315853" cy="23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5"/>
            <a:endCxn id="11" idx="1"/>
          </p:cNvCxnSpPr>
          <p:nvPr/>
        </p:nvCxnSpPr>
        <p:spPr>
          <a:xfrm rot="16200000" flipH="1">
            <a:off x="3443347" y="3635257"/>
            <a:ext cx="428271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深度优先搜索概念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深度优先搜索算法（</a:t>
            </a:r>
            <a:r>
              <a:rPr lang="en-US" altLang="zh-CN" dirty="0" smtClean="0"/>
              <a:t>Depth First Search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），是用来遍历或搜索树和图数据结构的算法，它是可以从任意跟节点开始，选择一条路径走到底，并通过回溯来访问所有节点的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zh-CN" altLang="en-US" dirty="0" smtClean="0"/>
              <a:t>深度优先搜索的</a:t>
            </a:r>
            <a:r>
              <a:rPr lang="zh-CN" altLang="en-US" dirty="0" smtClean="0"/>
              <a:t>步骤为递归下去和回溯上来这两步。以</a:t>
            </a:r>
            <a:r>
              <a:rPr lang="zh-CN" altLang="en-US" dirty="0" smtClean="0"/>
              <a:t>深度为准则，先一条路走到底，直到达到目标，即为递归下去</a:t>
            </a:r>
            <a:r>
              <a:rPr lang="zh-CN" altLang="en-US" dirty="0" smtClean="0"/>
              <a:t>；否则</a:t>
            </a:r>
            <a:r>
              <a:rPr lang="zh-CN" altLang="en-US" dirty="0" smtClean="0"/>
              <a:t>既没有达到目标又无路可走了，那么则退回到上一步的</a:t>
            </a:r>
            <a:r>
              <a:rPr lang="zh-CN" altLang="en-US" dirty="0" smtClean="0"/>
              <a:t>状态</a:t>
            </a:r>
            <a:r>
              <a:rPr lang="zh-CN" altLang="en-US" dirty="0" smtClean="0"/>
              <a:t>，走其他路，这就是回溯上来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深度优先搜索的时间复杂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O(E)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为图的边数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的解题步骤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构建</a:t>
            </a:r>
            <a:r>
              <a:rPr lang="zh-CN" altLang="en-US" dirty="0" smtClean="0"/>
              <a:t>一个递归函数，函数</a:t>
            </a:r>
            <a:r>
              <a:rPr lang="zh-CN" altLang="en-US" dirty="0" smtClean="0"/>
              <a:t>参数根据题目需求设定；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找到边界，递归函数里首先列出递归结束的条件，即满足要求或者超出</a:t>
            </a:r>
            <a:r>
              <a:rPr lang="zh-CN" altLang="en-US" dirty="0" smtClean="0"/>
              <a:t>范围；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接着列出所有</a:t>
            </a:r>
            <a:r>
              <a:rPr lang="zh-CN" altLang="en-US" dirty="0" smtClean="0"/>
              <a:t>可能变化的条件和过程。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一般解题模板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8031" y="1657614"/>
            <a:ext cx="5704762" cy="4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5194</TotalTime>
  <Words>1288</Words>
  <Application>Microsoft Macintosh PowerPoint</Application>
  <PresentationFormat>全屏显示(4:3)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微风</vt:lpstr>
      <vt:lpstr>ACM-ICPC程序设计竞赛基础</vt:lpstr>
      <vt:lpstr>回溯算法</vt:lpstr>
      <vt:lpstr>预备知识——树的遍历</vt:lpstr>
      <vt:lpstr>中序遍历</vt:lpstr>
      <vt:lpstr>后序遍历</vt:lpstr>
      <vt:lpstr>层次遍历</vt:lpstr>
      <vt:lpstr>深度优先搜索概念</vt:lpstr>
      <vt:lpstr>DFS的解题步骤</vt:lpstr>
      <vt:lpstr>DFS一般解题模板</vt:lpstr>
      <vt:lpstr>回溯算法</vt:lpstr>
      <vt:lpstr>子集树与 排列数</vt:lpstr>
      <vt:lpstr>子集树问题算法框架</vt:lpstr>
      <vt:lpstr>排列树问题算法框架</vt:lpstr>
      <vt:lpstr>装载问题</vt:lpstr>
      <vt:lpstr>0-1背包问题</vt:lpstr>
      <vt:lpstr>图的m着色问题</vt:lpstr>
      <vt:lpstr>n皇后问题</vt:lpstr>
      <vt:lpstr>旅行商问题</vt:lpstr>
      <vt:lpstr>子集和问题</vt:lpstr>
      <vt:lpstr>回溯综合习题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huyl</cp:lastModifiedBy>
  <cp:revision>333</cp:revision>
  <dcterms:created xsi:type="dcterms:W3CDTF">2022-02-22T13:23:58Z</dcterms:created>
  <dcterms:modified xsi:type="dcterms:W3CDTF">2022-03-15T09:45:17Z</dcterms:modified>
</cp:coreProperties>
</file>