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DD05-6059-46C9-BDA5-7EE96FEE6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0BEF8-5F8F-4B22-8CD8-519E04EE4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28CE-254D-4B4B-A863-A12A616F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64FE-53AC-4CF2-B9C4-C0323BDB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C254-91DC-424C-B37F-428F348F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52EC-39AF-4A3E-9FC9-6C91C29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F62F-B821-4C7A-ACC8-046113CDE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8EC4-6178-42A6-A77B-A19B65B4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7682-25DF-4F7C-97FE-E8B9A97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4A8E-1109-41C6-930C-18CDBAC8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FBCB2-D41B-4D00-9BEA-1AE66355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DDDBD-2E1D-4B9A-A7C4-B3AEC822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0AA3-8AAB-48CF-9FEB-40A52F11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1713-2869-4D48-B6FF-45FF3F16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8825-E9FC-4C6E-A138-25206334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F7B1-4957-49C3-8AE9-37DAFA0C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1C72-D1E6-4E01-806C-B8DFE3F0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A79F-D237-4A7D-BCA8-80B06C9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69AA-8ED3-4690-BCDF-3C78B0D6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9AC8-796F-46B6-99D3-8B1C0384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732-19B9-424D-94A9-20F2CC1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EFF88-4421-4ED4-A31D-2F6183C8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289B-A5E8-4B2E-BC91-96EDF176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26AF-F78A-4A1C-B609-B4FC89B4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E3AB-873B-44EA-B01B-99917001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0EB-68C3-4FB0-9E9F-D61ED21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5285-BC7F-459F-BA5C-FB3E24ECF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3F19-3D36-403C-9331-3A1066D0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1B527-3F81-4C19-A09C-1B0FF0FF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625E-22CC-4CA5-ABA4-7D3A508B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B656-333C-4F72-AB17-FC54E87D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7A8-2601-46E4-A8F9-E6376100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91CDD-5536-4627-9C62-C11D982E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A506D-967A-442F-AB6A-10DBDD50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8F8D4-3385-417D-BE75-32E1E7CF4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0395C-56A0-422D-956F-4C80B221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2095C-7265-4B8D-A2A0-D8548FF3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18264-B650-4F54-89CB-7388E334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66F3E-130A-4D62-AE2A-837E13B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4F67-035C-4FC6-BD9A-C120379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83284-AB38-409F-8CDC-851456C1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50216-AA9B-4851-91C2-464C5EAC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AAB3A-7844-4014-A8C6-FA407B7A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620A-4735-41DC-9801-CC455C9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48A3A-46A7-41E2-BDEB-3E2F0F6B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B311E-AD90-4028-ABF2-937EF71D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AF0D-9CF0-4A55-AD5F-87CCFF8B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8AB8-BC54-4D19-A9E8-CC2F340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CD429-43EF-46F5-9CD6-ABF9414A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BEF5D-DE29-4F69-9820-3054E44A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9007-898C-45AA-BF2E-2A98451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A7A2-A7DE-4623-B73C-5D41693B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92FE-9259-4F40-BB9E-D6830C7F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C56CB-6A2C-4031-BFFD-CAEAE567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684-7027-4D97-840F-3F876745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80DFB-DF8C-4DF4-92D0-3C2E2E67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F3F8F-B692-4AE6-B2C7-AA400C7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0341-4D19-47BB-901B-7119006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AF7B4-BE0A-41C7-BEDB-B690CBB5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1FF6-E32A-4382-9A2E-A55DDF69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6A67-354B-4755-AA6A-AD2400CB6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A8C5-8104-4849-B59E-B9C02E86270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D15A-EF71-44CD-804A-C042D18F7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6998-6987-4C0C-96D6-86EA7556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D8C3-36CB-49C2-B188-CE74BDA9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479D9-BB4E-4924-BFAD-348F3ECB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3337" cy="57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REYESARROYO</dc:creator>
  <cp:lastModifiedBy>EDWARD REYESARROYO</cp:lastModifiedBy>
  <cp:revision>1</cp:revision>
  <dcterms:created xsi:type="dcterms:W3CDTF">2021-07-29T02:42:23Z</dcterms:created>
  <dcterms:modified xsi:type="dcterms:W3CDTF">2021-07-29T02:42:41Z</dcterms:modified>
</cp:coreProperties>
</file>