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11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9AD7F-F415-4CC9-86E5-A0723770A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ABCC72-DA92-4FC9-83DC-89C18C175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BDF314-B04D-4E38-B94C-BFF262285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48B173-5656-493E-81EE-8F230C61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DFA237-F925-4E3F-AA7A-424934C3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756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DCA23-764B-44F9-BC49-20BDF33D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C43B9E-17A0-46A1-836A-A50A7AC95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73AD68-B12F-4D20-812D-100865E58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7BEEC0-4A5D-4084-A5A4-F5F2AE4F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E4249-82E2-459C-9ACB-1949A2ECD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5427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50CEB7-885A-4079-B115-6CD5E625F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D9DE61-F7A7-4BAB-858F-102A51537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18AABD-AFC8-410E-A571-9AE64BD3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B0E1C7-03EA-4E81-A095-FC764762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60E9F-814C-41B3-B9DC-12BC05A89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25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07597-BA5B-449E-8F6A-352682F7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C455EB-A659-458E-A0CA-700A7B1C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0F3142-13E7-4F87-8424-DBFA7098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F637FC-9334-4E42-8690-DC2C724F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6AE0E-7365-4B6F-98BB-64C8C1EB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02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4E334-9400-4AE4-881E-68519010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B5126A-01EF-45EF-BDB5-ED552B7E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8BF07-FB54-4381-8488-602BCA2A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ECC09-5765-4D1B-BE05-C890E5D3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E4627-47F9-47B1-9C96-073473C7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892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67B12-4251-418E-9635-0BD987F64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5206DB-2462-4E98-8360-6AA3B50A34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7C14B7-475F-40AF-8006-E424C5E8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EB9180-99A5-4139-8882-30532D03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742280-FE85-43F6-BB87-493ABB4F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FB7C3B-468C-4C3F-B6F4-072760F15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25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3DCEF-F503-414E-9E26-783A29CAD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5ACDA9-7602-48DA-8FD6-8F24ACA7C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71F4D9-CC8F-4AEE-99F5-C591FA85FB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7B5360-EBD8-433A-A5BB-ED7672ACA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0BEE178-C266-4921-9487-46D1A90F4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787EF6-6894-440D-AA12-13E7928F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65D4739-FDB3-484B-A852-161740180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C144C2A-2CBA-45D1-8CF7-4A7D47FB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9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75686-9704-4F8E-A7AE-781D66973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EB92B46-A774-4C67-850B-8BA1F7BCD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243CD9-C95C-4E5D-8F98-3B4DDDAA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26DE60B-956B-47C8-A255-009D31B6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309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08B0B06-917D-4B0D-BA32-681097BDD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3B9418A-43D1-4936-83D6-9068D50B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ABD925-CA44-4135-9890-9629C80E1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286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ACE30-FEB6-435B-B0E2-17D16DD7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6C2754-FDAF-43C3-9FF0-4DA26F3FD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EA25A8-3D2A-448A-BDEF-EE3ADE68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F44320-EA44-46C6-A684-C208E82D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1BA8F13-B131-4C77-BF4A-616477EF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80B732-8541-4A0F-9A8F-8FC3A480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9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FD036-2DFF-4857-A18D-902FBA11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71B906-39D8-4352-8FBE-DC9D8D534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A25D48-A234-4CF4-8FD9-EF5C0FD2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5410C1-CF55-419B-836D-C3CF7E58A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A701F0-F7F7-44CA-B0E4-AE5B0698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C6B764-625C-4DD0-9191-F958E8FE9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049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25BBAF-C3D3-4651-90A4-A385ABA3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CE63A6-0380-4ABB-9E20-1BB542091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C27B0D-C6D1-4E6F-82C1-DDBB01C7F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971A-71DC-4324-B985-6F3E2ACEF2E6}" type="datetimeFigureOut">
              <a:rPr lang="es-ES" smtClean="0"/>
              <a:t>11/05/2025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74978-0621-4551-A19E-7FF0D49B6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64ADF0-ACBA-453B-94DE-E61786830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9434-B10D-4CAF-9C85-97F77D115C6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238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32100B08-B614-4909-AD96-849851F0794E}"/>
              </a:ext>
            </a:extLst>
          </p:cNvPr>
          <p:cNvSpPr/>
          <p:nvPr/>
        </p:nvSpPr>
        <p:spPr>
          <a:xfrm>
            <a:off x="2486025" y="1214438"/>
            <a:ext cx="7219950" cy="4429124"/>
          </a:xfrm>
          <a:prstGeom prst="ellipse">
            <a:avLst/>
          </a:prstGeom>
          <a:noFill/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 w="76200">
                <a:solidFill>
                  <a:schemeClr val="accent1">
                    <a:lumMod val="50000"/>
                  </a:schemeClr>
                </a:solidFill>
              </a:ln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C93E258-A73D-4DF1-BCDE-677053CFC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04" b="89706" l="6373" r="92484">
                        <a14:foregroundMark x1="8007" y1="79902" x2="8007" y2="79902"/>
                        <a14:foregroundMark x1="6373" y1="73366" x2="6373" y2="73366"/>
                        <a14:foregroundMark x1="92320" y1="73366" x2="92320" y2="73366"/>
                        <a14:foregroundMark x1="92484" y1="79902" x2="92484" y2="799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400000">
            <a:off x="2609850" y="2295525"/>
            <a:ext cx="2266950" cy="22669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FAAE9D8-1AFB-4DA4-8E4D-51ED717C4C1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00625" y="4338536"/>
            <a:ext cx="1181784" cy="95199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A975047-B14F-4C17-A89B-755B1B05D37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18004" y="1091474"/>
            <a:ext cx="1181784" cy="95199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691D6AB-104B-4E2F-8FE6-B860688E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88375" y="1679642"/>
            <a:ext cx="1181784" cy="95199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7564012-C202-4014-9A08-35BEF9EBBD1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7483" y="2990393"/>
            <a:ext cx="1181784" cy="95199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013F7E7-3369-4704-8ED4-B381ECFB93C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44472" y="1343532"/>
            <a:ext cx="1181784" cy="95199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D94B718-3544-4E6F-9EE3-E033EC00E84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5601" y="3493547"/>
            <a:ext cx="1181784" cy="9519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0B9333C-878F-4478-8BB2-920C410815D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53034" y="4338535"/>
            <a:ext cx="1181784" cy="95199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4F621BC-66CB-4EF4-8E54-4C86E67BDAB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2673" y="2456790"/>
            <a:ext cx="1181784" cy="95199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4919A4F-28EE-4914-9736-0959CAE098C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06124" y="4338534"/>
            <a:ext cx="1181784" cy="95199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BA41D01-4C01-49A5-A66A-C1AC6B4A26D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6971" y="3109608"/>
            <a:ext cx="1181784" cy="95199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5BB565A-D099-4E67-ADA4-D6AB16EA72A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434" b="97769" l="8170" r="97876">
                        <a14:foregroundMark x1="8170" y1="79310" x2="8170" y2="79310"/>
                        <a14:foregroundMark x1="24510" y1="90467" x2="24510" y2="90467"/>
                        <a14:foregroundMark x1="56863" y1="92698" x2="56863" y2="92698"/>
                        <a14:foregroundMark x1="37255" y1="93509" x2="37255" y2="93509"/>
                        <a14:foregroundMark x1="30719" y1="97769" x2="30719" y2="97769"/>
                        <a14:foregroundMark x1="97876" y1="71602" x2="97876" y2="71602"/>
                        <a14:foregroundMark x1="91013" y1="68763" x2="91013" y2="68763"/>
                        <a14:foregroundMark x1="71242" y1="71197" x2="71242" y2="71197"/>
                        <a14:foregroundMark x1="95098" y1="67140" x2="61601" y2="70183"/>
                        <a14:foregroundMark x1="61601" y1="70183" x2="93627" y2="61866"/>
                        <a14:foregroundMark x1="93627" y1="61866" x2="69118" y2="62475"/>
                        <a14:foregroundMark x1="69118" y1="62475" x2="86928" y2="55984"/>
                        <a14:foregroundMark x1="86928" y1="55984" x2="89542" y2="57404"/>
                        <a14:foregroundMark x1="95261" y1="73428" x2="65686" y2="70994"/>
                        <a14:foregroundMark x1="65686" y1="70994" x2="75327" y2="76065"/>
                        <a14:foregroundMark x1="75327" y1="76065" x2="92974" y2="74442"/>
                        <a14:foregroundMark x1="92974" y1="74442" x2="81863" y2="78093"/>
                        <a14:foregroundMark x1="81863" y1="78093" x2="66176" y2="77282"/>
                        <a14:foregroundMark x1="92484" y1="7302" x2="92484" y2="7302"/>
                        <a14:foregroundMark x1="95261" y1="2434" x2="95261" y2="243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8285" y="1390850"/>
            <a:ext cx="1181784" cy="951993"/>
          </a:xfrm>
          <a:prstGeom prst="rect">
            <a:avLst/>
          </a:prstGeom>
        </p:spPr>
      </p:pic>
      <p:pic>
        <p:nvPicPr>
          <p:cNvPr id="1028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123471F0-D6A3-4DD7-A8D6-FABD8998E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91" y="639293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C7B7B5BE-806E-49EC-9018-C69EF2CA1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91" y="3657600"/>
            <a:ext cx="1661707" cy="162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5D033D3E-E041-42C1-A378-B2F6A922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91" y="2134119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813BACF7-47F7-4A67-A918-781CB9FE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614" y="0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5467AC1A-66A1-4F08-95DB-298938D9CD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025" y="5372824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7A46666C-E5DD-416A-BF9D-DB146434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126" y="0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3ED0141B-5F1D-422C-BE40-7DD3BF210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131" y="5642668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1DD0F3F6-01EE-48A4-86BE-112652025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82" y="205007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7BF1B170-5DCD-452C-8B34-797000773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392" y="-173485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5B29EA24-B4EB-4027-9C0F-EC4CA1D6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671" y="5687194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FEB8F0FA-8986-4563-AE46-FBD8F27D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843" y="1719472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6A4E3B50-2B9D-47D0-B55F-617445FEA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022" y="5517298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3D6AA211-5F92-4D62-8022-55A35DB9A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6843" y="3998088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58D5F23F-3E75-4145-8F3D-C2390B381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02" y="72139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4BF3F798-5DAD-4FFB-B7D9-8877C4B55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171" y="5311226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AC344AEA-BD70-4B33-A667-B0143C669E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093" y="2848286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artoon Funny Mosquito: vector de stock (libre de regalías) 268411028 |  Shutterstock">
            <a:extLst>
              <a:ext uri="{FF2B5EF4-FFF2-40B4-BE49-F238E27FC236}">
                <a16:creationId xmlns:a16="http://schemas.microsoft.com/office/drawing/2014/main" id="{2E9D71A9-0641-4F77-B0DF-50850BEE9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9650" y1="51429" x2="46853" y2="51429"/>
                        <a14:foregroundMark x1="51049" y1="48571" x2="41958" y2="55357"/>
                        <a14:foregroundMark x1="41958" y1="55357" x2="46853" y2="57143"/>
                        <a14:foregroundMark x1="49301" y1="47500" x2="39860" y2="50000"/>
                        <a14:foregroundMark x1="67133" y1="47143" x2="63287" y2="58214"/>
                        <a14:foregroundMark x1="63287" y1="58214" x2="64685" y2="59286"/>
                        <a14:foregroundMark x1="64685" y1="45357" x2="60140" y2="53214"/>
                        <a14:foregroundMark x1="82867" y1="13571" x2="82867" y2="13571"/>
                        <a14:foregroundMark x1="89860" y1="19643" x2="89860" y2="19643"/>
                        <a14:foregroundMark x1="66434" y1="10357" x2="66434" y2="10357"/>
                        <a14:foregroundMark x1="54545" y1="10357" x2="54545" y2="10357"/>
                        <a14:foregroundMark x1="64336" y1="15714" x2="60140" y2="25000"/>
                        <a14:foregroundMark x1="60140" y1="25000" x2="60140" y2="25000"/>
                        <a14:foregroundMark x1="53147" y1="15000" x2="51748" y2="18214"/>
                        <a14:foregroundMark x1="32517" y1="55357" x2="32517" y2="553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2949" y="681003"/>
            <a:ext cx="1506234" cy="147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891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Jaime Tejedor Reyes</dc:creator>
  <cp:lastModifiedBy>Jaime Tejedor Reyes</cp:lastModifiedBy>
  <cp:revision>2</cp:revision>
  <dcterms:created xsi:type="dcterms:W3CDTF">2025-05-11T18:05:13Z</dcterms:created>
  <dcterms:modified xsi:type="dcterms:W3CDTF">2025-05-11T18:16:24Z</dcterms:modified>
</cp:coreProperties>
</file>