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af46f6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af46f6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af46f6a9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af46f6a9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af46f6a9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af46f6a9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af46f6a9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af46f6a9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af46f6a9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af46f6a9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af46f6a9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af46f6a9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af46f6a9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af46f6a9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9a1cb1533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9a1cb1533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9a1cb1533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9a1cb1533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af0a5cfb9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af0a5cfb9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af46f6a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af46f6a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af46f6a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af46f6a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af46f6a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af46f6a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af46f6a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af46f6a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af46f6a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af46f6a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af46f6a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af46f6a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0950" y="-164053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HumanEd - </a:t>
            </a:r>
            <a:r>
              <a:rPr lang="en" sz="3220"/>
              <a:t>Rubik's Cube Painting Challenge</a:t>
            </a:r>
            <a:endParaRPr sz="32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60950" y="3211570"/>
            <a:ext cx="82221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Ethan and friends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number: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Ethan, Eric, Justin, David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22057" l="0" r="0" t="0"/>
          <a:stretch/>
        </p:blipFill>
        <p:spPr>
          <a:xfrm>
            <a:off x="3178950" y="576697"/>
            <a:ext cx="2786100" cy="231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566400" y="2285400"/>
            <a:ext cx="20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CODE TESTING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876850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COLORATION MATCHING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  Face 1 → Yellow ring with white centre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445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   	                     Faces 2-6 → White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INPUT STRING (54 char):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yyyywyyyywwwwwwwwwwwwwwwwwwwwwwwwwwwwwwwwwwwwwwwwwwwww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19801" l="0" r="0" t="0"/>
          <a:stretch/>
        </p:blipFill>
        <p:spPr>
          <a:xfrm>
            <a:off x="2913588" y="2120125"/>
            <a:ext cx="3249475" cy="27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278025" y="1390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Impact"/>
                <a:ea typeface="Impact"/>
                <a:cs typeface="Impact"/>
                <a:sym typeface="Impact"/>
              </a:rPr>
              <a:t>CODE TESTING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876850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COLORATION MATCHING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13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Face 2 → Red 'L' shape (3 height, 2 width), inverted yellow 'L', green middle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01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 	         Faces 1, 3-6 → Green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INPUT STRING (54 char):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gggggggggryyrgyrrygggggggggggggggggggggggggggggggggggg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278025" y="1390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Impact"/>
                <a:ea typeface="Impact"/>
                <a:cs typeface="Impact"/>
                <a:sym typeface="Impact"/>
              </a:rPr>
              <a:t>CODE TESTING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22245" l="0" r="0" t="0"/>
          <a:stretch/>
        </p:blipFill>
        <p:spPr>
          <a:xfrm>
            <a:off x="2884688" y="2074850"/>
            <a:ext cx="3374626" cy="279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876850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COLORATION MATCHING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 Face 3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White ‘X’ shape with remaining squares Green, Blue, Red and Red (clockwise)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	        	                    Faces 1-2, 4-6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Red 'L' shape (3 height, 2 width), inverted yellow 'L', green middle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INPUT STRING (54 char):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ryyrgyrryryyrgyrrywgwrwbwrwryyrgyrryryyrgyrryryyrgyrry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278025" y="1390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Impact"/>
                <a:ea typeface="Impact"/>
                <a:cs typeface="Impact"/>
                <a:sym typeface="Impact"/>
              </a:rPr>
              <a:t>CODE TESTING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21832" l="0" r="0" t="0"/>
          <a:stretch/>
        </p:blipFill>
        <p:spPr>
          <a:xfrm>
            <a:off x="2836225" y="2087700"/>
            <a:ext cx="3404201" cy="282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876850"/>
            <a:ext cx="86922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COLORATION MATCHING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 Faces 1-2, 5-6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Red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            	 	        Face 3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Yellow ring with white centre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            	 	        Face 4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Two Orange squares, followed by Yellow, Green and a White column, ending up with blue lower corners.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INPUT STRING (54 char):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rrrrrrrrrrrrrrrrrryyyywyyyyooygwrbwbrrrrrrrrrrrrrrrrrr 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278025" y="1390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Impact"/>
                <a:ea typeface="Impact"/>
                <a:cs typeface="Impact"/>
                <a:sym typeface="Impact"/>
              </a:rPr>
              <a:t>CODE TESTING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22039" l="0" r="0" t="0"/>
          <a:stretch/>
        </p:blipFill>
        <p:spPr>
          <a:xfrm>
            <a:off x="3074563" y="2422025"/>
            <a:ext cx="2994875" cy="24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78025" y="725700"/>
            <a:ext cx="86922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COLORATION MATCHING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  Face 1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Yellow ring with white centre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	        	    	      Face 2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Red 'L' shape (3 height, 2 width),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inverted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yellow 'L', green middle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            	         	      Face 3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White ‘X’ shape with remaining squares Green, Blue, Red and Red (clockwise)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	                                Face 4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Two Orange squares, followed by Yellow, Green and a White column, ending up with blue lower corners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	        	             	      Face 5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Green diagonal with Blue and Orange squares intercalated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	  	  	      Face 6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Yellow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INPUT STRING (54 char)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 yyyywyyyyryyrgyrrywgwrwbwrwooygwrbwbgbobgobogyyyyyyyyy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278025" y="1390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Impact"/>
                <a:ea typeface="Impact"/>
                <a:cs typeface="Impact"/>
                <a:sym typeface="Impact"/>
              </a:rPr>
              <a:t>CODE TESTING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21715" l="0" r="0" t="0"/>
          <a:stretch/>
        </p:blipFill>
        <p:spPr>
          <a:xfrm>
            <a:off x="5642675" y="2443425"/>
            <a:ext cx="2928021" cy="24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278025" y="725700"/>
            <a:ext cx="86922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COLORATION MATCHING: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Faces 1-6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Random colours (no pattern)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INPUT STRING (54 char):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bwrooooybgwrgbogwogbrowgrbowogrowwobwrbrryybgrogbwgyow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78025" y="1390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Impact"/>
                <a:ea typeface="Impact"/>
                <a:cs typeface="Impact"/>
                <a:sym typeface="Impact"/>
              </a:rPr>
              <a:t>CODE TESTING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22245" l="0" r="0" t="0"/>
          <a:stretch/>
        </p:blipFill>
        <p:spPr>
          <a:xfrm>
            <a:off x="2587250" y="1602125"/>
            <a:ext cx="3902150" cy="32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499350" y="2267850"/>
            <a:ext cx="2145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16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Task 1</a:t>
            </a:r>
            <a:endParaRPr sz="23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Problems we faced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How we solved the problem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What we learned</a:t>
            </a:r>
            <a:endParaRPr sz="15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Task 2</a:t>
            </a:r>
            <a:endParaRPr sz="23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Problems we faced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How we solved the problem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What we did: Error checks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What we learned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Code testing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013100" y="2285400"/>
            <a:ext cx="11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TASK 1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Problems we faced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00"/>
            <a:ext cx="85206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Overlapping of the cubes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coloured squares appeared on top of one another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Through this, we learnt how to map coordinates properly so they do not overlap each other</a:t>
            </a:r>
            <a:endParaRPr sz="1600"/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SzPts val="2008"/>
              <a:buChar char="-"/>
            </a:pPr>
            <a:r>
              <a:rPr lang="en" sz="2008"/>
              <a:t>Overlapping of the white borders</a:t>
            </a:r>
            <a:endParaRPr sz="2008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6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How we solved the problem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3279200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did many trials and got many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studied and located the errors to fix them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shared information we discovered with each other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What we learned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</a:t>
            </a:r>
            <a:r>
              <a:rPr lang="en" sz="2000"/>
              <a:t>verything no matter how complex can become a function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believe our code could be modified to become a function for performing the operations on any cube.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Learned about pygame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By trial and error we can discover many things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402" y="2430520"/>
            <a:ext cx="3069624" cy="8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013100" y="2285400"/>
            <a:ext cx="11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TASK 2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Problems we faced</a:t>
            </a:r>
            <a:r>
              <a:rPr b="1" lang="en"/>
              <a:t>	</a:t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were unfamiliar with the syntax of python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helped us understand python </a:t>
            </a:r>
            <a:r>
              <a:rPr lang="en" sz="1600"/>
              <a:t>a bit</a:t>
            </a:r>
            <a:r>
              <a:rPr lang="en" sz="1600"/>
              <a:t> better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How to process a string and turn it into the colour we want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Task 2 involved outputting data in a different format to task 1.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How we solved the problem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3279200"/>
            <a:ext cx="85206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read the syntax of the code several times to properly comprehend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studied and located the errors to fix them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What we did: e</a:t>
            </a:r>
            <a:r>
              <a:rPr b="1" lang="en">
                <a:solidFill>
                  <a:schemeClr val="dk2"/>
                </a:solidFill>
              </a:rPr>
              <a:t>rror checks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25"/>
              <a:t>We checked for erroneous input data  to prevent breaking the code</a:t>
            </a:r>
            <a:endParaRPr b="1" sz="75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910"/>
          </a:p>
          <a:p>
            <a:pPr indent="-3368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6817"/>
              <a:t>Typing the string with invalid characters</a:t>
            </a:r>
            <a:endParaRPr sz="6817"/>
          </a:p>
          <a:p>
            <a:pPr indent="-336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6817"/>
              <a:t>For example: a string with 54 As (‘A’ is an invalid character)</a:t>
            </a:r>
            <a:endParaRPr sz="681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17"/>
          </a:p>
          <a:p>
            <a:pPr indent="-3368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6817"/>
              <a:t>A string with length not equal to number of tiles on the 3x3 rubik’s cube</a:t>
            </a:r>
            <a:endParaRPr sz="6817"/>
          </a:p>
          <a:p>
            <a:pPr indent="-336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6817"/>
              <a:t>For example: “abc”</a:t>
            </a:r>
            <a:endParaRPr sz="68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What we learned overall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Learned more about the syntax of Python and how to program in general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Learned to read the given Python code and modify to obtain the results we wanted.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share program files and collaborate on a program.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divide a task among people.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