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8" d="100"/>
          <a:sy n="128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78" indent="0" algn="ctr">
              <a:buNone/>
              <a:defRPr sz="1600"/>
            </a:lvl6pPr>
            <a:lvl7pPr marL="2743174" indent="0" algn="ctr">
              <a:buNone/>
              <a:defRPr sz="1600"/>
            </a:lvl7pPr>
            <a:lvl8pPr marL="3200370" indent="0" algn="ctr">
              <a:buNone/>
              <a:defRPr sz="1600"/>
            </a:lvl8pPr>
            <a:lvl9pPr marL="365756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F006-18F3-4C20-BFCF-1DB5CCB2B78D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7CAF-7F91-452C-98FF-7C1505276E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46FBF79-45AE-4A3C-AB0F-65E7C3C94E8F}"/>
              </a:ext>
            </a:extLst>
          </p:cNvPr>
          <p:cNvSpPr/>
          <p:nvPr/>
        </p:nvSpPr>
        <p:spPr>
          <a:xfrm>
            <a:off x="972000" y="549000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6A0FB-AD35-4930-A7C2-089F36DBCF0C}"/>
              </a:ext>
            </a:extLst>
          </p:cNvPr>
          <p:cNvSpPr/>
          <p:nvPr/>
        </p:nvSpPr>
        <p:spPr>
          <a:xfrm>
            <a:off x="972000" y="5581422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37176-48DD-4E9C-A6FD-D23E19B6BA4C}"/>
              </a:ext>
            </a:extLst>
          </p:cNvPr>
          <p:cNvSpPr/>
          <p:nvPr/>
        </p:nvSpPr>
        <p:spPr>
          <a:xfrm>
            <a:off x="972000" y="306521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65112E-4005-4964-A1F4-73A5A092FFD4}"/>
              </a:ext>
            </a:extLst>
          </p:cNvPr>
          <p:cNvSpPr/>
          <p:nvPr/>
        </p:nvSpPr>
        <p:spPr>
          <a:xfrm>
            <a:off x="4225241" y="549000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DE6E1A-7EEA-41C2-8A3B-1CFEAFB4058E}"/>
              </a:ext>
            </a:extLst>
          </p:cNvPr>
          <p:cNvSpPr/>
          <p:nvPr/>
        </p:nvSpPr>
        <p:spPr>
          <a:xfrm>
            <a:off x="4225241" y="5581422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F4A66A-9F28-495F-AA38-AFF4467615A5}"/>
              </a:ext>
            </a:extLst>
          </p:cNvPr>
          <p:cNvSpPr/>
          <p:nvPr/>
        </p:nvSpPr>
        <p:spPr>
          <a:xfrm>
            <a:off x="4225241" y="306521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CEA36-E86A-461E-A2C7-2B8C49664122}"/>
              </a:ext>
            </a:extLst>
          </p:cNvPr>
          <p:cNvSpPr/>
          <p:nvPr/>
        </p:nvSpPr>
        <p:spPr>
          <a:xfrm>
            <a:off x="7452000" y="552789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35F745-7250-4DF0-AE24-E7D1C6CF3D62}"/>
              </a:ext>
            </a:extLst>
          </p:cNvPr>
          <p:cNvSpPr/>
          <p:nvPr/>
        </p:nvSpPr>
        <p:spPr>
          <a:xfrm>
            <a:off x="7452000" y="558521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984A-DB93-4187-A710-83C5D5DD28AF}"/>
              </a:ext>
            </a:extLst>
          </p:cNvPr>
          <p:cNvSpPr/>
          <p:nvPr/>
        </p:nvSpPr>
        <p:spPr>
          <a:xfrm>
            <a:off x="7452000" y="3069000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</p:spTree>
    <p:extLst>
      <p:ext uri="{BB962C8B-B14F-4D97-AF65-F5344CB8AC3E}">
        <p14:creationId xmlns:p14="http://schemas.microsoft.com/office/powerpoint/2010/main" val="337797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46FBF79-45AE-4A3C-AB0F-65E7C3C94E8F}"/>
              </a:ext>
            </a:extLst>
          </p:cNvPr>
          <p:cNvSpPr/>
          <p:nvPr/>
        </p:nvSpPr>
        <p:spPr>
          <a:xfrm>
            <a:off x="972000" y="5490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6A0FB-AD35-4930-A7C2-089F36DBCF0C}"/>
              </a:ext>
            </a:extLst>
          </p:cNvPr>
          <p:cNvSpPr/>
          <p:nvPr/>
        </p:nvSpPr>
        <p:spPr>
          <a:xfrm>
            <a:off x="972000" y="5581422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37176-48DD-4E9C-A6FD-D23E19B6BA4C}"/>
              </a:ext>
            </a:extLst>
          </p:cNvPr>
          <p:cNvSpPr/>
          <p:nvPr/>
        </p:nvSpPr>
        <p:spPr>
          <a:xfrm>
            <a:off x="972000" y="306521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65112E-4005-4964-A1F4-73A5A092FFD4}"/>
              </a:ext>
            </a:extLst>
          </p:cNvPr>
          <p:cNvSpPr/>
          <p:nvPr/>
        </p:nvSpPr>
        <p:spPr>
          <a:xfrm>
            <a:off x="4225241" y="5490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DE6E1A-7EEA-41C2-8A3B-1CFEAFB4058E}"/>
              </a:ext>
            </a:extLst>
          </p:cNvPr>
          <p:cNvSpPr/>
          <p:nvPr/>
        </p:nvSpPr>
        <p:spPr>
          <a:xfrm>
            <a:off x="4225241" y="5581422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F4A66A-9F28-495F-AA38-AFF4467615A5}"/>
              </a:ext>
            </a:extLst>
          </p:cNvPr>
          <p:cNvSpPr/>
          <p:nvPr/>
        </p:nvSpPr>
        <p:spPr>
          <a:xfrm>
            <a:off x="4225241" y="306521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CEA36-E86A-461E-A2C7-2B8C49664122}"/>
              </a:ext>
            </a:extLst>
          </p:cNvPr>
          <p:cNvSpPr/>
          <p:nvPr/>
        </p:nvSpPr>
        <p:spPr>
          <a:xfrm>
            <a:off x="7452000" y="552789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35F745-7250-4DF0-AE24-E7D1C6CF3D62}"/>
              </a:ext>
            </a:extLst>
          </p:cNvPr>
          <p:cNvSpPr/>
          <p:nvPr/>
        </p:nvSpPr>
        <p:spPr>
          <a:xfrm>
            <a:off x="7452000" y="558521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984A-DB93-4187-A710-83C5D5DD28AF}"/>
              </a:ext>
            </a:extLst>
          </p:cNvPr>
          <p:cNvSpPr/>
          <p:nvPr/>
        </p:nvSpPr>
        <p:spPr>
          <a:xfrm>
            <a:off x="7452000" y="30690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050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9</Words>
  <Application>Microsoft Macintosh PowerPoint</Application>
  <PresentationFormat>Format US (216 x 279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Garcia</dc:creator>
  <cp:lastModifiedBy>Pierre Mirouze</cp:lastModifiedBy>
  <cp:revision>6</cp:revision>
  <cp:lastPrinted>2019-02-16T23:06:39Z</cp:lastPrinted>
  <dcterms:created xsi:type="dcterms:W3CDTF">2019-02-16T22:54:11Z</dcterms:created>
  <dcterms:modified xsi:type="dcterms:W3CDTF">2022-05-23T12:37:35Z</dcterms:modified>
</cp:coreProperties>
</file>