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9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04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2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51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2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6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58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17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36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2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5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45D6-42A6-4F9B-82BB-36E8B9FD0C68}" type="datetimeFigureOut">
              <a:rPr lang="en-AU" smtClean="0"/>
              <a:t>29/09/2015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4441-AAA9-4BA7-AE15-EED1304D4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5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cds.codeplex.c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65126"/>
            <a:ext cx="8790836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/>
              <a:t>Molecular Cloning and Design Simulation (MCDS) 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for </a:t>
            </a:r>
            <a:r>
              <a:rPr lang="en-US" altLang="zh-CN" sz="3200" dirty="0"/>
              <a:t>Synthetic Biology &amp; Metabolic Engineering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AU" sz="1800" dirty="0"/>
              <a:t>Whole project management software 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I</a:t>
            </a:r>
            <a:r>
              <a:rPr lang="en-US" sz="1800" dirty="0" smtClean="0"/>
              <a:t>nteractive </a:t>
            </a:r>
            <a:r>
              <a:rPr lang="en-US" sz="1800" dirty="0"/>
              <a:t>flow-chart user </a:t>
            </a:r>
            <a:r>
              <a:rPr lang="en-US" sz="1800" dirty="0" smtClean="0"/>
              <a:t>interface for whole-project overview</a:t>
            </a:r>
          </a:p>
          <a:p>
            <a:pPr>
              <a:spcBef>
                <a:spcPts val="200"/>
              </a:spcBef>
            </a:pPr>
            <a:r>
              <a:rPr lang="en-US" sz="1800" dirty="0" smtClean="0"/>
              <a:t>Knock-on project updating</a:t>
            </a:r>
            <a:endParaRPr lang="en-AU" sz="1800" dirty="0" smtClean="0"/>
          </a:p>
          <a:p>
            <a:pPr>
              <a:spcBef>
                <a:spcPts val="200"/>
              </a:spcBef>
            </a:pPr>
            <a:r>
              <a:rPr lang="en-AU" sz="1800" dirty="0" smtClean="0"/>
              <a:t>MCDS </a:t>
            </a:r>
            <a:r>
              <a:rPr lang="en-AU" sz="1800" dirty="0"/>
              <a:t>can: 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design primers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restriction enzyme digestion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gel electrophoresis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Gateway cloning</a:t>
            </a:r>
          </a:p>
          <a:p>
            <a:pPr lvl="1">
              <a:spcBef>
                <a:spcPts val="200"/>
              </a:spcBef>
            </a:pPr>
            <a:r>
              <a:rPr lang="en-AU" sz="1400" dirty="0" err="1"/>
              <a:t>BioBrick</a:t>
            </a:r>
            <a:r>
              <a:rPr lang="en-AU" sz="1400" dirty="0"/>
              <a:t> assembly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Gibson assembly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yeast assembly</a:t>
            </a:r>
          </a:p>
          <a:p>
            <a:pPr lvl="1">
              <a:spcBef>
                <a:spcPts val="200"/>
              </a:spcBef>
            </a:pPr>
            <a:r>
              <a:rPr lang="el-GR" sz="1400" dirty="0"/>
              <a:t>φ</a:t>
            </a:r>
            <a:r>
              <a:rPr lang="en-AU" sz="1400" dirty="0"/>
              <a:t>C31 (or other) site-specific </a:t>
            </a:r>
            <a:r>
              <a:rPr lang="en-AU" sz="1400" dirty="0" smtClean="0"/>
              <a:t>recombination/assembly</a:t>
            </a:r>
            <a:endParaRPr lang="en-AU" sz="1400" dirty="0"/>
          </a:p>
          <a:p>
            <a:pPr lvl="1">
              <a:spcBef>
                <a:spcPts val="200"/>
              </a:spcBef>
            </a:pPr>
            <a:r>
              <a:rPr lang="en-AU" sz="1400" dirty="0"/>
              <a:t>lambda red </a:t>
            </a:r>
            <a:r>
              <a:rPr lang="en-AU" sz="1400" dirty="0" smtClean="0"/>
              <a:t>knock-out/knock-in</a:t>
            </a:r>
            <a:endParaRPr lang="en-AU" sz="1400" dirty="0"/>
          </a:p>
          <a:p>
            <a:pPr lvl="1">
              <a:spcBef>
                <a:spcPts val="200"/>
              </a:spcBef>
            </a:pPr>
            <a:r>
              <a:rPr lang="en-AU" sz="1400" dirty="0"/>
              <a:t>homologous recombination</a:t>
            </a:r>
          </a:p>
          <a:p>
            <a:pPr lvl="1">
              <a:spcBef>
                <a:spcPts val="200"/>
              </a:spcBef>
            </a:pPr>
            <a:r>
              <a:rPr lang="en-AU" sz="1400" dirty="0"/>
              <a:t>CRISPR digestion</a:t>
            </a:r>
          </a:p>
          <a:p>
            <a:pPr>
              <a:spcBef>
                <a:spcPts val="200"/>
              </a:spcBef>
            </a:pPr>
            <a:r>
              <a:rPr lang="en-AU" sz="1800" dirty="0"/>
              <a:t>Wet lab protocols integrated </a:t>
            </a:r>
          </a:p>
          <a:p>
            <a:pPr>
              <a:spcBef>
                <a:spcPts val="200"/>
              </a:spcBef>
            </a:pPr>
            <a:r>
              <a:rPr lang="en-AU" sz="1800" dirty="0"/>
              <a:t>Video instruction tutorials</a:t>
            </a:r>
          </a:p>
          <a:p>
            <a:pPr>
              <a:spcBef>
                <a:spcPts val="200"/>
              </a:spcBef>
            </a:pPr>
            <a:endParaRPr lang="en-AU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80" y="1489380"/>
            <a:ext cx="4159641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504" y="6406480"/>
            <a:ext cx="5681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fontAlgn="ctr"/>
            <a:r>
              <a:rPr lang="en-US" altLang="zh-CN" sz="2400" dirty="0"/>
              <a:t>Available from: </a:t>
            </a:r>
            <a:r>
              <a:rPr lang="en-US" altLang="zh-CN" sz="2400" dirty="0">
                <a:hlinkClick r:id="rId3"/>
              </a:rPr>
              <a:t>https://mcds.codeplex.com/</a:t>
            </a:r>
            <a:endParaRPr lang="en-US" altLang="zh-CN" sz="2400" dirty="0"/>
          </a:p>
        </p:txBody>
      </p:sp>
      <p:pic>
        <p:nvPicPr>
          <p:cNvPr id="6" name="图片 4" descr="MCD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2964" y="3562066"/>
            <a:ext cx="1732148" cy="17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2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Molecular Cloning and Design Simulation (MCDS) - for Synthetic Biology &amp; Metabolic Engineering</vt:lpstr>
    </vt:vector>
  </TitlesOfParts>
  <Company>University of Queensland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Cloning and Design Simulation (MCDS) - for Synthetic Biology &amp; Metabolic Engineering</dc:title>
  <dc:creator>Claudia Vickers</dc:creator>
  <cp:lastModifiedBy>Claudia Vickers</cp:lastModifiedBy>
  <cp:revision>4</cp:revision>
  <dcterms:created xsi:type="dcterms:W3CDTF">2015-09-29T12:29:25Z</dcterms:created>
  <dcterms:modified xsi:type="dcterms:W3CDTF">2015-09-29T12:33:35Z</dcterms:modified>
</cp:coreProperties>
</file>