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Barlow Light" panose="00000400000000000000" pitchFamily="2" charset="0"/>
      <p:regular r:id="rId12"/>
      <p:bold r:id="rId13"/>
      <p:italic r:id="rId14"/>
      <p:boldItalic r:id="rId15"/>
    </p:embeddedFont>
    <p:embeddedFont>
      <p:font typeface="EB Garamond" panose="00000500000000000000" pitchFamily="2"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Black" panose="00000A00000000000000" pitchFamily="2" charset="0"/>
      <p:bold r:id="rId28"/>
      <p:boldItalic r:id="rId29"/>
    </p:embeddedFont>
    <p:embeddedFont>
      <p:font typeface="Montserrat ExtraBold" panose="00000900000000000000" pitchFamily="2" charset="0"/>
      <p:bold r:id="rId30"/>
      <p:boldItalic r:id="rId31"/>
    </p:embeddedFont>
    <p:embeddedFont>
      <p:font typeface="Montserrat Light" panose="00000400000000000000" pitchFamily="2" charset="0"/>
      <p:regular r:id="rId32"/>
      <p:bold r:id="rId33"/>
      <p:italic r:id="rId34"/>
      <p:boldItalic r:id="rId35"/>
    </p:embeddedFont>
    <p:embeddedFont>
      <p:font typeface="Oswald" panose="00000500000000000000" pitchFamily="2" charset="0"/>
      <p:regular r:id="rId36"/>
      <p:bold r:id="rId37"/>
    </p:embeddedFont>
    <p:embeddedFont>
      <p:font typeface="Squada One"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presProps" Target="presProps.xml"/><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1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c698b0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ac4789d39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ac4789d39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ac4789d39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ac4789d39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ac4789d39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ac4789d39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ac4789d39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ac4789d39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ac4789d39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ac4789d39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conclude the houses that satisfy my relatives requirements are the ones in red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80"/>
        <p:cNvGrpSpPr/>
        <p:nvPr/>
      </p:nvGrpSpPr>
      <p:grpSpPr>
        <a:xfrm>
          <a:off x="0" y="0"/>
          <a:ext cx="0" cy="0"/>
          <a:chOff x="0" y="0"/>
          <a:chExt cx="0" cy="0"/>
        </a:xfrm>
      </p:grpSpPr>
      <p:sp>
        <p:nvSpPr>
          <p:cNvPr id="81" name="Google Shape;81;p11"/>
          <p:cNvSpPr/>
          <p:nvPr/>
        </p:nvSpPr>
        <p:spPr>
          <a:xfrm rot="466977">
            <a:off x="4431599" y="-984378"/>
            <a:ext cx="5995900" cy="6457590"/>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txBox="1">
            <a:spLocks noGrp="1"/>
          </p:cNvSpPr>
          <p:nvPr>
            <p:ph type="body" idx="1"/>
          </p:nvPr>
        </p:nvSpPr>
        <p:spPr>
          <a:xfrm>
            <a:off x="642050" y="12204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83" name="Google Shape;83;p11"/>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2800"/>
              <a:buNone/>
              <a:defRPr>
                <a:solidFill>
                  <a:srgbClr val="000000"/>
                </a:solidFill>
              </a:defRPr>
            </a:lvl2pPr>
            <a:lvl3pPr lvl="2" algn="r" rtl="0">
              <a:spcBef>
                <a:spcPts val="0"/>
              </a:spcBef>
              <a:spcAft>
                <a:spcPts val="0"/>
              </a:spcAft>
              <a:buClr>
                <a:srgbClr val="000000"/>
              </a:buClr>
              <a:buSzPts val="2800"/>
              <a:buNone/>
              <a:defRPr>
                <a:solidFill>
                  <a:srgbClr val="000000"/>
                </a:solidFill>
              </a:defRPr>
            </a:lvl3pPr>
            <a:lvl4pPr lvl="3" algn="r" rtl="0">
              <a:spcBef>
                <a:spcPts val="0"/>
              </a:spcBef>
              <a:spcAft>
                <a:spcPts val="0"/>
              </a:spcAft>
              <a:buClr>
                <a:srgbClr val="000000"/>
              </a:buClr>
              <a:buSzPts val="2800"/>
              <a:buNone/>
              <a:defRPr>
                <a:solidFill>
                  <a:srgbClr val="000000"/>
                </a:solidFill>
              </a:defRPr>
            </a:lvl4pPr>
            <a:lvl5pPr lvl="4" algn="r" rtl="0">
              <a:spcBef>
                <a:spcPts val="0"/>
              </a:spcBef>
              <a:spcAft>
                <a:spcPts val="0"/>
              </a:spcAft>
              <a:buClr>
                <a:srgbClr val="000000"/>
              </a:buClr>
              <a:buSzPts val="2800"/>
              <a:buNone/>
              <a:defRPr>
                <a:solidFill>
                  <a:srgbClr val="000000"/>
                </a:solidFill>
              </a:defRPr>
            </a:lvl5pPr>
            <a:lvl6pPr lvl="5" algn="r" rtl="0">
              <a:spcBef>
                <a:spcPts val="0"/>
              </a:spcBef>
              <a:spcAft>
                <a:spcPts val="0"/>
              </a:spcAft>
              <a:buClr>
                <a:srgbClr val="000000"/>
              </a:buClr>
              <a:buSzPts val="2800"/>
              <a:buNone/>
              <a:defRPr>
                <a:solidFill>
                  <a:srgbClr val="000000"/>
                </a:solidFill>
              </a:defRPr>
            </a:lvl6pPr>
            <a:lvl7pPr lvl="6" algn="r" rtl="0">
              <a:spcBef>
                <a:spcPts val="0"/>
              </a:spcBef>
              <a:spcAft>
                <a:spcPts val="0"/>
              </a:spcAft>
              <a:buClr>
                <a:srgbClr val="000000"/>
              </a:buClr>
              <a:buSzPts val="2800"/>
              <a:buNone/>
              <a:defRPr>
                <a:solidFill>
                  <a:srgbClr val="000000"/>
                </a:solidFill>
              </a:defRPr>
            </a:lvl7pPr>
            <a:lvl8pPr lvl="7" algn="r" rtl="0">
              <a:spcBef>
                <a:spcPts val="0"/>
              </a:spcBef>
              <a:spcAft>
                <a:spcPts val="0"/>
              </a:spcAft>
              <a:buClr>
                <a:srgbClr val="000000"/>
              </a:buClr>
              <a:buSzPts val="2800"/>
              <a:buNone/>
              <a:defRPr>
                <a:solidFill>
                  <a:srgbClr val="000000"/>
                </a:solidFill>
              </a:defRPr>
            </a:lvl8pPr>
            <a:lvl9pPr lvl="8" algn="r" rtl="0">
              <a:spcBef>
                <a:spcPts val="0"/>
              </a:spcBef>
              <a:spcAft>
                <a:spcPts val="0"/>
              </a:spcAft>
              <a:buClr>
                <a:srgbClr val="000000"/>
              </a:buClr>
              <a:buSzPts val="2800"/>
              <a:buNone/>
              <a:defRPr>
                <a:solidFill>
                  <a:srgbClr val="000000"/>
                </a:solidFill>
              </a:defRPr>
            </a:lvl9pPr>
          </a:lstStyle>
          <a:p>
            <a:endParaRPr/>
          </a:p>
        </p:txBody>
      </p:sp>
      <p:sp>
        <p:nvSpPr>
          <p:cNvPr id="84" name="Google Shape;84;p11"/>
          <p:cNvSpPr txBox="1">
            <a:spLocks noGrp="1"/>
          </p:cNvSpPr>
          <p:nvPr>
            <p:ph type="subTitle" idx="2"/>
          </p:nvPr>
        </p:nvSpPr>
        <p:spPr>
          <a:xfrm>
            <a:off x="562250" y="914850"/>
            <a:ext cx="28437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rgbClr val="000000"/>
                </a:solidFill>
                <a:latin typeface="Oswald"/>
                <a:ea typeface="Oswald"/>
                <a:cs typeface="Oswald"/>
                <a:sym typeface="Oswald"/>
              </a:defRPr>
            </a:lvl2pPr>
            <a:lvl3pPr lvl="2">
              <a:spcBef>
                <a:spcPts val="1600"/>
              </a:spcBef>
              <a:spcAft>
                <a:spcPts val="0"/>
              </a:spcAft>
              <a:buNone/>
              <a:defRPr b="1">
                <a:solidFill>
                  <a:srgbClr val="000000"/>
                </a:solidFill>
                <a:latin typeface="Oswald"/>
                <a:ea typeface="Oswald"/>
                <a:cs typeface="Oswald"/>
                <a:sym typeface="Oswald"/>
              </a:defRPr>
            </a:lvl3pPr>
            <a:lvl4pPr lvl="3">
              <a:spcBef>
                <a:spcPts val="1600"/>
              </a:spcBef>
              <a:spcAft>
                <a:spcPts val="0"/>
              </a:spcAft>
              <a:buNone/>
              <a:defRPr b="1">
                <a:solidFill>
                  <a:srgbClr val="000000"/>
                </a:solidFill>
                <a:latin typeface="Oswald"/>
                <a:ea typeface="Oswald"/>
                <a:cs typeface="Oswald"/>
                <a:sym typeface="Oswald"/>
              </a:defRPr>
            </a:lvl4pPr>
            <a:lvl5pPr lvl="4">
              <a:spcBef>
                <a:spcPts val="1600"/>
              </a:spcBef>
              <a:spcAft>
                <a:spcPts val="0"/>
              </a:spcAft>
              <a:buNone/>
              <a:defRPr b="1">
                <a:solidFill>
                  <a:srgbClr val="000000"/>
                </a:solidFill>
                <a:latin typeface="Oswald"/>
                <a:ea typeface="Oswald"/>
                <a:cs typeface="Oswald"/>
                <a:sym typeface="Oswald"/>
              </a:defRPr>
            </a:lvl5pPr>
            <a:lvl6pPr lvl="5">
              <a:spcBef>
                <a:spcPts val="1600"/>
              </a:spcBef>
              <a:spcAft>
                <a:spcPts val="0"/>
              </a:spcAft>
              <a:buNone/>
              <a:defRPr b="1">
                <a:solidFill>
                  <a:srgbClr val="000000"/>
                </a:solidFill>
                <a:latin typeface="Oswald"/>
                <a:ea typeface="Oswald"/>
                <a:cs typeface="Oswald"/>
                <a:sym typeface="Oswald"/>
              </a:defRPr>
            </a:lvl6pPr>
            <a:lvl7pPr lvl="6">
              <a:spcBef>
                <a:spcPts val="1600"/>
              </a:spcBef>
              <a:spcAft>
                <a:spcPts val="0"/>
              </a:spcAft>
              <a:buNone/>
              <a:defRPr b="1">
                <a:solidFill>
                  <a:srgbClr val="000000"/>
                </a:solidFill>
                <a:latin typeface="Oswald"/>
                <a:ea typeface="Oswald"/>
                <a:cs typeface="Oswald"/>
                <a:sym typeface="Oswald"/>
              </a:defRPr>
            </a:lvl7pPr>
            <a:lvl8pPr lvl="7">
              <a:spcBef>
                <a:spcPts val="1600"/>
              </a:spcBef>
              <a:spcAft>
                <a:spcPts val="0"/>
              </a:spcAft>
              <a:buNone/>
              <a:defRPr b="1">
                <a:solidFill>
                  <a:srgbClr val="000000"/>
                </a:solidFill>
                <a:latin typeface="Oswald"/>
                <a:ea typeface="Oswald"/>
                <a:cs typeface="Oswald"/>
                <a:sym typeface="Oswald"/>
              </a:defRPr>
            </a:lvl8pPr>
            <a:lvl9pPr lvl="8">
              <a:spcBef>
                <a:spcPts val="1600"/>
              </a:spcBef>
              <a:spcAft>
                <a:spcPts val="1600"/>
              </a:spcAft>
              <a:buNone/>
              <a:defRPr b="1">
                <a:solidFill>
                  <a:srgbClr val="000000"/>
                </a:solidFill>
                <a:latin typeface="Oswald"/>
                <a:ea typeface="Oswald"/>
                <a:cs typeface="Oswald"/>
                <a:sym typeface="Oswa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7" name="Google Shape;67;p8"/>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rgbClr val="FFFFFF"/>
        </a:solidFill>
        <a:effectLst/>
      </p:bgPr>
    </p:bg>
    <p:spTree>
      <p:nvGrpSpPr>
        <p:cNvPr id="1"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73" name="Google Shape;73;p9"/>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2"/>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Ernest Ng</a:t>
            </a:r>
            <a:endParaRPr sz="2100">
              <a:solidFill>
                <a:srgbClr val="434343"/>
              </a:solidFill>
            </a:endParaRPr>
          </a:p>
        </p:txBody>
      </p:sp>
      <p:sp>
        <p:nvSpPr>
          <p:cNvPr id="90" name="Google Shape;90;p12"/>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DAVI Individual CA1</a:t>
            </a:r>
            <a:endParaRPr sz="2800">
              <a:solidFill>
                <a:srgbClr val="434343"/>
              </a:solidFill>
              <a:latin typeface="Montserrat Light"/>
              <a:ea typeface="Montserrat Light"/>
              <a:cs typeface="Montserrat Light"/>
              <a:sym typeface="Montserrat Light"/>
            </a:endParaRPr>
          </a:p>
        </p:txBody>
      </p:sp>
      <p:cxnSp>
        <p:nvCxnSpPr>
          <p:cNvPr id="91" name="Google Shape;91;p12"/>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2" name="Google Shape;92;p12"/>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2"/>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2"/>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2"/>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2"/>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2"/>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2"/>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2"/>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2"/>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2"/>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2"/>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2"/>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1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137" name="Google Shape;137;p13"/>
          <p:cNvSpPr/>
          <p:nvPr/>
        </p:nvSpPr>
        <p:spPr>
          <a:xfrm>
            <a:off x="6211396" y="21190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1905000" y="21190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txBox="1">
            <a:spLocks noGrp="1"/>
          </p:cNvSpPr>
          <p:nvPr>
            <p:ph type="title" idx="2"/>
          </p:nvPr>
        </p:nvSpPr>
        <p:spPr>
          <a:xfrm>
            <a:off x="3699102" y="21747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rgbClr val="FFFFFF"/>
              </a:solidFill>
            </a:endParaRPr>
          </a:p>
        </p:txBody>
      </p:sp>
      <p:sp>
        <p:nvSpPr>
          <p:cNvPr id="140" name="Google Shape;140;p13"/>
          <p:cNvSpPr txBox="1">
            <a:spLocks noGrp="1"/>
          </p:cNvSpPr>
          <p:nvPr>
            <p:ph type="title" idx="8"/>
          </p:nvPr>
        </p:nvSpPr>
        <p:spPr>
          <a:xfrm>
            <a:off x="5866256" y="21826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1" name="Google Shape;141;p13"/>
          <p:cNvSpPr txBox="1">
            <a:spLocks noGrp="1"/>
          </p:cNvSpPr>
          <p:nvPr>
            <p:ph type="ctrTitle" idx="6"/>
          </p:nvPr>
        </p:nvSpPr>
        <p:spPr>
          <a:xfrm>
            <a:off x="5582006" y="2462913"/>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CONCLUSION</a:t>
            </a:r>
            <a:endParaRPr/>
          </a:p>
        </p:txBody>
      </p:sp>
      <p:sp>
        <p:nvSpPr>
          <p:cNvPr id="142" name="Google Shape;142;p13"/>
          <p:cNvSpPr txBox="1">
            <a:spLocks noGrp="1"/>
          </p:cNvSpPr>
          <p:nvPr>
            <p:ph type="subTitle" idx="7"/>
          </p:nvPr>
        </p:nvSpPr>
        <p:spPr>
          <a:xfrm>
            <a:off x="5789906" y="2924350"/>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Here you could describe the topic of the section</a:t>
            </a:r>
            <a:endParaRPr sz="1200"/>
          </a:p>
        </p:txBody>
      </p:sp>
      <p:sp>
        <p:nvSpPr>
          <p:cNvPr id="143" name="Google Shape;143;p13"/>
          <p:cNvSpPr txBox="1">
            <a:spLocks noGrp="1"/>
          </p:cNvSpPr>
          <p:nvPr>
            <p:ph type="title" idx="18"/>
          </p:nvPr>
        </p:nvSpPr>
        <p:spPr>
          <a:xfrm>
            <a:off x="1545625" y="21747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4" name="Google Shape;144;p13"/>
          <p:cNvSpPr txBox="1">
            <a:spLocks noGrp="1"/>
          </p:cNvSpPr>
          <p:nvPr>
            <p:ph type="ctrTitle" idx="16"/>
          </p:nvPr>
        </p:nvSpPr>
        <p:spPr>
          <a:xfrm>
            <a:off x="1226125" y="2462913"/>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TOPIC QUESTION</a:t>
            </a:r>
            <a:endParaRPr/>
          </a:p>
        </p:txBody>
      </p:sp>
      <p:sp>
        <p:nvSpPr>
          <p:cNvPr id="145" name="Google Shape;145;p13"/>
          <p:cNvSpPr txBox="1">
            <a:spLocks noGrp="1"/>
          </p:cNvSpPr>
          <p:nvPr>
            <p:ph type="subTitle" idx="17"/>
          </p:nvPr>
        </p:nvSpPr>
        <p:spPr>
          <a:xfrm>
            <a:off x="1469275" y="2924350"/>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could describe the topic of the section</a:t>
            </a:r>
            <a:endParaRPr/>
          </a:p>
        </p:txBody>
      </p:sp>
      <p:sp>
        <p:nvSpPr>
          <p:cNvPr id="146" name="Google Shape;146;p13"/>
          <p:cNvSpPr txBox="1">
            <a:spLocks noGrp="1"/>
          </p:cNvSpPr>
          <p:nvPr>
            <p:ph type="ctrTitle"/>
          </p:nvPr>
        </p:nvSpPr>
        <p:spPr>
          <a:xfrm>
            <a:off x="3414640" y="2462913"/>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GRAPHS &amp; STORYBOARD</a:t>
            </a:r>
            <a:endParaRPr/>
          </a:p>
        </p:txBody>
      </p:sp>
      <p:sp>
        <p:nvSpPr>
          <p:cNvPr id="147" name="Google Shape;147;p13"/>
          <p:cNvSpPr txBox="1">
            <a:spLocks noGrp="1"/>
          </p:cNvSpPr>
          <p:nvPr>
            <p:ph type="subTitle" idx="1"/>
          </p:nvPr>
        </p:nvSpPr>
        <p:spPr>
          <a:xfrm>
            <a:off x="3622740" y="2924360"/>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could describe the topic of the section</a:t>
            </a:r>
            <a:endParaRPr/>
          </a:p>
        </p:txBody>
      </p:sp>
      <p:grpSp>
        <p:nvGrpSpPr>
          <p:cNvPr id="148" name="Google Shape;148;p13"/>
          <p:cNvGrpSpPr/>
          <p:nvPr/>
        </p:nvGrpSpPr>
        <p:grpSpPr>
          <a:xfrm>
            <a:off x="8229646" y="3183594"/>
            <a:ext cx="1038447" cy="2176554"/>
            <a:chOff x="2106350" y="2477950"/>
            <a:chExt cx="872425" cy="1828576"/>
          </a:xfrm>
        </p:grpSpPr>
        <p:sp>
          <p:nvSpPr>
            <p:cNvPr id="149" name="Google Shape;149;p13"/>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3"/>
          <p:cNvGrpSpPr/>
          <p:nvPr/>
        </p:nvGrpSpPr>
        <p:grpSpPr>
          <a:xfrm>
            <a:off x="8084918" y="4138811"/>
            <a:ext cx="755602" cy="1299808"/>
            <a:chOff x="5609750" y="3138575"/>
            <a:chExt cx="634800" cy="1092000"/>
          </a:xfrm>
        </p:grpSpPr>
        <p:sp>
          <p:nvSpPr>
            <p:cNvPr id="152" name="Google Shape;152;p13"/>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txBox="1">
            <a:spLocks noGrp="1"/>
          </p:cNvSpPr>
          <p:nvPr>
            <p:ph type="ctrTitle"/>
          </p:nvPr>
        </p:nvSpPr>
        <p:spPr>
          <a:xfrm>
            <a:off x="831200" y="1605949"/>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Topic Question</a:t>
            </a:r>
            <a:endParaRPr>
              <a:solidFill>
                <a:srgbClr val="434343"/>
              </a:solidFill>
            </a:endParaRPr>
          </a:p>
        </p:txBody>
      </p:sp>
      <p:sp>
        <p:nvSpPr>
          <p:cNvPr id="159" name="Google Shape;159;p1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50">
                <a:solidFill>
                  <a:schemeClr val="dk1"/>
                </a:solidFill>
                <a:latin typeface="Montserrat"/>
                <a:ea typeface="Montserrat"/>
                <a:cs typeface="Montserrat"/>
                <a:sym typeface="Montserrat"/>
              </a:rPr>
              <a:t>Your family’s relatives family of 6 are looking to move to a new house in Singapore as their family is too large for their current house, and as the only property agent in the family, they want to ask you to help them find the best value hdb in Singapore, with a budget of $35/sqm and sqm of 120m and below 400k in resale price</a:t>
            </a:r>
            <a:endParaRPr sz="1450">
              <a:solidFill>
                <a:srgbClr val="434343"/>
              </a:solidFill>
              <a:latin typeface="Montserrat"/>
              <a:ea typeface="Montserrat"/>
              <a:cs typeface="Montserrat"/>
              <a:sym typeface="Montserrat"/>
            </a:endParaRPr>
          </a:p>
          <a:p>
            <a:pPr marL="0" lvl="0" indent="0" algn="l" rtl="0">
              <a:spcBef>
                <a:spcPts val="0"/>
              </a:spcBef>
              <a:spcAft>
                <a:spcPts val="0"/>
              </a:spcAft>
              <a:buNone/>
            </a:pPr>
            <a:endParaRPr>
              <a:solidFill>
                <a:srgbClr val="434343"/>
              </a:solidFill>
            </a:endParaRPr>
          </a:p>
        </p:txBody>
      </p:sp>
      <p:grpSp>
        <p:nvGrpSpPr>
          <p:cNvPr id="160" name="Google Shape;160;p14"/>
          <p:cNvGrpSpPr/>
          <p:nvPr/>
        </p:nvGrpSpPr>
        <p:grpSpPr>
          <a:xfrm>
            <a:off x="5811131" y="1111432"/>
            <a:ext cx="1980215" cy="1907859"/>
            <a:chOff x="1029600" y="238175"/>
            <a:chExt cx="5360625" cy="5164750"/>
          </a:xfrm>
        </p:grpSpPr>
        <p:sp>
          <p:nvSpPr>
            <p:cNvPr id="161" name="Google Shape;161;p14"/>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4"/>
          <p:cNvSpPr txBox="1"/>
          <p:nvPr/>
        </p:nvSpPr>
        <p:spPr>
          <a:xfrm>
            <a:off x="5591475" y="302241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74C1B9"/>
                </a:solidFill>
                <a:latin typeface="Montserrat Light"/>
                <a:ea typeface="Montserrat Light"/>
                <a:cs typeface="Montserrat Light"/>
                <a:sym typeface="Montserrat Light"/>
              </a:rPr>
              <a:t>MY</a:t>
            </a:r>
            <a:r>
              <a:rPr lang="en" sz="3000">
                <a:solidFill>
                  <a:srgbClr val="74C1B9"/>
                </a:solidFill>
                <a:latin typeface="Montserrat Black"/>
                <a:ea typeface="Montserrat Black"/>
                <a:cs typeface="Montserrat Black"/>
                <a:sym typeface="Montserrat Black"/>
              </a:rPr>
              <a:t>HOME</a:t>
            </a:r>
            <a:endParaRPr sz="3000">
              <a:solidFill>
                <a:srgbClr val="74C1B9"/>
              </a:solidFill>
              <a:latin typeface="Montserrat Black"/>
              <a:ea typeface="Montserrat Black"/>
              <a:cs typeface="Montserrat Black"/>
              <a:sym typeface="Montserrat Black"/>
            </a:endParaRPr>
          </a:p>
        </p:txBody>
      </p:sp>
      <p:sp>
        <p:nvSpPr>
          <p:cNvPr id="171" name="Google Shape;171;p14"/>
          <p:cNvSpPr txBox="1"/>
          <p:nvPr/>
        </p:nvSpPr>
        <p:spPr>
          <a:xfrm>
            <a:off x="5591475" y="346056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latin typeface="Montserrat Light"/>
                <a:ea typeface="Montserrat Light"/>
                <a:cs typeface="Montserrat Light"/>
                <a:sym typeface="Montserrat Light"/>
              </a:rPr>
              <a:t>REAL ESTATE</a:t>
            </a:r>
            <a:endParaRPr sz="1200">
              <a:solidFill>
                <a:srgbClr val="434343"/>
              </a:solidFill>
              <a:latin typeface="Montserrat Light"/>
              <a:ea typeface="Montserrat Light"/>
              <a:cs typeface="Montserrat Light"/>
              <a:sym typeface="Montserrat Light"/>
            </a:endParaRPr>
          </a:p>
        </p:txBody>
      </p:sp>
      <p:sp>
        <p:nvSpPr>
          <p:cNvPr id="172" name="Google Shape;172;p14"/>
          <p:cNvSpPr/>
          <p:nvPr/>
        </p:nvSpPr>
        <p:spPr>
          <a:xfrm>
            <a:off x="689600" y="1180500"/>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txBox="1">
            <a:spLocks noGrp="1"/>
          </p:cNvSpPr>
          <p:nvPr>
            <p:ph type="title" idx="4294967295"/>
          </p:nvPr>
        </p:nvSpPr>
        <p:spPr>
          <a:xfrm>
            <a:off x="141350" y="1220241"/>
            <a:ext cx="17538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ctrTitle"/>
          </p:nvPr>
        </p:nvSpPr>
        <p:spPr>
          <a:xfrm>
            <a:off x="1061125" y="2372125"/>
            <a:ext cx="43245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Graphs and StoryBoards</a:t>
            </a:r>
            <a:endParaRPr sz="2500">
              <a:solidFill>
                <a:srgbClr val="434343"/>
              </a:solidFill>
            </a:endParaRPr>
          </a:p>
        </p:txBody>
      </p:sp>
      <p:sp>
        <p:nvSpPr>
          <p:cNvPr id="179" name="Google Shape;179;p15"/>
          <p:cNvSpPr/>
          <p:nvPr/>
        </p:nvSpPr>
        <p:spPr>
          <a:xfrm>
            <a:off x="1125275" y="19466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txBox="1">
            <a:spLocks noGrp="1"/>
          </p:cNvSpPr>
          <p:nvPr>
            <p:ph type="title" idx="4294967295"/>
          </p:nvPr>
        </p:nvSpPr>
        <p:spPr>
          <a:xfrm>
            <a:off x="577025" y="1986416"/>
            <a:ext cx="17538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181" name="Google Shape;181;p15"/>
          <p:cNvSpPr/>
          <p:nvPr/>
        </p:nvSpPr>
        <p:spPr>
          <a:xfrm>
            <a:off x="5772819" y="1149238"/>
            <a:ext cx="2595761" cy="2483599"/>
          </a:xfrm>
          <a:custGeom>
            <a:avLst/>
            <a:gdLst/>
            <a:ahLst/>
            <a:cxnLst/>
            <a:rect l="l" t="t" r="r" b="b"/>
            <a:pathLst>
              <a:path w="222335" h="207442" extrusionOk="0">
                <a:moveTo>
                  <a:pt x="111166" y="0"/>
                </a:moveTo>
                <a:cubicBezTo>
                  <a:pt x="61718" y="0"/>
                  <a:pt x="19815" y="30118"/>
                  <a:pt x="5374" y="71768"/>
                </a:cubicBezTo>
                <a:cubicBezTo>
                  <a:pt x="5089" y="72589"/>
                  <a:pt x="4815" y="73415"/>
                  <a:pt x="4553" y="74247"/>
                </a:cubicBezTo>
                <a:cubicBezTo>
                  <a:pt x="4022" y="75914"/>
                  <a:pt x="3538" y="77600"/>
                  <a:pt x="3098" y="79302"/>
                </a:cubicBezTo>
                <a:cubicBezTo>
                  <a:pt x="2071" y="83268"/>
                  <a:pt x="1296" y="87293"/>
                  <a:pt x="778" y="91356"/>
                </a:cubicBezTo>
                <a:cubicBezTo>
                  <a:pt x="261" y="95457"/>
                  <a:pt x="1" y="99587"/>
                  <a:pt x="1" y="103719"/>
                </a:cubicBezTo>
                <a:cubicBezTo>
                  <a:pt x="1" y="104575"/>
                  <a:pt x="12" y="105425"/>
                  <a:pt x="36" y="106275"/>
                </a:cubicBezTo>
                <a:cubicBezTo>
                  <a:pt x="61" y="107255"/>
                  <a:pt x="102" y="108233"/>
                  <a:pt x="157" y="109208"/>
                </a:cubicBezTo>
                <a:cubicBezTo>
                  <a:pt x="374" y="113120"/>
                  <a:pt x="827" y="117015"/>
                  <a:pt x="1514" y="120872"/>
                </a:cubicBezTo>
                <a:cubicBezTo>
                  <a:pt x="1934" y="123229"/>
                  <a:pt x="2440" y="125560"/>
                  <a:pt x="3032" y="127865"/>
                </a:cubicBezTo>
                <a:cubicBezTo>
                  <a:pt x="7117" y="143853"/>
                  <a:pt x="15168" y="158405"/>
                  <a:pt x="26164" y="170564"/>
                </a:cubicBezTo>
                <a:cubicBezTo>
                  <a:pt x="27231" y="171746"/>
                  <a:pt x="28328" y="172904"/>
                  <a:pt x="29455" y="174040"/>
                </a:cubicBezTo>
                <a:cubicBezTo>
                  <a:pt x="49760" y="194576"/>
                  <a:pt x="78852" y="207441"/>
                  <a:pt x="111166" y="207441"/>
                </a:cubicBezTo>
                <a:cubicBezTo>
                  <a:pt x="113799" y="207440"/>
                  <a:pt x="116406" y="207355"/>
                  <a:pt x="118992" y="207188"/>
                </a:cubicBezTo>
                <a:cubicBezTo>
                  <a:pt x="158833" y="204602"/>
                  <a:pt x="192888" y="182429"/>
                  <a:pt x="210177" y="150923"/>
                </a:cubicBezTo>
                <a:cubicBezTo>
                  <a:pt x="213033" y="145721"/>
                  <a:pt x="215418" y="140273"/>
                  <a:pt x="217304" y="134646"/>
                </a:cubicBezTo>
                <a:cubicBezTo>
                  <a:pt x="218971" y="129659"/>
                  <a:pt x="220232" y="124545"/>
                  <a:pt x="221077" y="119355"/>
                </a:cubicBezTo>
                <a:cubicBezTo>
                  <a:pt x="221361" y="117605"/>
                  <a:pt x="221597" y="115840"/>
                  <a:pt x="221783" y="114063"/>
                </a:cubicBezTo>
                <a:cubicBezTo>
                  <a:pt x="222151" y="110627"/>
                  <a:pt x="222334" y="107174"/>
                  <a:pt x="222333" y="103721"/>
                </a:cubicBezTo>
                <a:cubicBezTo>
                  <a:pt x="222334" y="101968"/>
                  <a:pt x="222286" y="100226"/>
                  <a:pt x="222192" y="98495"/>
                </a:cubicBezTo>
                <a:cubicBezTo>
                  <a:pt x="221758" y="90266"/>
                  <a:pt x="220278" y="82126"/>
                  <a:pt x="217786" y="74270"/>
                </a:cubicBezTo>
                <a:cubicBezTo>
                  <a:pt x="217715" y="74054"/>
                  <a:pt x="217649" y="73834"/>
                  <a:pt x="217572" y="73618"/>
                </a:cubicBezTo>
                <a:cubicBezTo>
                  <a:pt x="216013" y="68816"/>
                  <a:pt x="214090" y="64142"/>
                  <a:pt x="211817" y="59637"/>
                </a:cubicBezTo>
                <a:cubicBezTo>
                  <a:pt x="211481" y="58969"/>
                  <a:pt x="211138" y="58307"/>
                  <a:pt x="210788" y="57650"/>
                </a:cubicBezTo>
                <a:cubicBezTo>
                  <a:pt x="208575" y="53494"/>
                  <a:pt x="206076" y="49496"/>
                  <a:pt x="203310" y="45684"/>
                </a:cubicBezTo>
                <a:cubicBezTo>
                  <a:pt x="183945" y="18961"/>
                  <a:pt x="151575" y="1120"/>
                  <a:pt x="114673" y="51"/>
                </a:cubicBezTo>
                <a:cubicBezTo>
                  <a:pt x="113509" y="16"/>
                  <a:pt x="112340" y="0"/>
                  <a:pt x="111166"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795166" y="1761325"/>
            <a:ext cx="1572808" cy="695638"/>
          </a:xfrm>
          <a:custGeom>
            <a:avLst/>
            <a:gdLst/>
            <a:ahLst/>
            <a:cxnLst/>
            <a:rect l="l" t="t" r="r" b="b"/>
            <a:pathLst>
              <a:path w="138665" h="58103" extrusionOk="0">
                <a:moveTo>
                  <a:pt x="96976" y="1"/>
                </a:moveTo>
                <a:cubicBezTo>
                  <a:pt x="92218" y="1"/>
                  <a:pt x="87621" y="993"/>
                  <a:pt x="83165" y="2569"/>
                </a:cubicBezTo>
                <a:cubicBezTo>
                  <a:pt x="76061" y="5084"/>
                  <a:pt x="69321" y="9086"/>
                  <a:pt x="62868" y="12917"/>
                </a:cubicBezTo>
                <a:cubicBezTo>
                  <a:pt x="53927" y="18233"/>
                  <a:pt x="44844" y="23388"/>
                  <a:pt x="35318" y="27749"/>
                </a:cubicBezTo>
                <a:cubicBezTo>
                  <a:pt x="34803" y="27985"/>
                  <a:pt x="34287" y="28218"/>
                  <a:pt x="33769" y="28450"/>
                </a:cubicBezTo>
                <a:cubicBezTo>
                  <a:pt x="24832" y="32440"/>
                  <a:pt x="15485" y="34195"/>
                  <a:pt x="6374" y="37445"/>
                </a:cubicBezTo>
                <a:cubicBezTo>
                  <a:pt x="3769" y="38373"/>
                  <a:pt x="0" y="40768"/>
                  <a:pt x="758" y="43901"/>
                </a:cubicBezTo>
                <a:cubicBezTo>
                  <a:pt x="1551" y="47200"/>
                  <a:pt x="8287" y="48645"/>
                  <a:pt x="11187" y="49680"/>
                </a:cubicBezTo>
                <a:cubicBezTo>
                  <a:pt x="24817" y="54546"/>
                  <a:pt x="39322" y="56584"/>
                  <a:pt x="53872" y="57455"/>
                </a:cubicBezTo>
                <a:lnTo>
                  <a:pt x="53875" y="57455"/>
                </a:lnTo>
                <a:cubicBezTo>
                  <a:pt x="59616" y="57799"/>
                  <a:pt x="65365" y="57962"/>
                  <a:pt x="71069" y="58046"/>
                </a:cubicBezTo>
                <a:cubicBezTo>
                  <a:pt x="73468" y="58081"/>
                  <a:pt x="75871" y="58103"/>
                  <a:pt x="78275" y="58103"/>
                </a:cubicBezTo>
                <a:cubicBezTo>
                  <a:pt x="90561" y="58103"/>
                  <a:pt x="102869" y="57519"/>
                  <a:pt x="114847" y="55050"/>
                </a:cubicBezTo>
                <a:cubicBezTo>
                  <a:pt x="123052" y="53356"/>
                  <a:pt x="130971" y="50810"/>
                  <a:pt x="138664" y="47700"/>
                </a:cubicBezTo>
                <a:cubicBezTo>
                  <a:pt x="138256" y="39941"/>
                  <a:pt x="136940" y="32256"/>
                  <a:pt x="134744" y="24803"/>
                </a:cubicBezTo>
                <a:cubicBezTo>
                  <a:pt x="134551" y="24146"/>
                  <a:pt x="134351" y="23492"/>
                  <a:pt x="134145" y="22842"/>
                </a:cubicBezTo>
                <a:cubicBezTo>
                  <a:pt x="134071" y="22620"/>
                  <a:pt x="134003" y="22395"/>
                  <a:pt x="133926" y="22172"/>
                </a:cubicBezTo>
                <a:cubicBezTo>
                  <a:pt x="132326" y="17247"/>
                  <a:pt x="130351" y="12451"/>
                  <a:pt x="128018" y="7826"/>
                </a:cubicBezTo>
                <a:cubicBezTo>
                  <a:pt x="122643" y="5909"/>
                  <a:pt x="117207" y="4168"/>
                  <a:pt x="111708" y="2598"/>
                </a:cubicBezTo>
                <a:cubicBezTo>
                  <a:pt x="107398" y="1369"/>
                  <a:pt x="103007" y="241"/>
                  <a:pt x="98506" y="35"/>
                </a:cubicBezTo>
                <a:cubicBezTo>
                  <a:pt x="97994" y="12"/>
                  <a:pt x="97484" y="1"/>
                  <a:pt x="96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766052" y="1761325"/>
            <a:ext cx="543406" cy="296954"/>
          </a:xfrm>
          <a:custGeom>
            <a:avLst/>
            <a:gdLst/>
            <a:ahLst/>
            <a:cxnLst/>
            <a:rect l="l" t="t" r="r" b="b"/>
            <a:pathLst>
              <a:path w="51581" h="24803" extrusionOk="0">
                <a:moveTo>
                  <a:pt x="13812" y="1"/>
                </a:moveTo>
                <a:cubicBezTo>
                  <a:pt x="9054" y="1"/>
                  <a:pt x="4457" y="993"/>
                  <a:pt x="1" y="2569"/>
                </a:cubicBezTo>
                <a:cubicBezTo>
                  <a:pt x="2541" y="2596"/>
                  <a:pt x="5116" y="2927"/>
                  <a:pt x="7779" y="3592"/>
                </a:cubicBezTo>
                <a:cubicBezTo>
                  <a:pt x="14589" y="5293"/>
                  <a:pt x="20805" y="8563"/>
                  <a:pt x="26940" y="11801"/>
                </a:cubicBezTo>
                <a:cubicBezTo>
                  <a:pt x="34206" y="15633"/>
                  <a:pt x="41473" y="19467"/>
                  <a:pt x="48740" y="23300"/>
                </a:cubicBezTo>
                <a:cubicBezTo>
                  <a:pt x="49687" y="23799"/>
                  <a:pt x="50633" y="24300"/>
                  <a:pt x="51580" y="24803"/>
                </a:cubicBezTo>
                <a:cubicBezTo>
                  <a:pt x="51386" y="24146"/>
                  <a:pt x="51187" y="23492"/>
                  <a:pt x="50981" y="22842"/>
                </a:cubicBezTo>
                <a:cubicBezTo>
                  <a:pt x="50907" y="22620"/>
                  <a:pt x="50839" y="22395"/>
                  <a:pt x="50762" y="22172"/>
                </a:cubicBezTo>
                <a:cubicBezTo>
                  <a:pt x="49162" y="17247"/>
                  <a:pt x="47187" y="12451"/>
                  <a:pt x="44854" y="7826"/>
                </a:cubicBezTo>
                <a:cubicBezTo>
                  <a:pt x="39479" y="5909"/>
                  <a:pt x="34043" y="4168"/>
                  <a:pt x="28544" y="2598"/>
                </a:cubicBezTo>
                <a:cubicBezTo>
                  <a:pt x="24234" y="1369"/>
                  <a:pt x="19843" y="241"/>
                  <a:pt x="15342" y="35"/>
                </a:cubicBezTo>
                <a:cubicBezTo>
                  <a:pt x="14830" y="12"/>
                  <a:pt x="14320" y="1"/>
                  <a:pt x="13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5772819" y="1705393"/>
            <a:ext cx="1965358" cy="787168"/>
          </a:xfrm>
          <a:custGeom>
            <a:avLst/>
            <a:gdLst/>
            <a:ahLst/>
            <a:cxnLst/>
            <a:rect l="l" t="t" r="r" b="b"/>
            <a:pathLst>
              <a:path w="171647" h="65748" extrusionOk="0">
                <a:moveTo>
                  <a:pt x="61776" y="0"/>
                </a:moveTo>
                <a:cubicBezTo>
                  <a:pt x="54805" y="0"/>
                  <a:pt x="48212" y="2692"/>
                  <a:pt x="41890" y="6184"/>
                </a:cubicBezTo>
                <a:cubicBezTo>
                  <a:pt x="38183" y="8231"/>
                  <a:pt x="34566" y="10554"/>
                  <a:pt x="31024" y="12771"/>
                </a:cubicBezTo>
                <a:cubicBezTo>
                  <a:pt x="22460" y="18121"/>
                  <a:pt x="13677" y="23028"/>
                  <a:pt x="4671" y="27490"/>
                </a:cubicBezTo>
                <a:cubicBezTo>
                  <a:pt x="2855" y="33213"/>
                  <a:pt x="1559" y="39089"/>
                  <a:pt x="798" y="45045"/>
                </a:cubicBezTo>
                <a:cubicBezTo>
                  <a:pt x="267" y="49253"/>
                  <a:pt x="0" y="53491"/>
                  <a:pt x="0" y="57734"/>
                </a:cubicBezTo>
                <a:cubicBezTo>
                  <a:pt x="0" y="58610"/>
                  <a:pt x="12" y="59483"/>
                  <a:pt x="38" y="60355"/>
                </a:cubicBezTo>
                <a:cubicBezTo>
                  <a:pt x="63" y="61362"/>
                  <a:pt x="103" y="62365"/>
                  <a:pt x="160" y="63365"/>
                </a:cubicBezTo>
                <a:cubicBezTo>
                  <a:pt x="22604" y="65198"/>
                  <a:pt x="45144" y="65747"/>
                  <a:pt x="67677" y="65747"/>
                </a:cubicBezTo>
                <a:cubicBezTo>
                  <a:pt x="73831" y="65747"/>
                  <a:pt x="79985" y="65706"/>
                  <a:pt x="86136" y="65639"/>
                </a:cubicBezTo>
                <a:cubicBezTo>
                  <a:pt x="104898" y="65435"/>
                  <a:pt x="123773" y="64976"/>
                  <a:pt x="142314" y="62257"/>
                </a:cubicBezTo>
                <a:cubicBezTo>
                  <a:pt x="142612" y="62216"/>
                  <a:pt x="142909" y="62170"/>
                  <a:pt x="143207" y="62127"/>
                </a:cubicBezTo>
                <a:cubicBezTo>
                  <a:pt x="148953" y="61266"/>
                  <a:pt x="154668" y="60181"/>
                  <a:pt x="160336" y="58817"/>
                </a:cubicBezTo>
                <a:cubicBezTo>
                  <a:pt x="164406" y="57839"/>
                  <a:pt x="168636" y="56609"/>
                  <a:pt x="171647" y="53601"/>
                </a:cubicBezTo>
                <a:cubicBezTo>
                  <a:pt x="154691" y="50653"/>
                  <a:pt x="139225" y="41949"/>
                  <a:pt x="124652" y="32421"/>
                </a:cubicBezTo>
                <a:cubicBezTo>
                  <a:pt x="124117" y="32072"/>
                  <a:pt x="123584" y="31721"/>
                  <a:pt x="123050" y="31368"/>
                </a:cubicBezTo>
                <a:cubicBezTo>
                  <a:pt x="108006" y="21435"/>
                  <a:pt x="93337" y="10575"/>
                  <a:pt x="76800" y="3664"/>
                </a:cubicBezTo>
                <a:cubicBezTo>
                  <a:pt x="72533" y="1880"/>
                  <a:pt x="68098" y="357"/>
                  <a:pt x="63506" y="56"/>
                </a:cubicBezTo>
                <a:cubicBezTo>
                  <a:pt x="62927" y="19"/>
                  <a:pt x="62350" y="0"/>
                  <a:pt x="617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241311" y="1705393"/>
            <a:ext cx="1514913" cy="745372"/>
          </a:xfrm>
          <a:custGeom>
            <a:avLst/>
            <a:gdLst/>
            <a:ahLst/>
            <a:cxnLst/>
            <a:rect l="l" t="t" r="r" b="b"/>
            <a:pathLst>
              <a:path w="129757" h="62257" extrusionOk="0">
                <a:moveTo>
                  <a:pt x="19886" y="0"/>
                </a:moveTo>
                <a:cubicBezTo>
                  <a:pt x="12915" y="0"/>
                  <a:pt x="6322" y="2692"/>
                  <a:pt x="0" y="6184"/>
                </a:cubicBezTo>
                <a:cubicBezTo>
                  <a:pt x="2567" y="6823"/>
                  <a:pt x="6471" y="6710"/>
                  <a:pt x="8008" y="7013"/>
                </a:cubicBezTo>
                <a:cubicBezTo>
                  <a:pt x="18222" y="9018"/>
                  <a:pt x="27793" y="13392"/>
                  <a:pt x="36431" y="18771"/>
                </a:cubicBezTo>
                <a:cubicBezTo>
                  <a:pt x="49636" y="26986"/>
                  <a:pt x="61000" y="37485"/>
                  <a:pt x="73425" y="46700"/>
                </a:cubicBezTo>
                <a:cubicBezTo>
                  <a:pt x="81709" y="52846"/>
                  <a:pt x="90701" y="58507"/>
                  <a:pt x="100424" y="62257"/>
                </a:cubicBezTo>
                <a:cubicBezTo>
                  <a:pt x="100722" y="62214"/>
                  <a:pt x="101020" y="62170"/>
                  <a:pt x="101317" y="62127"/>
                </a:cubicBezTo>
                <a:cubicBezTo>
                  <a:pt x="107063" y="61266"/>
                  <a:pt x="112778" y="60181"/>
                  <a:pt x="118446" y="58817"/>
                </a:cubicBezTo>
                <a:cubicBezTo>
                  <a:pt x="122516" y="57839"/>
                  <a:pt x="126746" y="56609"/>
                  <a:pt x="129757" y="53601"/>
                </a:cubicBezTo>
                <a:cubicBezTo>
                  <a:pt x="112801" y="50653"/>
                  <a:pt x="97335" y="41949"/>
                  <a:pt x="82760" y="32421"/>
                </a:cubicBezTo>
                <a:cubicBezTo>
                  <a:pt x="82227" y="32072"/>
                  <a:pt x="81694" y="31721"/>
                  <a:pt x="81160" y="31368"/>
                </a:cubicBezTo>
                <a:cubicBezTo>
                  <a:pt x="66115" y="21435"/>
                  <a:pt x="51447" y="10575"/>
                  <a:pt x="34910" y="3664"/>
                </a:cubicBezTo>
                <a:cubicBezTo>
                  <a:pt x="30643" y="1880"/>
                  <a:pt x="26208" y="357"/>
                  <a:pt x="21616" y="56"/>
                </a:cubicBezTo>
                <a:cubicBezTo>
                  <a:pt x="21037" y="19"/>
                  <a:pt x="20460" y="0"/>
                  <a:pt x="19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6648408" y="3039395"/>
            <a:ext cx="203297" cy="172272"/>
          </a:xfrm>
          <a:custGeom>
            <a:avLst/>
            <a:gdLst/>
            <a:ahLst/>
            <a:cxnLst/>
            <a:rect l="l" t="t" r="r" b="b"/>
            <a:pathLst>
              <a:path w="17413" h="14389" extrusionOk="0">
                <a:moveTo>
                  <a:pt x="6470" y="0"/>
                </a:moveTo>
                <a:cubicBezTo>
                  <a:pt x="5716" y="0"/>
                  <a:pt x="5197" y="932"/>
                  <a:pt x="5030" y="1695"/>
                </a:cubicBezTo>
                <a:cubicBezTo>
                  <a:pt x="4590" y="3698"/>
                  <a:pt x="4472" y="5761"/>
                  <a:pt x="4682" y="7802"/>
                </a:cubicBezTo>
                <a:cubicBezTo>
                  <a:pt x="4257" y="6084"/>
                  <a:pt x="3445" y="4450"/>
                  <a:pt x="2312" y="3039"/>
                </a:cubicBezTo>
                <a:cubicBezTo>
                  <a:pt x="1959" y="2599"/>
                  <a:pt x="1369" y="2164"/>
                  <a:pt x="848" y="2164"/>
                </a:cubicBezTo>
                <a:cubicBezTo>
                  <a:pt x="659" y="2164"/>
                  <a:pt x="479" y="2221"/>
                  <a:pt x="323" y="2357"/>
                </a:cubicBezTo>
                <a:cubicBezTo>
                  <a:pt x="29" y="2614"/>
                  <a:pt x="1" y="3035"/>
                  <a:pt x="12" y="3409"/>
                </a:cubicBezTo>
                <a:cubicBezTo>
                  <a:pt x="97" y="6397"/>
                  <a:pt x="1800" y="10601"/>
                  <a:pt x="3962" y="12885"/>
                </a:cubicBezTo>
                <a:cubicBezTo>
                  <a:pt x="4988" y="13968"/>
                  <a:pt x="6150" y="14388"/>
                  <a:pt x="7342" y="14388"/>
                </a:cubicBezTo>
                <a:cubicBezTo>
                  <a:pt x="9647" y="14388"/>
                  <a:pt x="12062" y="12816"/>
                  <a:pt x="13811" y="11420"/>
                </a:cubicBezTo>
                <a:cubicBezTo>
                  <a:pt x="15526" y="10053"/>
                  <a:pt x="17412" y="8276"/>
                  <a:pt x="17027" y="6202"/>
                </a:cubicBezTo>
                <a:cubicBezTo>
                  <a:pt x="16907" y="6195"/>
                  <a:pt x="16787" y="6191"/>
                  <a:pt x="16667" y="6191"/>
                </a:cubicBezTo>
                <a:cubicBezTo>
                  <a:pt x="14526" y="6191"/>
                  <a:pt x="12413" y="7333"/>
                  <a:pt x="11374" y="9084"/>
                </a:cubicBezTo>
                <a:cubicBezTo>
                  <a:pt x="12184" y="7269"/>
                  <a:pt x="12757" y="5356"/>
                  <a:pt x="13077" y="3394"/>
                </a:cubicBezTo>
                <a:cubicBezTo>
                  <a:pt x="13183" y="2748"/>
                  <a:pt x="13158" y="1917"/>
                  <a:pt x="12518" y="1651"/>
                </a:cubicBezTo>
                <a:cubicBezTo>
                  <a:pt x="12401" y="1603"/>
                  <a:pt x="12283" y="1581"/>
                  <a:pt x="12166" y="1581"/>
                </a:cubicBezTo>
                <a:cubicBezTo>
                  <a:pt x="11622" y="1581"/>
                  <a:pt x="11093" y="2051"/>
                  <a:pt x="10739" y="2496"/>
                </a:cubicBezTo>
                <a:cubicBezTo>
                  <a:pt x="9546" y="3992"/>
                  <a:pt x="8580" y="5656"/>
                  <a:pt x="7874" y="7435"/>
                </a:cubicBezTo>
                <a:cubicBezTo>
                  <a:pt x="7787" y="5538"/>
                  <a:pt x="7702" y="3644"/>
                  <a:pt x="7616" y="1747"/>
                </a:cubicBezTo>
                <a:cubicBezTo>
                  <a:pt x="7586" y="1066"/>
                  <a:pt x="7423" y="220"/>
                  <a:pt x="6719" y="33"/>
                </a:cubicBezTo>
                <a:cubicBezTo>
                  <a:pt x="6633" y="11"/>
                  <a:pt x="6550" y="0"/>
                  <a:pt x="6470" y="0"/>
                </a:cubicBezTo>
                <a:close/>
              </a:path>
            </a:pathLst>
          </a:custGeom>
          <a:solidFill>
            <a:srgbClr val="1A5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6604710" y="1339024"/>
            <a:ext cx="322872" cy="134762"/>
          </a:xfrm>
          <a:custGeom>
            <a:avLst/>
            <a:gdLst/>
            <a:ahLst/>
            <a:cxnLst/>
            <a:rect l="l" t="t" r="r" b="b"/>
            <a:pathLst>
              <a:path w="27655" h="11256" extrusionOk="0">
                <a:moveTo>
                  <a:pt x="12262" y="1"/>
                </a:moveTo>
                <a:cubicBezTo>
                  <a:pt x="11512" y="1"/>
                  <a:pt x="10765" y="207"/>
                  <a:pt x="10162" y="621"/>
                </a:cubicBezTo>
                <a:cubicBezTo>
                  <a:pt x="9822" y="854"/>
                  <a:pt x="9526" y="1145"/>
                  <a:pt x="9286" y="1481"/>
                </a:cubicBezTo>
                <a:cubicBezTo>
                  <a:pt x="8551" y="2492"/>
                  <a:pt x="8301" y="3844"/>
                  <a:pt x="8156" y="5098"/>
                </a:cubicBezTo>
                <a:cubicBezTo>
                  <a:pt x="7706" y="4421"/>
                  <a:pt x="6863" y="4083"/>
                  <a:pt x="6005" y="4083"/>
                </a:cubicBezTo>
                <a:cubicBezTo>
                  <a:pt x="5446" y="4083"/>
                  <a:pt x="4880" y="4227"/>
                  <a:pt x="4416" y="4515"/>
                </a:cubicBezTo>
                <a:cubicBezTo>
                  <a:pt x="3239" y="5242"/>
                  <a:pt x="2693" y="6643"/>
                  <a:pt x="2755" y="7958"/>
                </a:cubicBezTo>
                <a:cubicBezTo>
                  <a:pt x="2561" y="7865"/>
                  <a:pt x="2353" y="7824"/>
                  <a:pt x="2144" y="7824"/>
                </a:cubicBezTo>
                <a:cubicBezTo>
                  <a:pt x="1484" y="7824"/>
                  <a:pt x="806" y="8239"/>
                  <a:pt x="459" y="8793"/>
                </a:cubicBezTo>
                <a:cubicBezTo>
                  <a:pt x="1" y="9521"/>
                  <a:pt x="231" y="10411"/>
                  <a:pt x="209" y="11255"/>
                </a:cubicBezTo>
                <a:lnTo>
                  <a:pt x="27135" y="11255"/>
                </a:lnTo>
                <a:cubicBezTo>
                  <a:pt x="27654" y="10438"/>
                  <a:pt x="27563" y="9147"/>
                  <a:pt x="26932" y="8401"/>
                </a:cubicBezTo>
                <a:cubicBezTo>
                  <a:pt x="26452" y="7832"/>
                  <a:pt x="25675" y="7503"/>
                  <a:pt x="24903" y="7503"/>
                </a:cubicBezTo>
                <a:cubicBezTo>
                  <a:pt x="24662" y="7503"/>
                  <a:pt x="24420" y="7536"/>
                  <a:pt x="24188" y="7603"/>
                </a:cubicBezTo>
                <a:cubicBezTo>
                  <a:pt x="24361" y="5425"/>
                  <a:pt x="24032" y="2934"/>
                  <a:pt x="22163" y="1623"/>
                </a:cubicBezTo>
                <a:cubicBezTo>
                  <a:pt x="21451" y="1123"/>
                  <a:pt x="20561" y="856"/>
                  <a:pt x="19671" y="856"/>
                </a:cubicBezTo>
                <a:cubicBezTo>
                  <a:pt x="19376" y="856"/>
                  <a:pt x="19082" y="885"/>
                  <a:pt x="18794" y="945"/>
                </a:cubicBezTo>
                <a:cubicBezTo>
                  <a:pt x="17639" y="1186"/>
                  <a:pt x="16610" y="1919"/>
                  <a:pt x="16056" y="2896"/>
                </a:cubicBezTo>
                <a:cubicBezTo>
                  <a:pt x="15755" y="1760"/>
                  <a:pt x="14889" y="751"/>
                  <a:pt x="13740" y="284"/>
                </a:cubicBezTo>
                <a:cubicBezTo>
                  <a:pt x="13276" y="95"/>
                  <a:pt x="12769" y="1"/>
                  <a:pt x="12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6713095" y="1339012"/>
            <a:ext cx="214481" cy="134774"/>
          </a:xfrm>
          <a:custGeom>
            <a:avLst/>
            <a:gdLst/>
            <a:ahLst/>
            <a:cxnLst/>
            <a:rect l="l" t="t" r="r" b="b"/>
            <a:pathLst>
              <a:path w="18371" h="11257" extrusionOk="0">
                <a:moveTo>
                  <a:pt x="2976" y="1"/>
                </a:moveTo>
                <a:cubicBezTo>
                  <a:pt x="2227" y="1"/>
                  <a:pt x="1480" y="207"/>
                  <a:pt x="876" y="621"/>
                </a:cubicBezTo>
                <a:cubicBezTo>
                  <a:pt x="538" y="855"/>
                  <a:pt x="242" y="1146"/>
                  <a:pt x="0" y="1480"/>
                </a:cubicBezTo>
                <a:cubicBezTo>
                  <a:pt x="457" y="1298"/>
                  <a:pt x="959" y="1204"/>
                  <a:pt x="1460" y="1204"/>
                </a:cubicBezTo>
                <a:cubicBezTo>
                  <a:pt x="1893" y="1204"/>
                  <a:pt x="2325" y="1274"/>
                  <a:pt x="2727" y="1420"/>
                </a:cubicBezTo>
                <a:cubicBezTo>
                  <a:pt x="4226" y="1962"/>
                  <a:pt x="5250" y="3372"/>
                  <a:pt x="5483" y="4856"/>
                </a:cubicBezTo>
                <a:cubicBezTo>
                  <a:pt x="6220" y="4542"/>
                  <a:pt x="7040" y="4360"/>
                  <a:pt x="7849" y="4360"/>
                </a:cubicBezTo>
                <a:cubicBezTo>
                  <a:pt x="8556" y="4360"/>
                  <a:pt x="9255" y="4499"/>
                  <a:pt x="9881" y="4811"/>
                </a:cubicBezTo>
                <a:cubicBezTo>
                  <a:pt x="11222" y="5478"/>
                  <a:pt x="12072" y="7041"/>
                  <a:pt x="11581" y="8382"/>
                </a:cubicBezTo>
                <a:cubicBezTo>
                  <a:pt x="11710" y="8338"/>
                  <a:pt x="11840" y="8318"/>
                  <a:pt x="11971" y="8318"/>
                </a:cubicBezTo>
                <a:cubicBezTo>
                  <a:pt x="12663" y="8318"/>
                  <a:pt x="13331" y="8895"/>
                  <a:pt x="13525" y="9551"/>
                </a:cubicBezTo>
                <a:cubicBezTo>
                  <a:pt x="13688" y="10107"/>
                  <a:pt x="13611" y="10687"/>
                  <a:pt x="13465" y="11256"/>
                </a:cubicBezTo>
                <a:lnTo>
                  <a:pt x="17851" y="11256"/>
                </a:lnTo>
                <a:cubicBezTo>
                  <a:pt x="18370" y="10439"/>
                  <a:pt x="18277" y="9148"/>
                  <a:pt x="17648" y="8400"/>
                </a:cubicBezTo>
                <a:cubicBezTo>
                  <a:pt x="17167" y="7832"/>
                  <a:pt x="16391" y="7503"/>
                  <a:pt x="15618" y="7503"/>
                </a:cubicBezTo>
                <a:cubicBezTo>
                  <a:pt x="15376" y="7503"/>
                  <a:pt x="15135" y="7535"/>
                  <a:pt x="14903" y="7602"/>
                </a:cubicBezTo>
                <a:cubicBezTo>
                  <a:pt x="15076" y="5426"/>
                  <a:pt x="14748" y="2935"/>
                  <a:pt x="12878" y="1623"/>
                </a:cubicBezTo>
                <a:cubicBezTo>
                  <a:pt x="12167" y="1123"/>
                  <a:pt x="11276" y="857"/>
                  <a:pt x="10387" y="857"/>
                </a:cubicBezTo>
                <a:cubicBezTo>
                  <a:pt x="10092" y="857"/>
                  <a:pt x="9798" y="886"/>
                  <a:pt x="9510" y="946"/>
                </a:cubicBezTo>
                <a:cubicBezTo>
                  <a:pt x="8353" y="1185"/>
                  <a:pt x="7326" y="1919"/>
                  <a:pt x="6772" y="2897"/>
                </a:cubicBezTo>
                <a:cubicBezTo>
                  <a:pt x="6469" y="1760"/>
                  <a:pt x="5605" y="751"/>
                  <a:pt x="4455" y="283"/>
                </a:cubicBezTo>
                <a:cubicBezTo>
                  <a:pt x="3991" y="95"/>
                  <a:pt x="3483" y="1"/>
                  <a:pt x="2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7070961" y="1487389"/>
            <a:ext cx="349293" cy="135493"/>
          </a:xfrm>
          <a:custGeom>
            <a:avLst/>
            <a:gdLst/>
            <a:ahLst/>
            <a:cxnLst/>
            <a:rect l="l" t="t" r="r" b="b"/>
            <a:pathLst>
              <a:path w="29918" h="11317" extrusionOk="0">
                <a:moveTo>
                  <a:pt x="11061" y="1"/>
                </a:moveTo>
                <a:cubicBezTo>
                  <a:pt x="10885" y="1"/>
                  <a:pt x="10709" y="13"/>
                  <a:pt x="10533" y="39"/>
                </a:cubicBezTo>
                <a:cubicBezTo>
                  <a:pt x="9874" y="133"/>
                  <a:pt x="9270" y="410"/>
                  <a:pt x="8753" y="801"/>
                </a:cubicBezTo>
                <a:cubicBezTo>
                  <a:pt x="8095" y="1304"/>
                  <a:pt x="7577" y="1993"/>
                  <a:pt x="7260" y="2732"/>
                </a:cubicBezTo>
                <a:cubicBezTo>
                  <a:pt x="6693" y="4051"/>
                  <a:pt x="6665" y="5512"/>
                  <a:pt x="6750" y="6930"/>
                </a:cubicBezTo>
                <a:cubicBezTo>
                  <a:pt x="6389" y="5836"/>
                  <a:pt x="5150" y="5125"/>
                  <a:pt x="3921" y="5125"/>
                </a:cubicBezTo>
                <a:cubicBezTo>
                  <a:pt x="3778" y="5125"/>
                  <a:pt x="3634" y="5134"/>
                  <a:pt x="3492" y="5154"/>
                </a:cubicBezTo>
                <a:cubicBezTo>
                  <a:pt x="2136" y="5345"/>
                  <a:pt x="1001" y="6338"/>
                  <a:pt x="501" y="7528"/>
                </a:cubicBezTo>
                <a:cubicBezTo>
                  <a:pt x="0" y="8716"/>
                  <a:pt x="41" y="10094"/>
                  <a:pt x="444" y="11316"/>
                </a:cubicBezTo>
                <a:lnTo>
                  <a:pt x="29382" y="11316"/>
                </a:lnTo>
                <a:cubicBezTo>
                  <a:pt x="29460" y="10554"/>
                  <a:pt x="29918" y="9646"/>
                  <a:pt x="29485" y="8995"/>
                </a:cubicBezTo>
                <a:cubicBezTo>
                  <a:pt x="29197" y="8561"/>
                  <a:pt x="28634" y="8266"/>
                  <a:pt x="28108" y="8266"/>
                </a:cubicBezTo>
                <a:cubicBezTo>
                  <a:pt x="27843" y="8266"/>
                  <a:pt x="27588" y="8341"/>
                  <a:pt x="27381" y="8511"/>
                </a:cubicBezTo>
                <a:cubicBezTo>
                  <a:pt x="27278" y="7127"/>
                  <a:pt x="26571" y="5504"/>
                  <a:pt x="25097" y="5319"/>
                </a:cubicBezTo>
                <a:cubicBezTo>
                  <a:pt x="25010" y="5308"/>
                  <a:pt x="24925" y="5303"/>
                  <a:pt x="24840" y="5303"/>
                </a:cubicBezTo>
                <a:cubicBezTo>
                  <a:pt x="23720" y="5303"/>
                  <a:pt x="22752" y="6202"/>
                  <a:pt x="22245" y="7164"/>
                </a:cubicBezTo>
                <a:cubicBezTo>
                  <a:pt x="22422" y="5529"/>
                  <a:pt x="21808" y="3732"/>
                  <a:pt x="20342" y="2817"/>
                </a:cubicBezTo>
                <a:cubicBezTo>
                  <a:pt x="19798" y="2477"/>
                  <a:pt x="19135" y="2310"/>
                  <a:pt x="18477" y="2310"/>
                </a:cubicBezTo>
                <a:cubicBezTo>
                  <a:pt x="17363" y="2310"/>
                  <a:pt x="16261" y="2789"/>
                  <a:pt x="15774" y="3719"/>
                </a:cubicBezTo>
                <a:cubicBezTo>
                  <a:pt x="15340" y="2692"/>
                  <a:pt x="14716" y="1710"/>
                  <a:pt x="13814" y="998"/>
                </a:cubicBezTo>
                <a:cubicBezTo>
                  <a:pt x="13047" y="394"/>
                  <a:pt x="12058" y="1"/>
                  <a:pt x="11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7173158" y="1487413"/>
            <a:ext cx="247090" cy="135469"/>
          </a:xfrm>
          <a:custGeom>
            <a:avLst/>
            <a:gdLst/>
            <a:ahLst/>
            <a:cxnLst/>
            <a:rect l="l" t="t" r="r" b="b"/>
            <a:pathLst>
              <a:path w="21164" h="11315" extrusionOk="0">
                <a:moveTo>
                  <a:pt x="2307" y="0"/>
                </a:moveTo>
                <a:cubicBezTo>
                  <a:pt x="2131" y="0"/>
                  <a:pt x="1955" y="13"/>
                  <a:pt x="1779" y="38"/>
                </a:cubicBezTo>
                <a:cubicBezTo>
                  <a:pt x="1120" y="133"/>
                  <a:pt x="518" y="410"/>
                  <a:pt x="1" y="800"/>
                </a:cubicBezTo>
                <a:cubicBezTo>
                  <a:pt x="815" y="805"/>
                  <a:pt x="1609" y="1017"/>
                  <a:pt x="2289" y="1486"/>
                </a:cubicBezTo>
                <a:cubicBezTo>
                  <a:pt x="3701" y="2459"/>
                  <a:pt x="4387" y="4123"/>
                  <a:pt x="4631" y="5745"/>
                </a:cubicBezTo>
                <a:cubicBezTo>
                  <a:pt x="5548" y="5344"/>
                  <a:pt x="6571" y="5071"/>
                  <a:pt x="7574" y="5071"/>
                </a:cubicBezTo>
                <a:cubicBezTo>
                  <a:pt x="8128" y="5071"/>
                  <a:pt x="8675" y="5154"/>
                  <a:pt x="9194" y="5346"/>
                </a:cubicBezTo>
                <a:cubicBezTo>
                  <a:pt x="10656" y="5883"/>
                  <a:pt x="11720" y="7486"/>
                  <a:pt x="11168" y="8860"/>
                </a:cubicBezTo>
                <a:cubicBezTo>
                  <a:pt x="11559" y="8632"/>
                  <a:pt x="12008" y="8527"/>
                  <a:pt x="12462" y="8527"/>
                </a:cubicBezTo>
                <a:cubicBezTo>
                  <a:pt x="13355" y="8527"/>
                  <a:pt x="14271" y="8932"/>
                  <a:pt x="14814" y="9608"/>
                </a:cubicBezTo>
                <a:cubicBezTo>
                  <a:pt x="15212" y="10101"/>
                  <a:pt x="15420" y="10700"/>
                  <a:pt x="15459" y="11314"/>
                </a:cubicBezTo>
                <a:lnTo>
                  <a:pt x="20628" y="11314"/>
                </a:lnTo>
                <a:cubicBezTo>
                  <a:pt x="20706" y="10552"/>
                  <a:pt x="21164" y="9645"/>
                  <a:pt x="20731" y="8994"/>
                </a:cubicBezTo>
                <a:cubicBezTo>
                  <a:pt x="20443" y="8560"/>
                  <a:pt x="19881" y="8265"/>
                  <a:pt x="19355" y="8265"/>
                </a:cubicBezTo>
                <a:cubicBezTo>
                  <a:pt x="19089" y="8265"/>
                  <a:pt x="18834" y="8340"/>
                  <a:pt x="18627" y="8510"/>
                </a:cubicBezTo>
                <a:cubicBezTo>
                  <a:pt x="18524" y="7127"/>
                  <a:pt x="17817" y="5503"/>
                  <a:pt x="16343" y="5318"/>
                </a:cubicBezTo>
                <a:cubicBezTo>
                  <a:pt x="16256" y="5307"/>
                  <a:pt x="16171" y="5302"/>
                  <a:pt x="16086" y="5302"/>
                </a:cubicBezTo>
                <a:cubicBezTo>
                  <a:pt x="14966" y="5302"/>
                  <a:pt x="13998" y="6202"/>
                  <a:pt x="13491" y="7164"/>
                </a:cubicBezTo>
                <a:cubicBezTo>
                  <a:pt x="13668" y="5527"/>
                  <a:pt x="13054" y="3732"/>
                  <a:pt x="11589" y="2816"/>
                </a:cubicBezTo>
                <a:cubicBezTo>
                  <a:pt x="11045" y="2476"/>
                  <a:pt x="10382" y="2309"/>
                  <a:pt x="9723" y="2309"/>
                </a:cubicBezTo>
                <a:cubicBezTo>
                  <a:pt x="8609" y="2309"/>
                  <a:pt x="7507" y="2788"/>
                  <a:pt x="7020" y="3717"/>
                </a:cubicBezTo>
                <a:cubicBezTo>
                  <a:pt x="6588" y="2690"/>
                  <a:pt x="5962" y="1709"/>
                  <a:pt x="5060" y="998"/>
                </a:cubicBezTo>
                <a:cubicBezTo>
                  <a:pt x="4293" y="393"/>
                  <a:pt x="3304" y="0"/>
                  <a:pt x="2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7146412" y="1750694"/>
            <a:ext cx="300106" cy="116409"/>
          </a:xfrm>
          <a:custGeom>
            <a:avLst/>
            <a:gdLst/>
            <a:ahLst/>
            <a:cxnLst/>
            <a:rect l="l" t="t" r="r" b="b"/>
            <a:pathLst>
              <a:path w="25705" h="9723" extrusionOk="0">
                <a:moveTo>
                  <a:pt x="9506" y="1"/>
                </a:moveTo>
                <a:cubicBezTo>
                  <a:pt x="9355" y="1"/>
                  <a:pt x="9203" y="11"/>
                  <a:pt x="9051" y="33"/>
                </a:cubicBezTo>
                <a:cubicBezTo>
                  <a:pt x="8484" y="114"/>
                  <a:pt x="7965" y="353"/>
                  <a:pt x="7523" y="687"/>
                </a:cubicBezTo>
                <a:cubicBezTo>
                  <a:pt x="6956" y="1119"/>
                  <a:pt x="6511" y="1711"/>
                  <a:pt x="6239" y="2346"/>
                </a:cubicBezTo>
                <a:cubicBezTo>
                  <a:pt x="5751" y="3479"/>
                  <a:pt x="5728" y="4735"/>
                  <a:pt x="5800" y="5952"/>
                </a:cubicBezTo>
                <a:cubicBezTo>
                  <a:pt x="5490" y="5013"/>
                  <a:pt x="4426" y="4402"/>
                  <a:pt x="3370" y="4402"/>
                </a:cubicBezTo>
                <a:cubicBezTo>
                  <a:pt x="3247" y="4402"/>
                  <a:pt x="3123" y="4410"/>
                  <a:pt x="3001" y="4428"/>
                </a:cubicBezTo>
                <a:cubicBezTo>
                  <a:pt x="1835" y="4591"/>
                  <a:pt x="860" y="5444"/>
                  <a:pt x="430" y="6467"/>
                </a:cubicBezTo>
                <a:cubicBezTo>
                  <a:pt x="1" y="7491"/>
                  <a:pt x="36" y="8674"/>
                  <a:pt x="382" y="9723"/>
                </a:cubicBezTo>
                <a:lnTo>
                  <a:pt x="25244" y="9723"/>
                </a:lnTo>
                <a:cubicBezTo>
                  <a:pt x="25311" y="9068"/>
                  <a:pt x="25705" y="8287"/>
                  <a:pt x="25333" y="7728"/>
                </a:cubicBezTo>
                <a:cubicBezTo>
                  <a:pt x="25086" y="7355"/>
                  <a:pt x="24602" y="7101"/>
                  <a:pt x="24151" y="7101"/>
                </a:cubicBezTo>
                <a:cubicBezTo>
                  <a:pt x="23923" y="7101"/>
                  <a:pt x="23703" y="7166"/>
                  <a:pt x="23526" y="7312"/>
                </a:cubicBezTo>
                <a:cubicBezTo>
                  <a:pt x="23437" y="6122"/>
                  <a:pt x="22828" y="4728"/>
                  <a:pt x="21563" y="4570"/>
                </a:cubicBezTo>
                <a:cubicBezTo>
                  <a:pt x="21488" y="4561"/>
                  <a:pt x="21414" y="4556"/>
                  <a:pt x="21340" y="4556"/>
                </a:cubicBezTo>
                <a:cubicBezTo>
                  <a:pt x="20380" y="4556"/>
                  <a:pt x="19548" y="5329"/>
                  <a:pt x="19113" y="6155"/>
                </a:cubicBezTo>
                <a:cubicBezTo>
                  <a:pt x="19265" y="4749"/>
                  <a:pt x="18736" y="3205"/>
                  <a:pt x="17478" y="2419"/>
                </a:cubicBezTo>
                <a:cubicBezTo>
                  <a:pt x="17011" y="2127"/>
                  <a:pt x="16441" y="1983"/>
                  <a:pt x="15875" y="1983"/>
                </a:cubicBezTo>
                <a:cubicBezTo>
                  <a:pt x="14918" y="1983"/>
                  <a:pt x="13972" y="2395"/>
                  <a:pt x="13553" y="3194"/>
                </a:cubicBezTo>
                <a:cubicBezTo>
                  <a:pt x="13181" y="2311"/>
                  <a:pt x="12645" y="1467"/>
                  <a:pt x="11869" y="857"/>
                </a:cubicBezTo>
                <a:cubicBezTo>
                  <a:pt x="11211" y="338"/>
                  <a:pt x="10362" y="1"/>
                  <a:pt x="9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7234215" y="1750706"/>
            <a:ext cx="212287" cy="116397"/>
          </a:xfrm>
          <a:custGeom>
            <a:avLst/>
            <a:gdLst/>
            <a:ahLst/>
            <a:cxnLst/>
            <a:rect l="l" t="t" r="r" b="b"/>
            <a:pathLst>
              <a:path w="18183" h="9722" extrusionOk="0">
                <a:moveTo>
                  <a:pt x="1984" y="1"/>
                </a:moveTo>
                <a:cubicBezTo>
                  <a:pt x="1832" y="1"/>
                  <a:pt x="1680" y="12"/>
                  <a:pt x="1529" y="34"/>
                </a:cubicBezTo>
                <a:cubicBezTo>
                  <a:pt x="961" y="115"/>
                  <a:pt x="443" y="353"/>
                  <a:pt x="0" y="688"/>
                </a:cubicBezTo>
                <a:cubicBezTo>
                  <a:pt x="699" y="693"/>
                  <a:pt x="1382" y="875"/>
                  <a:pt x="1966" y="1277"/>
                </a:cubicBezTo>
                <a:cubicBezTo>
                  <a:pt x="3180" y="2115"/>
                  <a:pt x="3769" y="3542"/>
                  <a:pt x="3978" y="4937"/>
                </a:cubicBezTo>
                <a:cubicBezTo>
                  <a:pt x="4766" y="4593"/>
                  <a:pt x="5645" y="4358"/>
                  <a:pt x="6507" y="4358"/>
                </a:cubicBezTo>
                <a:cubicBezTo>
                  <a:pt x="6982" y="4358"/>
                  <a:pt x="7453" y="4430"/>
                  <a:pt x="7899" y="4594"/>
                </a:cubicBezTo>
                <a:cubicBezTo>
                  <a:pt x="9155" y="5056"/>
                  <a:pt x="10070" y="6434"/>
                  <a:pt x="9595" y="7613"/>
                </a:cubicBezTo>
                <a:cubicBezTo>
                  <a:pt x="9931" y="7418"/>
                  <a:pt x="10317" y="7327"/>
                  <a:pt x="10708" y="7327"/>
                </a:cubicBezTo>
                <a:cubicBezTo>
                  <a:pt x="11475" y="7327"/>
                  <a:pt x="12261" y="7676"/>
                  <a:pt x="12728" y="8256"/>
                </a:cubicBezTo>
                <a:cubicBezTo>
                  <a:pt x="13070" y="8680"/>
                  <a:pt x="13249" y="9194"/>
                  <a:pt x="13282" y="9722"/>
                </a:cubicBezTo>
                <a:lnTo>
                  <a:pt x="17723" y="9722"/>
                </a:lnTo>
                <a:cubicBezTo>
                  <a:pt x="17790" y="9067"/>
                  <a:pt x="18182" y="8288"/>
                  <a:pt x="17811" y="7728"/>
                </a:cubicBezTo>
                <a:cubicBezTo>
                  <a:pt x="17564" y="7356"/>
                  <a:pt x="17080" y="7102"/>
                  <a:pt x="16628" y="7102"/>
                </a:cubicBezTo>
                <a:cubicBezTo>
                  <a:pt x="16401" y="7102"/>
                  <a:pt x="16181" y="7167"/>
                  <a:pt x="16004" y="7313"/>
                </a:cubicBezTo>
                <a:cubicBezTo>
                  <a:pt x="15915" y="6124"/>
                  <a:pt x="15306" y="4730"/>
                  <a:pt x="14040" y="4571"/>
                </a:cubicBezTo>
                <a:cubicBezTo>
                  <a:pt x="13966" y="4561"/>
                  <a:pt x="13891" y="4557"/>
                  <a:pt x="13818" y="4557"/>
                </a:cubicBezTo>
                <a:cubicBezTo>
                  <a:pt x="12858" y="4557"/>
                  <a:pt x="12026" y="5329"/>
                  <a:pt x="11590" y="6156"/>
                </a:cubicBezTo>
                <a:cubicBezTo>
                  <a:pt x="11742" y="4749"/>
                  <a:pt x="11213" y="3205"/>
                  <a:pt x="9956" y="2419"/>
                </a:cubicBezTo>
                <a:cubicBezTo>
                  <a:pt x="9488" y="2128"/>
                  <a:pt x="8919" y="1984"/>
                  <a:pt x="8353" y="1984"/>
                </a:cubicBezTo>
                <a:cubicBezTo>
                  <a:pt x="7395" y="1984"/>
                  <a:pt x="6449" y="2395"/>
                  <a:pt x="6030" y="3194"/>
                </a:cubicBezTo>
                <a:cubicBezTo>
                  <a:pt x="5659" y="2311"/>
                  <a:pt x="5123" y="1469"/>
                  <a:pt x="4347" y="858"/>
                </a:cubicBezTo>
                <a:cubicBezTo>
                  <a:pt x="3689" y="338"/>
                  <a:pt x="2840" y="1"/>
                  <a:pt x="1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5768610" y="2065609"/>
            <a:ext cx="2612563" cy="1592103"/>
          </a:xfrm>
          <a:custGeom>
            <a:avLst/>
            <a:gdLst/>
            <a:ahLst/>
            <a:cxnLst/>
            <a:rect l="l" t="t" r="r" b="b"/>
            <a:pathLst>
              <a:path w="228321" h="137428" extrusionOk="0">
                <a:moveTo>
                  <a:pt x="223430" y="1"/>
                </a:moveTo>
                <a:cubicBezTo>
                  <a:pt x="220769" y="785"/>
                  <a:pt x="218129" y="1604"/>
                  <a:pt x="215512" y="2456"/>
                </a:cubicBezTo>
                <a:cubicBezTo>
                  <a:pt x="194568" y="9297"/>
                  <a:pt x="174416" y="18312"/>
                  <a:pt x="152636" y="22695"/>
                </a:cubicBezTo>
                <a:cubicBezTo>
                  <a:pt x="140196" y="25200"/>
                  <a:pt x="127611" y="26132"/>
                  <a:pt x="114936" y="26132"/>
                </a:cubicBezTo>
                <a:cubicBezTo>
                  <a:pt x="77980" y="26132"/>
                  <a:pt x="40270" y="18206"/>
                  <a:pt x="3244" y="18206"/>
                </a:cubicBezTo>
                <a:cubicBezTo>
                  <a:pt x="2429" y="18206"/>
                  <a:pt x="1615" y="18210"/>
                  <a:pt x="800" y="18217"/>
                </a:cubicBezTo>
                <a:cubicBezTo>
                  <a:pt x="518" y="20448"/>
                  <a:pt x="311" y="22698"/>
                  <a:pt x="179" y="24965"/>
                </a:cubicBezTo>
                <a:cubicBezTo>
                  <a:pt x="152" y="25435"/>
                  <a:pt x="126" y="25905"/>
                  <a:pt x="105" y="26378"/>
                </a:cubicBezTo>
                <a:cubicBezTo>
                  <a:pt x="37" y="27882"/>
                  <a:pt x="2" y="29395"/>
                  <a:pt x="2" y="30915"/>
                </a:cubicBezTo>
                <a:cubicBezTo>
                  <a:pt x="1" y="31791"/>
                  <a:pt x="13" y="32666"/>
                  <a:pt x="39" y="33540"/>
                </a:cubicBezTo>
                <a:cubicBezTo>
                  <a:pt x="167" y="38567"/>
                  <a:pt x="674" y="43578"/>
                  <a:pt x="1557" y="48529"/>
                </a:cubicBezTo>
                <a:cubicBezTo>
                  <a:pt x="1989" y="50949"/>
                  <a:pt x="2507" y="53341"/>
                  <a:pt x="3113" y="55708"/>
                </a:cubicBezTo>
                <a:cubicBezTo>
                  <a:pt x="7309" y="72130"/>
                  <a:pt x="15575" y="87071"/>
                  <a:pt x="26871" y="99556"/>
                </a:cubicBezTo>
                <a:cubicBezTo>
                  <a:pt x="47805" y="122714"/>
                  <a:pt x="79141" y="137428"/>
                  <a:pt x="114160" y="137428"/>
                </a:cubicBezTo>
                <a:cubicBezTo>
                  <a:pt x="158497" y="137428"/>
                  <a:pt x="196932" y="113843"/>
                  <a:pt x="215834" y="79387"/>
                </a:cubicBezTo>
                <a:cubicBezTo>
                  <a:pt x="221319" y="69393"/>
                  <a:pt x="225158" y="58484"/>
                  <a:pt x="227027" y="46972"/>
                </a:cubicBezTo>
                <a:cubicBezTo>
                  <a:pt x="227319" y="45175"/>
                  <a:pt x="227561" y="43362"/>
                  <a:pt x="227755" y="41535"/>
                </a:cubicBezTo>
                <a:cubicBezTo>
                  <a:pt x="228132" y="38008"/>
                  <a:pt x="228320" y="34462"/>
                  <a:pt x="228318" y="30915"/>
                </a:cubicBezTo>
                <a:cubicBezTo>
                  <a:pt x="228321" y="24397"/>
                  <a:pt x="227687" y="17892"/>
                  <a:pt x="226426" y="11496"/>
                </a:cubicBezTo>
                <a:cubicBezTo>
                  <a:pt x="225930" y="8982"/>
                  <a:pt x="225340" y="6501"/>
                  <a:pt x="224657" y="4055"/>
                </a:cubicBezTo>
                <a:cubicBezTo>
                  <a:pt x="224341" y="2920"/>
                  <a:pt x="224006" y="1793"/>
                  <a:pt x="223651" y="674"/>
                </a:cubicBezTo>
                <a:cubicBezTo>
                  <a:pt x="223578" y="451"/>
                  <a:pt x="223508" y="224"/>
                  <a:pt x="223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5772819" y="1993120"/>
            <a:ext cx="2559453" cy="509466"/>
          </a:xfrm>
          <a:custGeom>
            <a:avLst/>
            <a:gdLst/>
            <a:ahLst/>
            <a:cxnLst/>
            <a:rect l="l" t="t" r="r" b="b"/>
            <a:pathLst>
              <a:path w="226250" h="42553" extrusionOk="0">
                <a:moveTo>
                  <a:pt x="223253" y="0"/>
                </a:moveTo>
                <a:cubicBezTo>
                  <a:pt x="220592" y="815"/>
                  <a:pt x="217952" y="1665"/>
                  <a:pt x="215335" y="2551"/>
                </a:cubicBezTo>
                <a:cubicBezTo>
                  <a:pt x="194391" y="9657"/>
                  <a:pt x="174239" y="19023"/>
                  <a:pt x="152459" y="23575"/>
                </a:cubicBezTo>
                <a:cubicBezTo>
                  <a:pt x="140019" y="26177"/>
                  <a:pt x="127433" y="27145"/>
                  <a:pt x="114758" y="27145"/>
                </a:cubicBezTo>
                <a:cubicBezTo>
                  <a:pt x="77803" y="27145"/>
                  <a:pt x="40094" y="18912"/>
                  <a:pt x="3069" y="18912"/>
                </a:cubicBezTo>
                <a:cubicBezTo>
                  <a:pt x="2253" y="18912"/>
                  <a:pt x="1438" y="18916"/>
                  <a:pt x="623" y="18924"/>
                </a:cubicBezTo>
                <a:cubicBezTo>
                  <a:pt x="339" y="21242"/>
                  <a:pt x="132" y="23578"/>
                  <a:pt x="1" y="25934"/>
                </a:cubicBezTo>
                <a:cubicBezTo>
                  <a:pt x="3281" y="25499"/>
                  <a:pt x="6667" y="24831"/>
                  <a:pt x="9618" y="24827"/>
                </a:cubicBezTo>
                <a:cubicBezTo>
                  <a:pt x="9685" y="24827"/>
                  <a:pt x="9753" y="24827"/>
                  <a:pt x="9821" y="24827"/>
                </a:cubicBezTo>
                <a:cubicBezTo>
                  <a:pt x="20739" y="24827"/>
                  <a:pt x="31367" y="26582"/>
                  <a:pt x="42061" y="28526"/>
                </a:cubicBezTo>
                <a:cubicBezTo>
                  <a:pt x="60131" y="32216"/>
                  <a:pt x="77811" y="37698"/>
                  <a:pt x="96054" y="40485"/>
                </a:cubicBezTo>
                <a:cubicBezTo>
                  <a:pt x="105120" y="41871"/>
                  <a:pt x="114289" y="42552"/>
                  <a:pt x="123460" y="42552"/>
                </a:cubicBezTo>
                <a:cubicBezTo>
                  <a:pt x="159827" y="42552"/>
                  <a:pt x="196215" y="31844"/>
                  <a:pt x="226249" y="11941"/>
                </a:cubicBezTo>
                <a:cubicBezTo>
                  <a:pt x="225753" y="9329"/>
                  <a:pt x="225163" y="6753"/>
                  <a:pt x="224480" y="4212"/>
                </a:cubicBezTo>
                <a:cubicBezTo>
                  <a:pt x="224164" y="3032"/>
                  <a:pt x="223829" y="1861"/>
                  <a:pt x="223474" y="698"/>
                </a:cubicBezTo>
                <a:cubicBezTo>
                  <a:pt x="223401" y="466"/>
                  <a:pt x="223331" y="232"/>
                  <a:pt x="223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7637844" y="1697420"/>
            <a:ext cx="96809" cy="159450"/>
          </a:xfrm>
          <a:custGeom>
            <a:avLst/>
            <a:gdLst/>
            <a:ahLst/>
            <a:cxnLst/>
            <a:rect l="l" t="t" r="r" b="b"/>
            <a:pathLst>
              <a:path w="8292" h="13318" extrusionOk="0">
                <a:moveTo>
                  <a:pt x="3991" y="0"/>
                </a:moveTo>
                <a:cubicBezTo>
                  <a:pt x="3917" y="0"/>
                  <a:pt x="3842" y="4"/>
                  <a:pt x="3768" y="11"/>
                </a:cubicBezTo>
                <a:cubicBezTo>
                  <a:pt x="3339" y="50"/>
                  <a:pt x="2948" y="199"/>
                  <a:pt x="2598" y="418"/>
                </a:cubicBezTo>
                <a:cubicBezTo>
                  <a:pt x="1928" y="840"/>
                  <a:pt x="1407" y="1530"/>
                  <a:pt x="1060" y="2232"/>
                </a:cubicBezTo>
                <a:cubicBezTo>
                  <a:pt x="150" y="4062"/>
                  <a:pt x="0" y="6146"/>
                  <a:pt x="121" y="8162"/>
                </a:cubicBezTo>
                <a:cubicBezTo>
                  <a:pt x="192" y="9371"/>
                  <a:pt x="372" y="10623"/>
                  <a:pt x="1068" y="11647"/>
                </a:cubicBezTo>
                <a:cubicBezTo>
                  <a:pt x="1767" y="12674"/>
                  <a:pt x="3205" y="13318"/>
                  <a:pt x="4571" y="13318"/>
                </a:cubicBezTo>
                <a:cubicBezTo>
                  <a:pt x="4636" y="13318"/>
                  <a:pt x="4700" y="13316"/>
                  <a:pt x="4765" y="13313"/>
                </a:cubicBezTo>
                <a:cubicBezTo>
                  <a:pt x="5692" y="13272"/>
                  <a:pt x="6568" y="12924"/>
                  <a:pt x="7135" y="12189"/>
                </a:cubicBezTo>
                <a:cubicBezTo>
                  <a:pt x="7707" y="11449"/>
                  <a:pt x="7918" y="10520"/>
                  <a:pt x="8031" y="9614"/>
                </a:cubicBezTo>
                <a:cubicBezTo>
                  <a:pt x="8291" y="7507"/>
                  <a:pt x="8090" y="5366"/>
                  <a:pt x="7441" y="3344"/>
                </a:cubicBezTo>
                <a:cubicBezTo>
                  <a:pt x="7177" y="2513"/>
                  <a:pt x="6824" y="1685"/>
                  <a:pt x="6214" y="1034"/>
                </a:cubicBezTo>
                <a:cubicBezTo>
                  <a:pt x="5654" y="435"/>
                  <a:pt x="4837" y="0"/>
                  <a:pt x="39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7668186" y="1697420"/>
            <a:ext cx="66466" cy="159402"/>
          </a:xfrm>
          <a:custGeom>
            <a:avLst/>
            <a:gdLst/>
            <a:ahLst/>
            <a:cxnLst/>
            <a:rect l="l" t="t" r="r" b="b"/>
            <a:pathLst>
              <a:path w="5693" h="13314" extrusionOk="0">
                <a:moveTo>
                  <a:pt x="1396" y="0"/>
                </a:moveTo>
                <a:cubicBezTo>
                  <a:pt x="1321" y="0"/>
                  <a:pt x="1246" y="4"/>
                  <a:pt x="1170" y="11"/>
                </a:cubicBezTo>
                <a:cubicBezTo>
                  <a:pt x="740" y="49"/>
                  <a:pt x="350" y="197"/>
                  <a:pt x="1" y="418"/>
                </a:cubicBezTo>
                <a:cubicBezTo>
                  <a:pt x="463" y="534"/>
                  <a:pt x="870" y="703"/>
                  <a:pt x="1250" y="983"/>
                </a:cubicBezTo>
                <a:cubicBezTo>
                  <a:pt x="2727" y="2071"/>
                  <a:pt x="3389" y="3877"/>
                  <a:pt x="3581" y="5624"/>
                </a:cubicBezTo>
                <a:cubicBezTo>
                  <a:pt x="3747" y="7138"/>
                  <a:pt x="3615" y="8669"/>
                  <a:pt x="3194" y="10134"/>
                </a:cubicBezTo>
                <a:cubicBezTo>
                  <a:pt x="2955" y="10967"/>
                  <a:pt x="2625" y="11772"/>
                  <a:pt x="2343" y="12595"/>
                </a:cubicBezTo>
                <a:cubicBezTo>
                  <a:pt x="2263" y="12826"/>
                  <a:pt x="2186" y="13071"/>
                  <a:pt x="2166" y="13313"/>
                </a:cubicBezTo>
                <a:cubicBezTo>
                  <a:pt x="3093" y="13272"/>
                  <a:pt x="3969" y="12924"/>
                  <a:pt x="4536" y="12189"/>
                </a:cubicBezTo>
                <a:cubicBezTo>
                  <a:pt x="5108" y="11449"/>
                  <a:pt x="5319" y="10520"/>
                  <a:pt x="5432" y="9614"/>
                </a:cubicBezTo>
                <a:cubicBezTo>
                  <a:pt x="5692" y="7505"/>
                  <a:pt x="5491" y="5366"/>
                  <a:pt x="4843" y="3342"/>
                </a:cubicBezTo>
                <a:cubicBezTo>
                  <a:pt x="4579" y="2513"/>
                  <a:pt x="4226" y="1685"/>
                  <a:pt x="3616" y="1032"/>
                </a:cubicBezTo>
                <a:cubicBezTo>
                  <a:pt x="3056" y="434"/>
                  <a:pt x="2241" y="0"/>
                  <a:pt x="1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7653360" y="1742278"/>
            <a:ext cx="61551" cy="139947"/>
          </a:xfrm>
          <a:custGeom>
            <a:avLst/>
            <a:gdLst/>
            <a:ahLst/>
            <a:cxnLst/>
            <a:rect l="l" t="t" r="r" b="b"/>
            <a:pathLst>
              <a:path w="5272" h="11689" extrusionOk="0">
                <a:moveTo>
                  <a:pt x="3213" y="0"/>
                </a:moveTo>
                <a:cubicBezTo>
                  <a:pt x="3134" y="0"/>
                  <a:pt x="3053" y="41"/>
                  <a:pt x="3037" y="119"/>
                </a:cubicBezTo>
                <a:cubicBezTo>
                  <a:pt x="2953" y="511"/>
                  <a:pt x="2960" y="2674"/>
                  <a:pt x="2945" y="3073"/>
                </a:cubicBezTo>
                <a:cubicBezTo>
                  <a:pt x="2931" y="3477"/>
                  <a:pt x="2919" y="3882"/>
                  <a:pt x="2916" y="4286"/>
                </a:cubicBezTo>
                <a:cubicBezTo>
                  <a:pt x="2909" y="5003"/>
                  <a:pt x="2909" y="5719"/>
                  <a:pt x="2915" y="6436"/>
                </a:cubicBezTo>
                <a:cubicBezTo>
                  <a:pt x="2566" y="5981"/>
                  <a:pt x="2246" y="5515"/>
                  <a:pt x="1975" y="5002"/>
                </a:cubicBezTo>
                <a:cubicBezTo>
                  <a:pt x="1793" y="4652"/>
                  <a:pt x="1629" y="4294"/>
                  <a:pt x="1483" y="3928"/>
                </a:cubicBezTo>
                <a:cubicBezTo>
                  <a:pt x="1411" y="3749"/>
                  <a:pt x="1350" y="3566"/>
                  <a:pt x="1283" y="3385"/>
                </a:cubicBezTo>
                <a:cubicBezTo>
                  <a:pt x="1228" y="3234"/>
                  <a:pt x="1188" y="3042"/>
                  <a:pt x="1027" y="2964"/>
                </a:cubicBezTo>
                <a:cubicBezTo>
                  <a:pt x="1012" y="2957"/>
                  <a:pt x="996" y="2953"/>
                  <a:pt x="981" y="2953"/>
                </a:cubicBezTo>
                <a:cubicBezTo>
                  <a:pt x="949" y="2953"/>
                  <a:pt x="918" y="2968"/>
                  <a:pt x="899" y="2994"/>
                </a:cubicBezTo>
                <a:cubicBezTo>
                  <a:pt x="788" y="3132"/>
                  <a:pt x="848" y="3330"/>
                  <a:pt x="880" y="3489"/>
                </a:cubicBezTo>
                <a:cubicBezTo>
                  <a:pt x="918" y="3676"/>
                  <a:pt x="973" y="3862"/>
                  <a:pt x="1029" y="4045"/>
                </a:cubicBezTo>
                <a:cubicBezTo>
                  <a:pt x="1150" y="4445"/>
                  <a:pt x="1316" y="4836"/>
                  <a:pt x="1502" y="5212"/>
                </a:cubicBezTo>
                <a:cubicBezTo>
                  <a:pt x="1533" y="5272"/>
                  <a:pt x="1563" y="5332"/>
                  <a:pt x="1594" y="5393"/>
                </a:cubicBezTo>
                <a:cubicBezTo>
                  <a:pt x="1422" y="5364"/>
                  <a:pt x="1245" y="5343"/>
                  <a:pt x="1083" y="5310"/>
                </a:cubicBezTo>
                <a:cubicBezTo>
                  <a:pt x="927" y="5279"/>
                  <a:pt x="768" y="5249"/>
                  <a:pt x="615" y="5202"/>
                </a:cubicBezTo>
                <a:cubicBezTo>
                  <a:pt x="465" y="5155"/>
                  <a:pt x="315" y="5065"/>
                  <a:pt x="156" y="5043"/>
                </a:cubicBezTo>
                <a:cubicBezTo>
                  <a:pt x="149" y="5042"/>
                  <a:pt x="142" y="5042"/>
                  <a:pt x="136" y="5042"/>
                </a:cubicBezTo>
                <a:cubicBezTo>
                  <a:pt x="64" y="5042"/>
                  <a:pt x="0" y="5094"/>
                  <a:pt x="22" y="5169"/>
                </a:cubicBezTo>
                <a:cubicBezTo>
                  <a:pt x="105" y="5464"/>
                  <a:pt x="519" y="5619"/>
                  <a:pt x="799" y="5705"/>
                </a:cubicBezTo>
                <a:cubicBezTo>
                  <a:pt x="990" y="5764"/>
                  <a:pt x="1190" y="5801"/>
                  <a:pt x="1385" y="5846"/>
                </a:cubicBezTo>
                <a:cubicBezTo>
                  <a:pt x="1557" y="5886"/>
                  <a:pt x="1737" y="5941"/>
                  <a:pt x="1915" y="5959"/>
                </a:cubicBezTo>
                <a:cubicBezTo>
                  <a:pt x="2203" y="6428"/>
                  <a:pt x="2540" y="6877"/>
                  <a:pt x="2922" y="7265"/>
                </a:cubicBezTo>
                <a:cubicBezTo>
                  <a:pt x="2930" y="7906"/>
                  <a:pt x="2943" y="8545"/>
                  <a:pt x="2963" y="9186"/>
                </a:cubicBezTo>
                <a:cubicBezTo>
                  <a:pt x="2975" y="9606"/>
                  <a:pt x="2990" y="10027"/>
                  <a:pt x="3008" y="10446"/>
                </a:cubicBezTo>
                <a:cubicBezTo>
                  <a:pt x="3022" y="10814"/>
                  <a:pt x="2993" y="11246"/>
                  <a:pt x="3175" y="11580"/>
                </a:cubicBezTo>
                <a:cubicBezTo>
                  <a:pt x="3217" y="11656"/>
                  <a:pt x="3292" y="11689"/>
                  <a:pt x="3369" y="11689"/>
                </a:cubicBezTo>
                <a:cubicBezTo>
                  <a:pt x="3495" y="11689"/>
                  <a:pt x="3626" y="11601"/>
                  <a:pt x="3622" y="11467"/>
                </a:cubicBezTo>
                <a:cubicBezTo>
                  <a:pt x="3618" y="11268"/>
                  <a:pt x="3566" y="11073"/>
                  <a:pt x="3554" y="10873"/>
                </a:cubicBezTo>
                <a:cubicBezTo>
                  <a:pt x="3541" y="10667"/>
                  <a:pt x="3536" y="10460"/>
                  <a:pt x="3528" y="10253"/>
                </a:cubicBezTo>
                <a:cubicBezTo>
                  <a:pt x="3514" y="9865"/>
                  <a:pt x="3502" y="9477"/>
                  <a:pt x="3491" y="9089"/>
                </a:cubicBezTo>
                <a:cubicBezTo>
                  <a:pt x="3467" y="8280"/>
                  <a:pt x="3448" y="7473"/>
                  <a:pt x="3437" y="6664"/>
                </a:cubicBezTo>
                <a:cubicBezTo>
                  <a:pt x="3432" y="6251"/>
                  <a:pt x="3429" y="5838"/>
                  <a:pt x="3426" y="5425"/>
                </a:cubicBezTo>
                <a:lnTo>
                  <a:pt x="3430" y="5423"/>
                </a:lnTo>
                <a:cubicBezTo>
                  <a:pt x="3895" y="4969"/>
                  <a:pt x="4297" y="4452"/>
                  <a:pt x="4620" y="3888"/>
                </a:cubicBezTo>
                <a:cubicBezTo>
                  <a:pt x="4915" y="3374"/>
                  <a:pt x="5254" y="2728"/>
                  <a:pt x="5269" y="2133"/>
                </a:cubicBezTo>
                <a:cubicBezTo>
                  <a:pt x="5271" y="2031"/>
                  <a:pt x="5170" y="1963"/>
                  <a:pt x="5074" y="1963"/>
                </a:cubicBezTo>
                <a:cubicBezTo>
                  <a:pt x="5015" y="1963"/>
                  <a:pt x="4957" y="1988"/>
                  <a:pt x="4926" y="2047"/>
                </a:cubicBezTo>
                <a:cubicBezTo>
                  <a:pt x="4792" y="2299"/>
                  <a:pt x="4720" y="2580"/>
                  <a:pt x="4609" y="2841"/>
                </a:cubicBezTo>
                <a:cubicBezTo>
                  <a:pt x="4490" y="3122"/>
                  <a:pt x="4354" y="3396"/>
                  <a:pt x="4202" y="3659"/>
                </a:cubicBezTo>
                <a:cubicBezTo>
                  <a:pt x="3979" y="4042"/>
                  <a:pt x="3720" y="4401"/>
                  <a:pt x="3427" y="4733"/>
                </a:cubicBezTo>
                <a:lnTo>
                  <a:pt x="3427" y="4237"/>
                </a:lnTo>
                <a:cubicBezTo>
                  <a:pt x="3429" y="3849"/>
                  <a:pt x="3426" y="3461"/>
                  <a:pt x="3423" y="3073"/>
                </a:cubicBezTo>
                <a:cubicBezTo>
                  <a:pt x="3422" y="2674"/>
                  <a:pt x="3444" y="515"/>
                  <a:pt x="3380" y="119"/>
                </a:cubicBezTo>
                <a:cubicBezTo>
                  <a:pt x="3366" y="39"/>
                  <a:pt x="3290" y="0"/>
                  <a:pt x="321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7535845" y="1782263"/>
            <a:ext cx="87072" cy="123951"/>
          </a:xfrm>
          <a:custGeom>
            <a:avLst/>
            <a:gdLst/>
            <a:ahLst/>
            <a:cxnLst/>
            <a:rect l="l" t="t" r="r" b="b"/>
            <a:pathLst>
              <a:path w="7458" h="10353" extrusionOk="0">
                <a:moveTo>
                  <a:pt x="3593" y="0"/>
                </a:moveTo>
                <a:cubicBezTo>
                  <a:pt x="3525" y="0"/>
                  <a:pt x="3458" y="3"/>
                  <a:pt x="3390" y="8"/>
                </a:cubicBezTo>
                <a:cubicBezTo>
                  <a:pt x="3021" y="38"/>
                  <a:pt x="2662" y="147"/>
                  <a:pt x="2337" y="325"/>
                </a:cubicBezTo>
                <a:cubicBezTo>
                  <a:pt x="1733" y="654"/>
                  <a:pt x="1266" y="1189"/>
                  <a:pt x="953" y="1734"/>
                </a:cubicBezTo>
                <a:cubicBezTo>
                  <a:pt x="135" y="3159"/>
                  <a:pt x="0" y="4778"/>
                  <a:pt x="107" y="6346"/>
                </a:cubicBezTo>
                <a:cubicBezTo>
                  <a:pt x="172" y="7286"/>
                  <a:pt x="335" y="8258"/>
                  <a:pt x="960" y="9055"/>
                </a:cubicBezTo>
                <a:cubicBezTo>
                  <a:pt x="1588" y="9852"/>
                  <a:pt x="2881" y="10353"/>
                  <a:pt x="4110" y="10353"/>
                </a:cubicBezTo>
                <a:cubicBezTo>
                  <a:pt x="4169" y="10353"/>
                  <a:pt x="4228" y="10351"/>
                  <a:pt x="4286" y="10349"/>
                </a:cubicBezTo>
                <a:cubicBezTo>
                  <a:pt x="5120" y="10318"/>
                  <a:pt x="5907" y="10048"/>
                  <a:pt x="6419" y="9476"/>
                </a:cubicBezTo>
                <a:cubicBezTo>
                  <a:pt x="6933" y="8900"/>
                  <a:pt x="7122" y="8179"/>
                  <a:pt x="7223" y="7474"/>
                </a:cubicBezTo>
                <a:cubicBezTo>
                  <a:pt x="7458" y="5842"/>
                  <a:pt x="7277" y="4174"/>
                  <a:pt x="6694" y="2600"/>
                </a:cubicBezTo>
                <a:cubicBezTo>
                  <a:pt x="6456" y="1954"/>
                  <a:pt x="6139" y="1309"/>
                  <a:pt x="5590" y="803"/>
                </a:cubicBezTo>
                <a:cubicBezTo>
                  <a:pt x="5086" y="338"/>
                  <a:pt x="4353" y="0"/>
                  <a:pt x="35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7563117" y="1782263"/>
            <a:ext cx="59799" cy="123915"/>
          </a:xfrm>
          <a:custGeom>
            <a:avLst/>
            <a:gdLst/>
            <a:ahLst/>
            <a:cxnLst/>
            <a:rect l="l" t="t" r="r" b="b"/>
            <a:pathLst>
              <a:path w="5122" h="10350" extrusionOk="0">
                <a:moveTo>
                  <a:pt x="1257" y="0"/>
                </a:moveTo>
                <a:cubicBezTo>
                  <a:pt x="1189" y="0"/>
                  <a:pt x="1122" y="3"/>
                  <a:pt x="1054" y="8"/>
                </a:cubicBezTo>
                <a:cubicBezTo>
                  <a:pt x="684" y="38"/>
                  <a:pt x="326" y="145"/>
                  <a:pt x="1" y="325"/>
                </a:cubicBezTo>
                <a:cubicBezTo>
                  <a:pt x="418" y="415"/>
                  <a:pt x="784" y="547"/>
                  <a:pt x="1125" y="764"/>
                </a:cubicBezTo>
                <a:cubicBezTo>
                  <a:pt x="2454" y="1610"/>
                  <a:pt x="3050" y="3014"/>
                  <a:pt x="3223" y="4371"/>
                </a:cubicBezTo>
                <a:cubicBezTo>
                  <a:pt x="3371" y="5552"/>
                  <a:pt x="3252" y="6750"/>
                  <a:pt x="2875" y="7878"/>
                </a:cubicBezTo>
                <a:cubicBezTo>
                  <a:pt x="2661" y="8526"/>
                  <a:pt x="2363" y="9152"/>
                  <a:pt x="2110" y="9791"/>
                </a:cubicBezTo>
                <a:cubicBezTo>
                  <a:pt x="2037" y="9972"/>
                  <a:pt x="1968" y="10161"/>
                  <a:pt x="1950" y="10349"/>
                </a:cubicBezTo>
                <a:cubicBezTo>
                  <a:pt x="2784" y="10318"/>
                  <a:pt x="3571" y="10048"/>
                  <a:pt x="4083" y="9476"/>
                </a:cubicBezTo>
                <a:cubicBezTo>
                  <a:pt x="4597" y="8900"/>
                  <a:pt x="4786" y="8179"/>
                  <a:pt x="4887" y="7474"/>
                </a:cubicBezTo>
                <a:cubicBezTo>
                  <a:pt x="5122" y="5842"/>
                  <a:pt x="4941" y="4174"/>
                  <a:pt x="4358" y="2598"/>
                </a:cubicBezTo>
                <a:cubicBezTo>
                  <a:pt x="4120" y="1954"/>
                  <a:pt x="3803" y="1309"/>
                  <a:pt x="3253" y="803"/>
                </a:cubicBezTo>
                <a:cubicBezTo>
                  <a:pt x="2749" y="338"/>
                  <a:pt x="2017" y="0"/>
                  <a:pt x="12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549808" y="1817125"/>
            <a:ext cx="55363" cy="108806"/>
          </a:xfrm>
          <a:custGeom>
            <a:avLst/>
            <a:gdLst/>
            <a:ahLst/>
            <a:cxnLst/>
            <a:rect l="l" t="t" r="r" b="b"/>
            <a:pathLst>
              <a:path w="4742" h="9088" extrusionOk="0">
                <a:moveTo>
                  <a:pt x="2889" y="0"/>
                </a:moveTo>
                <a:cubicBezTo>
                  <a:pt x="2817" y="0"/>
                  <a:pt x="2744" y="32"/>
                  <a:pt x="2730" y="92"/>
                </a:cubicBezTo>
                <a:cubicBezTo>
                  <a:pt x="2654" y="398"/>
                  <a:pt x="2661" y="2079"/>
                  <a:pt x="2648" y="2389"/>
                </a:cubicBezTo>
                <a:cubicBezTo>
                  <a:pt x="2634" y="2703"/>
                  <a:pt x="2624" y="3018"/>
                  <a:pt x="2620" y="3332"/>
                </a:cubicBezTo>
                <a:cubicBezTo>
                  <a:pt x="2615" y="3889"/>
                  <a:pt x="2615" y="4447"/>
                  <a:pt x="2620" y="5003"/>
                </a:cubicBezTo>
                <a:cubicBezTo>
                  <a:pt x="2306" y="4650"/>
                  <a:pt x="2018" y="4289"/>
                  <a:pt x="1774" y="3889"/>
                </a:cubicBezTo>
                <a:cubicBezTo>
                  <a:pt x="1612" y="3619"/>
                  <a:pt x="1464" y="3340"/>
                  <a:pt x="1333" y="3055"/>
                </a:cubicBezTo>
                <a:cubicBezTo>
                  <a:pt x="1267" y="2915"/>
                  <a:pt x="1212" y="2773"/>
                  <a:pt x="1153" y="2633"/>
                </a:cubicBezTo>
                <a:cubicBezTo>
                  <a:pt x="1104" y="2515"/>
                  <a:pt x="1067" y="2365"/>
                  <a:pt x="923" y="2305"/>
                </a:cubicBezTo>
                <a:cubicBezTo>
                  <a:pt x="909" y="2299"/>
                  <a:pt x="895" y="2296"/>
                  <a:pt x="881" y="2296"/>
                </a:cubicBezTo>
                <a:cubicBezTo>
                  <a:pt x="854" y="2296"/>
                  <a:pt x="827" y="2307"/>
                  <a:pt x="808" y="2328"/>
                </a:cubicBezTo>
                <a:cubicBezTo>
                  <a:pt x="708" y="2435"/>
                  <a:pt x="762" y="2590"/>
                  <a:pt x="791" y="2712"/>
                </a:cubicBezTo>
                <a:cubicBezTo>
                  <a:pt x="827" y="2859"/>
                  <a:pt x="872" y="3003"/>
                  <a:pt x="924" y="3146"/>
                </a:cubicBezTo>
                <a:cubicBezTo>
                  <a:pt x="1034" y="3455"/>
                  <a:pt x="1183" y="3760"/>
                  <a:pt x="1351" y="4052"/>
                </a:cubicBezTo>
                <a:cubicBezTo>
                  <a:pt x="1378" y="4098"/>
                  <a:pt x="1405" y="4146"/>
                  <a:pt x="1434" y="4193"/>
                </a:cubicBezTo>
                <a:cubicBezTo>
                  <a:pt x="1277" y="4171"/>
                  <a:pt x="1119" y="4155"/>
                  <a:pt x="973" y="4129"/>
                </a:cubicBezTo>
                <a:cubicBezTo>
                  <a:pt x="834" y="4104"/>
                  <a:pt x="690" y="4081"/>
                  <a:pt x="553" y="4045"/>
                </a:cubicBezTo>
                <a:cubicBezTo>
                  <a:pt x="417" y="4009"/>
                  <a:pt x="282" y="3939"/>
                  <a:pt x="140" y="3922"/>
                </a:cubicBezTo>
                <a:cubicBezTo>
                  <a:pt x="133" y="3921"/>
                  <a:pt x="126" y="3920"/>
                  <a:pt x="120" y="3920"/>
                </a:cubicBezTo>
                <a:cubicBezTo>
                  <a:pt x="55" y="3920"/>
                  <a:pt x="1" y="3962"/>
                  <a:pt x="19" y="4019"/>
                </a:cubicBezTo>
                <a:cubicBezTo>
                  <a:pt x="95" y="4248"/>
                  <a:pt x="468" y="4369"/>
                  <a:pt x="718" y="4436"/>
                </a:cubicBezTo>
                <a:cubicBezTo>
                  <a:pt x="890" y="4481"/>
                  <a:pt x="1069" y="4511"/>
                  <a:pt x="1245" y="4545"/>
                </a:cubicBezTo>
                <a:cubicBezTo>
                  <a:pt x="1400" y="4576"/>
                  <a:pt x="1562" y="4620"/>
                  <a:pt x="1723" y="4633"/>
                </a:cubicBezTo>
                <a:cubicBezTo>
                  <a:pt x="1985" y="5005"/>
                  <a:pt x="2288" y="5346"/>
                  <a:pt x="2628" y="5649"/>
                </a:cubicBezTo>
                <a:cubicBezTo>
                  <a:pt x="2635" y="6147"/>
                  <a:pt x="2648" y="6645"/>
                  <a:pt x="2664" y="7142"/>
                </a:cubicBezTo>
                <a:cubicBezTo>
                  <a:pt x="2676" y="7469"/>
                  <a:pt x="2690" y="7795"/>
                  <a:pt x="2705" y="8123"/>
                </a:cubicBezTo>
                <a:cubicBezTo>
                  <a:pt x="2719" y="8408"/>
                  <a:pt x="2693" y="8742"/>
                  <a:pt x="2856" y="9003"/>
                </a:cubicBezTo>
                <a:cubicBezTo>
                  <a:pt x="2894" y="9062"/>
                  <a:pt x="2961" y="9087"/>
                  <a:pt x="3031" y="9087"/>
                </a:cubicBezTo>
                <a:cubicBezTo>
                  <a:pt x="3144" y="9087"/>
                  <a:pt x="3261" y="9019"/>
                  <a:pt x="3258" y="8915"/>
                </a:cubicBezTo>
                <a:cubicBezTo>
                  <a:pt x="3254" y="8760"/>
                  <a:pt x="3207" y="8608"/>
                  <a:pt x="3196" y="8452"/>
                </a:cubicBezTo>
                <a:cubicBezTo>
                  <a:pt x="3185" y="8291"/>
                  <a:pt x="3180" y="8131"/>
                  <a:pt x="3173" y="7971"/>
                </a:cubicBezTo>
                <a:cubicBezTo>
                  <a:pt x="3160" y="7669"/>
                  <a:pt x="3149" y="7367"/>
                  <a:pt x="3138" y="7066"/>
                </a:cubicBezTo>
                <a:cubicBezTo>
                  <a:pt x="3118" y="6438"/>
                  <a:pt x="3101" y="5808"/>
                  <a:pt x="3092" y="5180"/>
                </a:cubicBezTo>
                <a:cubicBezTo>
                  <a:pt x="3086" y="4859"/>
                  <a:pt x="3084" y="4539"/>
                  <a:pt x="3081" y="4218"/>
                </a:cubicBezTo>
                <a:lnTo>
                  <a:pt x="3085" y="4216"/>
                </a:lnTo>
                <a:cubicBezTo>
                  <a:pt x="3496" y="3871"/>
                  <a:pt x="3857" y="3469"/>
                  <a:pt x="4156" y="3024"/>
                </a:cubicBezTo>
                <a:cubicBezTo>
                  <a:pt x="4420" y="2623"/>
                  <a:pt x="4725" y="2121"/>
                  <a:pt x="4739" y="1659"/>
                </a:cubicBezTo>
                <a:cubicBezTo>
                  <a:pt x="4741" y="1580"/>
                  <a:pt x="4649" y="1527"/>
                  <a:pt x="4562" y="1527"/>
                </a:cubicBezTo>
                <a:cubicBezTo>
                  <a:pt x="4509" y="1527"/>
                  <a:pt x="4458" y="1546"/>
                  <a:pt x="4430" y="1592"/>
                </a:cubicBezTo>
                <a:cubicBezTo>
                  <a:pt x="4309" y="1788"/>
                  <a:pt x="4245" y="2006"/>
                  <a:pt x="4145" y="2209"/>
                </a:cubicBezTo>
                <a:cubicBezTo>
                  <a:pt x="4037" y="2428"/>
                  <a:pt x="3915" y="2641"/>
                  <a:pt x="3777" y="2845"/>
                </a:cubicBezTo>
                <a:cubicBezTo>
                  <a:pt x="3574" y="3146"/>
                  <a:pt x="3340" y="3425"/>
                  <a:pt x="3081" y="3680"/>
                </a:cubicBezTo>
                <a:lnTo>
                  <a:pt x="3081" y="3294"/>
                </a:lnTo>
                <a:cubicBezTo>
                  <a:pt x="3082" y="2992"/>
                  <a:pt x="3080" y="2690"/>
                  <a:pt x="3078" y="2389"/>
                </a:cubicBezTo>
                <a:cubicBezTo>
                  <a:pt x="3077" y="2079"/>
                  <a:pt x="3095" y="401"/>
                  <a:pt x="3038" y="92"/>
                </a:cubicBezTo>
                <a:cubicBezTo>
                  <a:pt x="3026" y="30"/>
                  <a:pt x="2958" y="0"/>
                  <a:pt x="28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310145" y="1941642"/>
            <a:ext cx="87084" cy="123975"/>
          </a:xfrm>
          <a:custGeom>
            <a:avLst/>
            <a:gdLst/>
            <a:ahLst/>
            <a:cxnLst/>
            <a:rect l="l" t="t" r="r" b="b"/>
            <a:pathLst>
              <a:path w="7459" h="10355" extrusionOk="0">
                <a:moveTo>
                  <a:pt x="3590" y="1"/>
                </a:moveTo>
                <a:cubicBezTo>
                  <a:pt x="3524" y="1"/>
                  <a:pt x="3457" y="3"/>
                  <a:pt x="3390" y="9"/>
                </a:cubicBezTo>
                <a:cubicBezTo>
                  <a:pt x="3021" y="39"/>
                  <a:pt x="2662" y="147"/>
                  <a:pt x="2338" y="325"/>
                </a:cubicBezTo>
                <a:cubicBezTo>
                  <a:pt x="1734" y="655"/>
                  <a:pt x="1266" y="1189"/>
                  <a:pt x="954" y="1735"/>
                </a:cubicBezTo>
                <a:cubicBezTo>
                  <a:pt x="135" y="3160"/>
                  <a:pt x="1" y="4779"/>
                  <a:pt x="109" y="6346"/>
                </a:cubicBezTo>
                <a:cubicBezTo>
                  <a:pt x="172" y="7287"/>
                  <a:pt x="335" y="8260"/>
                  <a:pt x="961" y="9055"/>
                </a:cubicBezTo>
                <a:cubicBezTo>
                  <a:pt x="1589" y="9853"/>
                  <a:pt x="2884" y="10354"/>
                  <a:pt x="4114" y="10354"/>
                </a:cubicBezTo>
                <a:cubicBezTo>
                  <a:pt x="4171" y="10354"/>
                  <a:pt x="4228" y="10353"/>
                  <a:pt x="4285" y="10351"/>
                </a:cubicBezTo>
                <a:cubicBezTo>
                  <a:pt x="5119" y="10318"/>
                  <a:pt x="5907" y="10048"/>
                  <a:pt x="6418" y="9476"/>
                </a:cubicBezTo>
                <a:cubicBezTo>
                  <a:pt x="6932" y="8900"/>
                  <a:pt x="7122" y="8179"/>
                  <a:pt x="7224" y="7474"/>
                </a:cubicBezTo>
                <a:cubicBezTo>
                  <a:pt x="7458" y="5843"/>
                  <a:pt x="7277" y="4174"/>
                  <a:pt x="6695" y="2600"/>
                </a:cubicBezTo>
                <a:cubicBezTo>
                  <a:pt x="6456" y="1954"/>
                  <a:pt x="6139" y="1310"/>
                  <a:pt x="5591" y="804"/>
                </a:cubicBezTo>
                <a:cubicBezTo>
                  <a:pt x="5086" y="337"/>
                  <a:pt x="4351" y="1"/>
                  <a:pt x="35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337428" y="1941642"/>
            <a:ext cx="59799" cy="123939"/>
          </a:xfrm>
          <a:custGeom>
            <a:avLst/>
            <a:gdLst/>
            <a:ahLst/>
            <a:cxnLst/>
            <a:rect l="l" t="t" r="r" b="b"/>
            <a:pathLst>
              <a:path w="5122" h="10352" extrusionOk="0">
                <a:moveTo>
                  <a:pt x="1253" y="1"/>
                </a:moveTo>
                <a:cubicBezTo>
                  <a:pt x="1186" y="1"/>
                  <a:pt x="1120" y="3"/>
                  <a:pt x="1053" y="9"/>
                </a:cubicBezTo>
                <a:cubicBezTo>
                  <a:pt x="683" y="39"/>
                  <a:pt x="325" y="147"/>
                  <a:pt x="0" y="325"/>
                </a:cubicBezTo>
                <a:cubicBezTo>
                  <a:pt x="417" y="416"/>
                  <a:pt x="783" y="548"/>
                  <a:pt x="1124" y="766"/>
                </a:cubicBezTo>
                <a:cubicBezTo>
                  <a:pt x="2453" y="1612"/>
                  <a:pt x="3049" y="3014"/>
                  <a:pt x="3222" y="4373"/>
                </a:cubicBezTo>
                <a:cubicBezTo>
                  <a:pt x="3370" y="5552"/>
                  <a:pt x="3251" y="6750"/>
                  <a:pt x="2874" y="7879"/>
                </a:cubicBezTo>
                <a:cubicBezTo>
                  <a:pt x="2659" y="8526"/>
                  <a:pt x="2361" y="9153"/>
                  <a:pt x="2108" y="9792"/>
                </a:cubicBezTo>
                <a:cubicBezTo>
                  <a:pt x="2036" y="9973"/>
                  <a:pt x="1968" y="10162"/>
                  <a:pt x="1948" y="10351"/>
                </a:cubicBezTo>
                <a:cubicBezTo>
                  <a:pt x="2782" y="10318"/>
                  <a:pt x="3570" y="10048"/>
                  <a:pt x="4081" y="9476"/>
                </a:cubicBezTo>
                <a:cubicBezTo>
                  <a:pt x="4595" y="8900"/>
                  <a:pt x="4785" y="8179"/>
                  <a:pt x="4887" y="7474"/>
                </a:cubicBezTo>
                <a:cubicBezTo>
                  <a:pt x="5121" y="5843"/>
                  <a:pt x="4940" y="4174"/>
                  <a:pt x="4358" y="2600"/>
                </a:cubicBezTo>
                <a:cubicBezTo>
                  <a:pt x="4119" y="1954"/>
                  <a:pt x="3802" y="1311"/>
                  <a:pt x="3252" y="804"/>
                </a:cubicBezTo>
                <a:cubicBezTo>
                  <a:pt x="2748" y="339"/>
                  <a:pt x="2014" y="1"/>
                  <a:pt x="1253"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324108" y="1976503"/>
            <a:ext cx="55351" cy="108806"/>
          </a:xfrm>
          <a:custGeom>
            <a:avLst/>
            <a:gdLst/>
            <a:ahLst/>
            <a:cxnLst/>
            <a:rect l="l" t="t" r="r" b="b"/>
            <a:pathLst>
              <a:path w="4741" h="9088" extrusionOk="0">
                <a:moveTo>
                  <a:pt x="2889" y="1"/>
                </a:moveTo>
                <a:cubicBezTo>
                  <a:pt x="2817" y="1"/>
                  <a:pt x="2744" y="32"/>
                  <a:pt x="2729" y="93"/>
                </a:cubicBezTo>
                <a:cubicBezTo>
                  <a:pt x="2653" y="398"/>
                  <a:pt x="2660" y="2079"/>
                  <a:pt x="2647" y="2389"/>
                </a:cubicBezTo>
                <a:cubicBezTo>
                  <a:pt x="2634" y="2703"/>
                  <a:pt x="2623" y="3019"/>
                  <a:pt x="2621" y="3333"/>
                </a:cubicBezTo>
                <a:cubicBezTo>
                  <a:pt x="2615" y="3889"/>
                  <a:pt x="2615" y="4447"/>
                  <a:pt x="2621" y="5004"/>
                </a:cubicBezTo>
                <a:cubicBezTo>
                  <a:pt x="2307" y="4650"/>
                  <a:pt x="2019" y="4288"/>
                  <a:pt x="1776" y="3889"/>
                </a:cubicBezTo>
                <a:cubicBezTo>
                  <a:pt x="1613" y="3619"/>
                  <a:pt x="1465" y="3341"/>
                  <a:pt x="1333" y="3054"/>
                </a:cubicBezTo>
                <a:cubicBezTo>
                  <a:pt x="1267" y="2916"/>
                  <a:pt x="1212" y="2773"/>
                  <a:pt x="1153" y="2632"/>
                </a:cubicBezTo>
                <a:cubicBezTo>
                  <a:pt x="1104" y="2514"/>
                  <a:pt x="1067" y="2366"/>
                  <a:pt x="923" y="2304"/>
                </a:cubicBezTo>
                <a:cubicBezTo>
                  <a:pt x="910" y="2298"/>
                  <a:pt x="896" y="2295"/>
                  <a:pt x="882" y="2295"/>
                </a:cubicBezTo>
                <a:cubicBezTo>
                  <a:pt x="854" y="2295"/>
                  <a:pt x="827" y="2307"/>
                  <a:pt x="808" y="2329"/>
                </a:cubicBezTo>
                <a:cubicBezTo>
                  <a:pt x="708" y="2436"/>
                  <a:pt x="763" y="2589"/>
                  <a:pt x="791" y="2713"/>
                </a:cubicBezTo>
                <a:cubicBezTo>
                  <a:pt x="827" y="2860"/>
                  <a:pt x="872" y="3003"/>
                  <a:pt x="924" y="3145"/>
                </a:cubicBezTo>
                <a:cubicBezTo>
                  <a:pt x="1034" y="3456"/>
                  <a:pt x="1182" y="3759"/>
                  <a:pt x="1351" y="4052"/>
                </a:cubicBezTo>
                <a:cubicBezTo>
                  <a:pt x="1378" y="4099"/>
                  <a:pt x="1406" y="4146"/>
                  <a:pt x="1433" y="4192"/>
                </a:cubicBezTo>
                <a:cubicBezTo>
                  <a:pt x="1277" y="4170"/>
                  <a:pt x="1119" y="4154"/>
                  <a:pt x="974" y="4128"/>
                </a:cubicBezTo>
                <a:cubicBezTo>
                  <a:pt x="833" y="4104"/>
                  <a:pt x="690" y="4081"/>
                  <a:pt x="553" y="4044"/>
                </a:cubicBezTo>
                <a:cubicBezTo>
                  <a:pt x="417" y="4009"/>
                  <a:pt x="283" y="3939"/>
                  <a:pt x="140" y="3921"/>
                </a:cubicBezTo>
                <a:cubicBezTo>
                  <a:pt x="134" y="3920"/>
                  <a:pt x="128" y="3920"/>
                  <a:pt x="122" y="3920"/>
                </a:cubicBezTo>
                <a:cubicBezTo>
                  <a:pt x="57" y="3920"/>
                  <a:pt x="1" y="3960"/>
                  <a:pt x="20" y="4019"/>
                </a:cubicBezTo>
                <a:cubicBezTo>
                  <a:pt x="95" y="4248"/>
                  <a:pt x="468" y="4369"/>
                  <a:pt x="719" y="4435"/>
                </a:cubicBezTo>
                <a:cubicBezTo>
                  <a:pt x="890" y="4482"/>
                  <a:pt x="1070" y="4510"/>
                  <a:pt x="1245" y="4546"/>
                </a:cubicBezTo>
                <a:cubicBezTo>
                  <a:pt x="1400" y="4576"/>
                  <a:pt x="1562" y="4619"/>
                  <a:pt x="1724" y="4634"/>
                </a:cubicBezTo>
                <a:cubicBezTo>
                  <a:pt x="1983" y="4997"/>
                  <a:pt x="2285" y="5347"/>
                  <a:pt x="2627" y="5648"/>
                </a:cubicBezTo>
                <a:cubicBezTo>
                  <a:pt x="2636" y="6146"/>
                  <a:pt x="2648" y="6644"/>
                  <a:pt x="2664" y="7142"/>
                </a:cubicBezTo>
                <a:cubicBezTo>
                  <a:pt x="2677" y="7469"/>
                  <a:pt x="2689" y="7796"/>
                  <a:pt x="2706" y="8122"/>
                </a:cubicBezTo>
                <a:cubicBezTo>
                  <a:pt x="2719" y="8407"/>
                  <a:pt x="2693" y="8743"/>
                  <a:pt x="2856" y="9003"/>
                </a:cubicBezTo>
                <a:cubicBezTo>
                  <a:pt x="2894" y="9062"/>
                  <a:pt x="2961" y="9088"/>
                  <a:pt x="3031" y="9088"/>
                </a:cubicBezTo>
                <a:cubicBezTo>
                  <a:pt x="3144" y="9088"/>
                  <a:pt x="3262" y="9019"/>
                  <a:pt x="3258" y="8914"/>
                </a:cubicBezTo>
                <a:cubicBezTo>
                  <a:pt x="3254" y="8761"/>
                  <a:pt x="3207" y="8609"/>
                  <a:pt x="3196" y="8452"/>
                </a:cubicBezTo>
                <a:cubicBezTo>
                  <a:pt x="3185" y="8292"/>
                  <a:pt x="3180" y="8131"/>
                  <a:pt x="3173" y="7971"/>
                </a:cubicBezTo>
                <a:cubicBezTo>
                  <a:pt x="3161" y="7669"/>
                  <a:pt x="3150" y="7368"/>
                  <a:pt x="3139" y="7066"/>
                </a:cubicBezTo>
                <a:cubicBezTo>
                  <a:pt x="3118" y="6437"/>
                  <a:pt x="3102" y="5809"/>
                  <a:pt x="3091" y="5181"/>
                </a:cubicBezTo>
                <a:cubicBezTo>
                  <a:pt x="3087" y="4860"/>
                  <a:pt x="3083" y="4539"/>
                  <a:pt x="3081" y="4218"/>
                </a:cubicBezTo>
                <a:cubicBezTo>
                  <a:pt x="3083" y="4217"/>
                  <a:pt x="3084" y="4217"/>
                  <a:pt x="3084" y="4216"/>
                </a:cubicBezTo>
                <a:cubicBezTo>
                  <a:pt x="3495" y="3871"/>
                  <a:pt x="3856" y="3470"/>
                  <a:pt x="4155" y="3024"/>
                </a:cubicBezTo>
                <a:cubicBezTo>
                  <a:pt x="4419" y="2624"/>
                  <a:pt x="4724" y="2122"/>
                  <a:pt x="4738" y="1660"/>
                </a:cubicBezTo>
                <a:cubicBezTo>
                  <a:pt x="4740" y="1581"/>
                  <a:pt x="4649" y="1527"/>
                  <a:pt x="4562" y="1527"/>
                </a:cubicBezTo>
                <a:cubicBezTo>
                  <a:pt x="4509" y="1527"/>
                  <a:pt x="4457" y="1547"/>
                  <a:pt x="4429" y="1593"/>
                </a:cubicBezTo>
                <a:cubicBezTo>
                  <a:pt x="4308" y="1789"/>
                  <a:pt x="4245" y="2007"/>
                  <a:pt x="4144" y="2210"/>
                </a:cubicBezTo>
                <a:cubicBezTo>
                  <a:pt x="4036" y="2429"/>
                  <a:pt x="3914" y="2642"/>
                  <a:pt x="3778" y="2846"/>
                </a:cubicBezTo>
                <a:cubicBezTo>
                  <a:pt x="3573" y="3146"/>
                  <a:pt x="3340" y="3426"/>
                  <a:pt x="3080" y="3681"/>
                </a:cubicBezTo>
                <a:lnTo>
                  <a:pt x="3080" y="3296"/>
                </a:lnTo>
                <a:cubicBezTo>
                  <a:pt x="3083" y="2993"/>
                  <a:pt x="3080" y="2691"/>
                  <a:pt x="3077" y="2389"/>
                </a:cubicBezTo>
                <a:cubicBezTo>
                  <a:pt x="3076" y="2079"/>
                  <a:pt x="3095" y="401"/>
                  <a:pt x="3037" y="93"/>
                </a:cubicBezTo>
                <a:cubicBezTo>
                  <a:pt x="3026" y="30"/>
                  <a:pt x="2958" y="1"/>
                  <a:pt x="288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7629906" y="2083039"/>
            <a:ext cx="87072" cy="123975"/>
          </a:xfrm>
          <a:custGeom>
            <a:avLst/>
            <a:gdLst/>
            <a:ahLst/>
            <a:cxnLst/>
            <a:rect l="l" t="t" r="r" b="b"/>
            <a:pathLst>
              <a:path w="7458" h="10355" extrusionOk="0">
                <a:moveTo>
                  <a:pt x="3589" y="1"/>
                </a:moveTo>
                <a:cubicBezTo>
                  <a:pt x="3523" y="1"/>
                  <a:pt x="3456" y="3"/>
                  <a:pt x="3389" y="8"/>
                </a:cubicBezTo>
                <a:cubicBezTo>
                  <a:pt x="3019" y="39"/>
                  <a:pt x="2661" y="147"/>
                  <a:pt x="2336" y="325"/>
                </a:cubicBezTo>
                <a:cubicBezTo>
                  <a:pt x="1733" y="654"/>
                  <a:pt x="1264" y="1190"/>
                  <a:pt x="953" y="1736"/>
                </a:cubicBezTo>
                <a:cubicBezTo>
                  <a:pt x="134" y="3159"/>
                  <a:pt x="0" y="4779"/>
                  <a:pt x="107" y="6346"/>
                </a:cubicBezTo>
                <a:cubicBezTo>
                  <a:pt x="171" y="7286"/>
                  <a:pt x="333" y="8260"/>
                  <a:pt x="960" y="9055"/>
                </a:cubicBezTo>
                <a:cubicBezTo>
                  <a:pt x="1589" y="9853"/>
                  <a:pt x="2882" y="10354"/>
                  <a:pt x="4113" y="10354"/>
                </a:cubicBezTo>
                <a:cubicBezTo>
                  <a:pt x="4170" y="10354"/>
                  <a:pt x="4228" y="10353"/>
                  <a:pt x="4285" y="10351"/>
                </a:cubicBezTo>
                <a:cubicBezTo>
                  <a:pt x="5118" y="10318"/>
                  <a:pt x="5907" y="10048"/>
                  <a:pt x="6417" y="9476"/>
                </a:cubicBezTo>
                <a:cubicBezTo>
                  <a:pt x="6931" y="8900"/>
                  <a:pt x="7122" y="8179"/>
                  <a:pt x="7222" y="7474"/>
                </a:cubicBezTo>
                <a:cubicBezTo>
                  <a:pt x="7458" y="5844"/>
                  <a:pt x="7275" y="4174"/>
                  <a:pt x="6694" y="2600"/>
                </a:cubicBezTo>
                <a:cubicBezTo>
                  <a:pt x="6455" y="1954"/>
                  <a:pt x="6137" y="1310"/>
                  <a:pt x="5589" y="804"/>
                </a:cubicBezTo>
                <a:cubicBezTo>
                  <a:pt x="5084" y="338"/>
                  <a:pt x="4350" y="1"/>
                  <a:pt x="358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657177" y="2083051"/>
            <a:ext cx="59799" cy="123915"/>
          </a:xfrm>
          <a:custGeom>
            <a:avLst/>
            <a:gdLst/>
            <a:ahLst/>
            <a:cxnLst/>
            <a:rect l="l" t="t" r="r" b="b"/>
            <a:pathLst>
              <a:path w="5122" h="10350" extrusionOk="0">
                <a:moveTo>
                  <a:pt x="1255" y="1"/>
                </a:moveTo>
                <a:cubicBezTo>
                  <a:pt x="1188" y="1"/>
                  <a:pt x="1120" y="3"/>
                  <a:pt x="1052" y="9"/>
                </a:cubicBezTo>
                <a:cubicBezTo>
                  <a:pt x="683" y="38"/>
                  <a:pt x="324" y="146"/>
                  <a:pt x="0" y="326"/>
                </a:cubicBezTo>
                <a:cubicBezTo>
                  <a:pt x="416" y="415"/>
                  <a:pt x="783" y="546"/>
                  <a:pt x="1125" y="764"/>
                </a:cubicBezTo>
                <a:cubicBezTo>
                  <a:pt x="2452" y="1610"/>
                  <a:pt x="3048" y="3014"/>
                  <a:pt x="3221" y="4372"/>
                </a:cubicBezTo>
                <a:cubicBezTo>
                  <a:pt x="3369" y="5551"/>
                  <a:pt x="3250" y="6749"/>
                  <a:pt x="2873" y="7878"/>
                </a:cubicBezTo>
                <a:cubicBezTo>
                  <a:pt x="2659" y="8525"/>
                  <a:pt x="2361" y="9151"/>
                  <a:pt x="2108" y="9790"/>
                </a:cubicBezTo>
                <a:cubicBezTo>
                  <a:pt x="2035" y="9971"/>
                  <a:pt x="1967" y="10161"/>
                  <a:pt x="1949" y="10350"/>
                </a:cubicBezTo>
                <a:cubicBezTo>
                  <a:pt x="2782" y="10317"/>
                  <a:pt x="3571" y="10047"/>
                  <a:pt x="4081" y="9475"/>
                </a:cubicBezTo>
                <a:cubicBezTo>
                  <a:pt x="4595" y="8899"/>
                  <a:pt x="4786" y="8178"/>
                  <a:pt x="4886" y="7473"/>
                </a:cubicBezTo>
                <a:cubicBezTo>
                  <a:pt x="5122" y="5843"/>
                  <a:pt x="4939" y="4173"/>
                  <a:pt x="4356" y="2599"/>
                </a:cubicBezTo>
                <a:cubicBezTo>
                  <a:pt x="4118" y="1954"/>
                  <a:pt x="3801" y="1310"/>
                  <a:pt x="3253" y="803"/>
                </a:cubicBezTo>
                <a:cubicBezTo>
                  <a:pt x="2749" y="338"/>
                  <a:pt x="2015" y="1"/>
                  <a:pt x="125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643868" y="2117913"/>
            <a:ext cx="55340" cy="108794"/>
          </a:xfrm>
          <a:custGeom>
            <a:avLst/>
            <a:gdLst/>
            <a:ahLst/>
            <a:cxnLst/>
            <a:rect l="l" t="t" r="r" b="b"/>
            <a:pathLst>
              <a:path w="4740" h="9087" extrusionOk="0">
                <a:moveTo>
                  <a:pt x="2887" y="0"/>
                </a:moveTo>
                <a:cubicBezTo>
                  <a:pt x="2816" y="0"/>
                  <a:pt x="2743" y="32"/>
                  <a:pt x="2728" y="93"/>
                </a:cubicBezTo>
                <a:cubicBezTo>
                  <a:pt x="2653" y="397"/>
                  <a:pt x="2660" y="2078"/>
                  <a:pt x="2647" y="2389"/>
                </a:cubicBezTo>
                <a:cubicBezTo>
                  <a:pt x="2634" y="2703"/>
                  <a:pt x="2624" y="3017"/>
                  <a:pt x="2620" y="3331"/>
                </a:cubicBezTo>
                <a:cubicBezTo>
                  <a:pt x="2614" y="3889"/>
                  <a:pt x="2614" y="4446"/>
                  <a:pt x="2620" y="5004"/>
                </a:cubicBezTo>
                <a:cubicBezTo>
                  <a:pt x="2306" y="4649"/>
                  <a:pt x="2018" y="4287"/>
                  <a:pt x="1775" y="3888"/>
                </a:cubicBezTo>
                <a:cubicBezTo>
                  <a:pt x="1612" y="3619"/>
                  <a:pt x="1464" y="3340"/>
                  <a:pt x="1332" y="3054"/>
                </a:cubicBezTo>
                <a:cubicBezTo>
                  <a:pt x="1267" y="2915"/>
                  <a:pt x="1212" y="2772"/>
                  <a:pt x="1153" y="2632"/>
                </a:cubicBezTo>
                <a:cubicBezTo>
                  <a:pt x="1103" y="2514"/>
                  <a:pt x="1066" y="2365"/>
                  <a:pt x="922" y="2304"/>
                </a:cubicBezTo>
                <a:cubicBezTo>
                  <a:pt x="909" y="2298"/>
                  <a:pt x="895" y="2295"/>
                  <a:pt x="881" y="2295"/>
                </a:cubicBezTo>
                <a:cubicBezTo>
                  <a:pt x="853" y="2295"/>
                  <a:pt x="826" y="2307"/>
                  <a:pt x="807" y="2328"/>
                </a:cubicBezTo>
                <a:cubicBezTo>
                  <a:pt x="707" y="2435"/>
                  <a:pt x="762" y="2590"/>
                  <a:pt x="791" y="2712"/>
                </a:cubicBezTo>
                <a:cubicBezTo>
                  <a:pt x="828" y="2858"/>
                  <a:pt x="872" y="3002"/>
                  <a:pt x="925" y="3145"/>
                </a:cubicBezTo>
                <a:cubicBezTo>
                  <a:pt x="1033" y="3455"/>
                  <a:pt x="1183" y="3759"/>
                  <a:pt x="1350" y="4053"/>
                </a:cubicBezTo>
                <a:cubicBezTo>
                  <a:pt x="1378" y="4099"/>
                  <a:pt x="1405" y="4146"/>
                  <a:pt x="1434" y="4192"/>
                </a:cubicBezTo>
                <a:cubicBezTo>
                  <a:pt x="1278" y="4170"/>
                  <a:pt x="1118" y="4154"/>
                  <a:pt x="973" y="4128"/>
                </a:cubicBezTo>
                <a:cubicBezTo>
                  <a:pt x="833" y="4103"/>
                  <a:pt x="689" y="4080"/>
                  <a:pt x="552" y="4044"/>
                </a:cubicBezTo>
                <a:cubicBezTo>
                  <a:pt x="416" y="4009"/>
                  <a:pt x="282" y="3939"/>
                  <a:pt x="140" y="3921"/>
                </a:cubicBezTo>
                <a:cubicBezTo>
                  <a:pt x="133" y="3920"/>
                  <a:pt x="126" y="3920"/>
                  <a:pt x="120" y="3920"/>
                </a:cubicBezTo>
                <a:cubicBezTo>
                  <a:pt x="56" y="3920"/>
                  <a:pt x="0" y="3961"/>
                  <a:pt x="19" y="4018"/>
                </a:cubicBezTo>
                <a:cubicBezTo>
                  <a:pt x="94" y="4247"/>
                  <a:pt x="467" y="4368"/>
                  <a:pt x="718" y="4435"/>
                </a:cubicBezTo>
                <a:cubicBezTo>
                  <a:pt x="889" y="4480"/>
                  <a:pt x="1069" y="4510"/>
                  <a:pt x="1245" y="4545"/>
                </a:cubicBezTo>
                <a:cubicBezTo>
                  <a:pt x="1398" y="4575"/>
                  <a:pt x="1561" y="4619"/>
                  <a:pt x="1722" y="4633"/>
                </a:cubicBezTo>
                <a:cubicBezTo>
                  <a:pt x="1984" y="5004"/>
                  <a:pt x="2288" y="5345"/>
                  <a:pt x="2627" y="5649"/>
                </a:cubicBezTo>
                <a:cubicBezTo>
                  <a:pt x="2635" y="6145"/>
                  <a:pt x="2646" y="6644"/>
                  <a:pt x="2664" y="7142"/>
                </a:cubicBezTo>
                <a:cubicBezTo>
                  <a:pt x="2675" y="7468"/>
                  <a:pt x="2688" y="7794"/>
                  <a:pt x="2705" y="8122"/>
                </a:cubicBezTo>
                <a:cubicBezTo>
                  <a:pt x="2717" y="8407"/>
                  <a:pt x="2691" y="8742"/>
                  <a:pt x="2856" y="9002"/>
                </a:cubicBezTo>
                <a:cubicBezTo>
                  <a:pt x="2893" y="9061"/>
                  <a:pt x="2960" y="9087"/>
                  <a:pt x="3029" y="9087"/>
                </a:cubicBezTo>
                <a:cubicBezTo>
                  <a:pt x="3142" y="9087"/>
                  <a:pt x="3260" y="9018"/>
                  <a:pt x="3257" y="8914"/>
                </a:cubicBezTo>
                <a:cubicBezTo>
                  <a:pt x="3253" y="8760"/>
                  <a:pt x="3207" y="8607"/>
                  <a:pt x="3196" y="8451"/>
                </a:cubicBezTo>
                <a:cubicBezTo>
                  <a:pt x="3183" y="8291"/>
                  <a:pt x="3178" y="8130"/>
                  <a:pt x="3172" y="7970"/>
                </a:cubicBezTo>
                <a:cubicBezTo>
                  <a:pt x="3160" y="7668"/>
                  <a:pt x="3148" y="7367"/>
                  <a:pt x="3138" y="7065"/>
                </a:cubicBezTo>
                <a:cubicBezTo>
                  <a:pt x="3118" y="6437"/>
                  <a:pt x="3100" y="5808"/>
                  <a:pt x="3090" y="5180"/>
                </a:cubicBezTo>
                <a:cubicBezTo>
                  <a:pt x="3086" y="4859"/>
                  <a:pt x="3082" y="4538"/>
                  <a:pt x="3081" y="4218"/>
                </a:cubicBezTo>
                <a:lnTo>
                  <a:pt x="3083" y="4216"/>
                </a:lnTo>
                <a:cubicBezTo>
                  <a:pt x="3495" y="3870"/>
                  <a:pt x="3855" y="3470"/>
                  <a:pt x="4154" y="3023"/>
                </a:cubicBezTo>
                <a:cubicBezTo>
                  <a:pt x="4419" y="2622"/>
                  <a:pt x="4723" y="2122"/>
                  <a:pt x="4737" y="1660"/>
                </a:cubicBezTo>
                <a:cubicBezTo>
                  <a:pt x="4739" y="1580"/>
                  <a:pt x="4648" y="1526"/>
                  <a:pt x="4561" y="1526"/>
                </a:cubicBezTo>
                <a:cubicBezTo>
                  <a:pt x="4508" y="1526"/>
                  <a:pt x="4456" y="1546"/>
                  <a:pt x="4428" y="1591"/>
                </a:cubicBezTo>
                <a:cubicBezTo>
                  <a:pt x="4309" y="1787"/>
                  <a:pt x="4245" y="2005"/>
                  <a:pt x="4143" y="2208"/>
                </a:cubicBezTo>
                <a:cubicBezTo>
                  <a:pt x="4036" y="2429"/>
                  <a:pt x="3913" y="2642"/>
                  <a:pt x="3777" y="2846"/>
                </a:cubicBezTo>
                <a:cubicBezTo>
                  <a:pt x="3573" y="3146"/>
                  <a:pt x="3340" y="3426"/>
                  <a:pt x="3081" y="3680"/>
                </a:cubicBezTo>
                <a:lnTo>
                  <a:pt x="3081" y="3294"/>
                </a:lnTo>
                <a:cubicBezTo>
                  <a:pt x="3082" y="2993"/>
                  <a:pt x="3079" y="2691"/>
                  <a:pt x="3078" y="2389"/>
                </a:cubicBezTo>
                <a:cubicBezTo>
                  <a:pt x="3075" y="2078"/>
                  <a:pt x="3094" y="401"/>
                  <a:pt x="3037" y="93"/>
                </a:cubicBezTo>
                <a:cubicBezTo>
                  <a:pt x="3025" y="30"/>
                  <a:pt x="2957" y="0"/>
                  <a:pt x="28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8014436" y="1957923"/>
            <a:ext cx="169836" cy="219133"/>
          </a:xfrm>
          <a:custGeom>
            <a:avLst/>
            <a:gdLst/>
            <a:ahLst/>
            <a:cxnLst/>
            <a:rect l="l" t="t" r="r" b="b"/>
            <a:pathLst>
              <a:path w="14547" h="18303" extrusionOk="0">
                <a:moveTo>
                  <a:pt x="6218" y="0"/>
                </a:moveTo>
                <a:cubicBezTo>
                  <a:pt x="6016" y="0"/>
                  <a:pt x="5814" y="13"/>
                  <a:pt x="5612" y="38"/>
                </a:cubicBezTo>
                <a:cubicBezTo>
                  <a:pt x="4096" y="223"/>
                  <a:pt x="2673" y="1102"/>
                  <a:pt x="2009" y="2386"/>
                </a:cubicBezTo>
                <a:cubicBezTo>
                  <a:pt x="1338" y="3685"/>
                  <a:pt x="1449" y="5200"/>
                  <a:pt x="1185" y="6620"/>
                </a:cubicBezTo>
                <a:cubicBezTo>
                  <a:pt x="989" y="7669"/>
                  <a:pt x="584" y="8677"/>
                  <a:pt x="391" y="9726"/>
                </a:cubicBezTo>
                <a:cubicBezTo>
                  <a:pt x="0" y="11855"/>
                  <a:pt x="532" y="14120"/>
                  <a:pt x="1842" y="15903"/>
                </a:cubicBezTo>
                <a:cubicBezTo>
                  <a:pt x="2386" y="16643"/>
                  <a:pt x="3066" y="17308"/>
                  <a:pt x="3902" y="17752"/>
                </a:cubicBezTo>
                <a:cubicBezTo>
                  <a:pt x="4486" y="18062"/>
                  <a:pt x="5178" y="18239"/>
                  <a:pt x="5891" y="18289"/>
                </a:cubicBezTo>
                <a:cubicBezTo>
                  <a:pt x="6026" y="18298"/>
                  <a:pt x="6163" y="18302"/>
                  <a:pt x="6300" y="18302"/>
                </a:cubicBezTo>
                <a:cubicBezTo>
                  <a:pt x="7565" y="18302"/>
                  <a:pt x="8854" y="17910"/>
                  <a:pt x="9720" y="17149"/>
                </a:cubicBezTo>
                <a:cubicBezTo>
                  <a:pt x="10519" y="16449"/>
                  <a:pt x="11006" y="15446"/>
                  <a:pt x="11046" y="14425"/>
                </a:cubicBezTo>
                <a:cubicBezTo>
                  <a:pt x="12610" y="13668"/>
                  <a:pt x="13784" y="12242"/>
                  <a:pt x="14165" y="10636"/>
                </a:cubicBezTo>
                <a:cubicBezTo>
                  <a:pt x="14546" y="9031"/>
                  <a:pt x="14125" y="7276"/>
                  <a:pt x="13048" y="5975"/>
                </a:cubicBezTo>
                <a:cubicBezTo>
                  <a:pt x="12606" y="5441"/>
                  <a:pt x="12062" y="4979"/>
                  <a:pt x="11677" y="4409"/>
                </a:cubicBezTo>
                <a:cubicBezTo>
                  <a:pt x="11313" y="3866"/>
                  <a:pt x="11106" y="3245"/>
                  <a:pt x="10788" y="2677"/>
                </a:cubicBezTo>
                <a:cubicBezTo>
                  <a:pt x="9949" y="1180"/>
                  <a:pt x="8263" y="98"/>
                  <a:pt x="6454" y="6"/>
                </a:cubicBezTo>
                <a:cubicBezTo>
                  <a:pt x="6375" y="2"/>
                  <a:pt x="6297" y="0"/>
                  <a:pt x="6218"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8037049" y="2036745"/>
            <a:ext cx="108029" cy="164742"/>
          </a:xfrm>
          <a:custGeom>
            <a:avLst/>
            <a:gdLst/>
            <a:ahLst/>
            <a:cxnLst/>
            <a:rect l="l" t="t" r="r" b="b"/>
            <a:pathLst>
              <a:path w="9253" h="13760" extrusionOk="0">
                <a:moveTo>
                  <a:pt x="4737" y="1"/>
                </a:moveTo>
                <a:cubicBezTo>
                  <a:pt x="4635" y="1"/>
                  <a:pt x="4529" y="55"/>
                  <a:pt x="4501" y="154"/>
                </a:cubicBezTo>
                <a:cubicBezTo>
                  <a:pt x="4318" y="793"/>
                  <a:pt x="4277" y="1487"/>
                  <a:pt x="4263" y="2175"/>
                </a:cubicBezTo>
                <a:cubicBezTo>
                  <a:pt x="4257" y="2171"/>
                  <a:pt x="4250" y="2166"/>
                  <a:pt x="4243" y="2160"/>
                </a:cubicBezTo>
                <a:cubicBezTo>
                  <a:pt x="4003" y="1985"/>
                  <a:pt x="3785" y="1780"/>
                  <a:pt x="3592" y="1556"/>
                </a:cubicBezTo>
                <a:cubicBezTo>
                  <a:pt x="3378" y="1312"/>
                  <a:pt x="3206" y="1043"/>
                  <a:pt x="3027" y="778"/>
                </a:cubicBezTo>
                <a:cubicBezTo>
                  <a:pt x="2932" y="638"/>
                  <a:pt x="2861" y="475"/>
                  <a:pt x="2665" y="475"/>
                </a:cubicBezTo>
                <a:cubicBezTo>
                  <a:pt x="2661" y="475"/>
                  <a:pt x="2656" y="475"/>
                  <a:pt x="2651" y="475"/>
                </a:cubicBezTo>
                <a:cubicBezTo>
                  <a:pt x="2624" y="477"/>
                  <a:pt x="2599" y="486"/>
                  <a:pt x="2577" y="503"/>
                </a:cubicBezTo>
                <a:cubicBezTo>
                  <a:pt x="2485" y="563"/>
                  <a:pt x="2458" y="640"/>
                  <a:pt x="2473" y="743"/>
                </a:cubicBezTo>
                <a:cubicBezTo>
                  <a:pt x="2543" y="1224"/>
                  <a:pt x="2789" y="1654"/>
                  <a:pt x="3109" y="2031"/>
                </a:cubicBezTo>
                <a:cubicBezTo>
                  <a:pt x="3278" y="2233"/>
                  <a:pt x="3467" y="2418"/>
                  <a:pt x="3671" y="2583"/>
                </a:cubicBezTo>
                <a:cubicBezTo>
                  <a:pt x="3759" y="2654"/>
                  <a:pt x="3851" y="2721"/>
                  <a:pt x="3944" y="2785"/>
                </a:cubicBezTo>
                <a:cubicBezTo>
                  <a:pt x="3988" y="2817"/>
                  <a:pt x="4207" y="2923"/>
                  <a:pt x="4210" y="2928"/>
                </a:cubicBezTo>
                <a:cubicBezTo>
                  <a:pt x="4221" y="2954"/>
                  <a:pt x="4236" y="2979"/>
                  <a:pt x="4252" y="3001"/>
                </a:cubicBezTo>
                <a:cubicBezTo>
                  <a:pt x="4250" y="3147"/>
                  <a:pt x="4247" y="3291"/>
                  <a:pt x="4241" y="3434"/>
                </a:cubicBezTo>
                <a:cubicBezTo>
                  <a:pt x="4202" y="4535"/>
                  <a:pt x="4202" y="5637"/>
                  <a:pt x="4204" y="6738"/>
                </a:cubicBezTo>
                <a:cubicBezTo>
                  <a:pt x="4206" y="6811"/>
                  <a:pt x="4207" y="6882"/>
                  <a:pt x="4207" y="6955"/>
                </a:cubicBezTo>
                <a:cubicBezTo>
                  <a:pt x="3607" y="6599"/>
                  <a:pt x="3044" y="6208"/>
                  <a:pt x="2528" y="5750"/>
                </a:cubicBezTo>
                <a:cubicBezTo>
                  <a:pt x="2739" y="5141"/>
                  <a:pt x="2765" y="4392"/>
                  <a:pt x="2565" y="3784"/>
                </a:cubicBezTo>
                <a:cubicBezTo>
                  <a:pt x="2523" y="3657"/>
                  <a:pt x="2423" y="3602"/>
                  <a:pt x="2321" y="3602"/>
                </a:cubicBezTo>
                <a:cubicBezTo>
                  <a:pt x="2187" y="3602"/>
                  <a:pt x="2048" y="3697"/>
                  <a:pt x="2028" y="3852"/>
                </a:cubicBezTo>
                <a:cubicBezTo>
                  <a:pt x="1976" y="4273"/>
                  <a:pt x="1928" y="4687"/>
                  <a:pt x="1871" y="5103"/>
                </a:cubicBezTo>
                <a:cubicBezTo>
                  <a:pt x="1591" y="4793"/>
                  <a:pt x="1339" y="4464"/>
                  <a:pt x="1085" y="4132"/>
                </a:cubicBezTo>
                <a:cubicBezTo>
                  <a:pt x="871" y="3852"/>
                  <a:pt x="650" y="3337"/>
                  <a:pt x="280" y="3224"/>
                </a:cubicBezTo>
                <a:cubicBezTo>
                  <a:pt x="271" y="3221"/>
                  <a:pt x="262" y="3220"/>
                  <a:pt x="254" y="3220"/>
                </a:cubicBezTo>
                <a:cubicBezTo>
                  <a:pt x="214" y="3220"/>
                  <a:pt x="181" y="3249"/>
                  <a:pt x="166" y="3285"/>
                </a:cubicBezTo>
                <a:cubicBezTo>
                  <a:pt x="1" y="3657"/>
                  <a:pt x="426" y="4279"/>
                  <a:pt x="620" y="4601"/>
                </a:cubicBezTo>
                <a:cubicBezTo>
                  <a:pt x="892" y="5046"/>
                  <a:pt x="1248" y="5466"/>
                  <a:pt x="1610" y="5853"/>
                </a:cubicBezTo>
                <a:cubicBezTo>
                  <a:pt x="2331" y="6623"/>
                  <a:pt x="3230" y="7324"/>
                  <a:pt x="4214" y="7789"/>
                </a:cubicBezTo>
                <a:cubicBezTo>
                  <a:pt x="4235" y="9668"/>
                  <a:pt x="4296" y="11548"/>
                  <a:pt x="4409" y="13424"/>
                </a:cubicBezTo>
                <a:cubicBezTo>
                  <a:pt x="4422" y="13647"/>
                  <a:pt x="4616" y="13760"/>
                  <a:pt x="4803" y="13760"/>
                </a:cubicBezTo>
                <a:cubicBezTo>
                  <a:pt x="4988" y="13760"/>
                  <a:pt x="5168" y="13648"/>
                  <a:pt x="5156" y="13424"/>
                </a:cubicBezTo>
                <a:cubicBezTo>
                  <a:pt x="5041" y="11197"/>
                  <a:pt x="4967" y="8969"/>
                  <a:pt x="4957" y="6740"/>
                </a:cubicBezTo>
                <a:lnTo>
                  <a:pt x="4957" y="6386"/>
                </a:lnTo>
                <a:cubicBezTo>
                  <a:pt x="5545" y="5962"/>
                  <a:pt x="6083" y="5440"/>
                  <a:pt x="6563" y="4889"/>
                </a:cubicBezTo>
                <a:cubicBezTo>
                  <a:pt x="6778" y="4920"/>
                  <a:pt x="6996" y="4933"/>
                  <a:pt x="7215" y="4933"/>
                </a:cubicBezTo>
                <a:cubicBezTo>
                  <a:pt x="7444" y="4933"/>
                  <a:pt x="7675" y="4919"/>
                  <a:pt x="7902" y="4896"/>
                </a:cubicBezTo>
                <a:cubicBezTo>
                  <a:pt x="8327" y="4854"/>
                  <a:pt x="8799" y="4797"/>
                  <a:pt x="9127" y="4523"/>
                </a:cubicBezTo>
                <a:cubicBezTo>
                  <a:pt x="9253" y="4417"/>
                  <a:pt x="9180" y="4227"/>
                  <a:pt x="9031" y="4184"/>
                </a:cubicBezTo>
                <a:cubicBezTo>
                  <a:pt x="8892" y="4145"/>
                  <a:pt x="8747" y="4131"/>
                  <a:pt x="8599" y="4131"/>
                </a:cubicBezTo>
                <a:cubicBezTo>
                  <a:pt x="8341" y="4131"/>
                  <a:pt x="8075" y="4172"/>
                  <a:pt x="7826" y="4188"/>
                </a:cubicBezTo>
                <a:cubicBezTo>
                  <a:pt x="7627" y="4201"/>
                  <a:pt x="7429" y="4202"/>
                  <a:pt x="7231" y="4202"/>
                </a:cubicBezTo>
                <a:cubicBezTo>
                  <a:pt x="7195" y="4202"/>
                  <a:pt x="7159" y="4202"/>
                  <a:pt x="7124" y="4202"/>
                </a:cubicBezTo>
                <a:cubicBezTo>
                  <a:pt x="7166" y="4146"/>
                  <a:pt x="7207" y="4091"/>
                  <a:pt x="7248" y="4036"/>
                </a:cubicBezTo>
                <a:cubicBezTo>
                  <a:pt x="7605" y="3557"/>
                  <a:pt x="7938" y="3050"/>
                  <a:pt x="8194" y="2519"/>
                </a:cubicBezTo>
                <a:cubicBezTo>
                  <a:pt x="8330" y="2240"/>
                  <a:pt x="8732" y="1660"/>
                  <a:pt x="8464" y="1384"/>
                </a:cubicBezTo>
                <a:cubicBezTo>
                  <a:pt x="8436" y="1355"/>
                  <a:pt x="8405" y="1343"/>
                  <a:pt x="8373" y="1343"/>
                </a:cubicBezTo>
                <a:cubicBezTo>
                  <a:pt x="8149" y="1343"/>
                  <a:pt x="7850" y="1938"/>
                  <a:pt x="7808" y="2007"/>
                </a:cubicBezTo>
                <a:cubicBezTo>
                  <a:pt x="7503" y="2493"/>
                  <a:pt x="7184" y="2976"/>
                  <a:pt x="6836" y="3434"/>
                </a:cubicBezTo>
                <a:cubicBezTo>
                  <a:pt x="6273" y="4172"/>
                  <a:pt x="5633" y="4793"/>
                  <a:pt x="4961" y="5414"/>
                </a:cubicBezTo>
                <a:cubicBezTo>
                  <a:pt x="4967" y="4728"/>
                  <a:pt x="4975" y="4043"/>
                  <a:pt x="4980" y="3357"/>
                </a:cubicBezTo>
                <a:cubicBezTo>
                  <a:pt x="4990" y="2310"/>
                  <a:pt x="5138" y="1188"/>
                  <a:pt x="4945" y="154"/>
                </a:cubicBezTo>
                <a:cubicBezTo>
                  <a:pt x="4925" y="50"/>
                  <a:pt x="4833" y="1"/>
                  <a:pt x="473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8079952" y="1957923"/>
            <a:ext cx="104316" cy="219133"/>
          </a:xfrm>
          <a:custGeom>
            <a:avLst/>
            <a:gdLst/>
            <a:ahLst/>
            <a:cxnLst/>
            <a:rect l="l" t="t" r="r" b="b"/>
            <a:pathLst>
              <a:path w="8935" h="18303" extrusionOk="0">
                <a:moveTo>
                  <a:pt x="606" y="0"/>
                </a:moveTo>
                <a:cubicBezTo>
                  <a:pt x="404" y="0"/>
                  <a:pt x="202" y="13"/>
                  <a:pt x="0" y="38"/>
                </a:cubicBezTo>
                <a:cubicBezTo>
                  <a:pt x="129" y="45"/>
                  <a:pt x="258" y="55"/>
                  <a:pt x="387" y="73"/>
                </a:cubicBezTo>
                <a:cubicBezTo>
                  <a:pt x="1596" y="234"/>
                  <a:pt x="2770" y="881"/>
                  <a:pt x="3317" y="1901"/>
                </a:cubicBezTo>
                <a:cubicBezTo>
                  <a:pt x="4060" y="3283"/>
                  <a:pt x="3544" y="5013"/>
                  <a:pt x="4193" y="6437"/>
                </a:cubicBezTo>
                <a:cubicBezTo>
                  <a:pt x="4444" y="6988"/>
                  <a:pt x="4855" y="7457"/>
                  <a:pt x="5214" y="7953"/>
                </a:cubicBezTo>
                <a:cubicBezTo>
                  <a:pt x="5653" y="8559"/>
                  <a:pt x="6025" y="9224"/>
                  <a:pt x="6161" y="9944"/>
                </a:cubicBezTo>
                <a:cubicBezTo>
                  <a:pt x="6296" y="10665"/>
                  <a:pt x="6174" y="11449"/>
                  <a:pt x="5705" y="12036"/>
                </a:cubicBezTo>
                <a:cubicBezTo>
                  <a:pt x="5283" y="12566"/>
                  <a:pt x="4614" y="12900"/>
                  <a:pt x="4241" y="13461"/>
                </a:cubicBezTo>
                <a:cubicBezTo>
                  <a:pt x="3846" y="14059"/>
                  <a:pt x="3852" y="14806"/>
                  <a:pt x="3642" y="15481"/>
                </a:cubicBezTo>
                <a:cubicBezTo>
                  <a:pt x="3292" y="16599"/>
                  <a:pt x="2330" y="17502"/>
                  <a:pt x="1193" y="17987"/>
                </a:cubicBezTo>
                <a:cubicBezTo>
                  <a:pt x="897" y="18112"/>
                  <a:pt x="591" y="18213"/>
                  <a:pt x="279" y="18289"/>
                </a:cubicBezTo>
                <a:cubicBezTo>
                  <a:pt x="414" y="18298"/>
                  <a:pt x="551" y="18302"/>
                  <a:pt x="688" y="18302"/>
                </a:cubicBezTo>
                <a:cubicBezTo>
                  <a:pt x="1953" y="18302"/>
                  <a:pt x="3242" y="17910"/>
                  <a:pt x="4108" y="17149"/>
                </a:cubicBezTo>
                <a:cubicBezTo>
                  <a:pt x="4907" y="16449"/>
                  <a:pt x="5394" y="15446"/>
                  <a:pt x="5434" y="14425"/>
                </a:cubicBezTo>
                <a:cubicBezTo>
                  <a:pt x="6998" y="13668"/>
                  <a:pt x="8172" y="12242"/>
                  <a:pt x="8553" y="10636"/>
                </a:cubicBezTo>
                <a:cubicBezTo>
                  <a:pt x="8934" y="9031"/>
                  <a:pt x="8513" y="7276"/>
                  <a:pt x="7436" y="5975"/>
                </a:cubicBezTo>
                <a:cubicBezTo>
                  <a:pt x="6994" y="5441"/>
                  <a:pt x="6450" y="4979"/>
                  <a:pt x="6065" y="4409"/>
                </a:cubicBezTo>
                <a:cubicBezTo>
                  <a:pt x="5701" y="3866"/>
                  <a:pt x="5494" y="3245"/>
                  <a:pt x="5176" y="2677"/>
                </a:cubicBezTo>
                <a:cubicBezTo>
                  <a:pt x="4337" y="1180"/>
                  <a:pt x="2651" y="98"/>
                  <a:pt x="842" y="6"/>
                </a:cubicBezTo>
                <a:cubicBezTo>
                  <a:pt x="763" y="2"/>
                  <a:pt x="685" y="0"/>
                  <a:pt x="6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8004956" y="2330158"/>
            <a:ext cx="221124" cy="320683"/>
          </a:xfrm>
          <a:custGeom>
            <a:avLst/>
            <a:gdLst/>
            <a:ahLst/>
            <a:cxnLst/>
            <a:rect l="l" t="t" r="r" b="b"/>
            <a:pathLst>
              <a:path w="18940" h="26785" extrusionOk="0">
                <a:moveTo>
                  <a:pt x="9705" y="1"/>
                </a:moveTo>
                <a:cubicBezTo>
                  <a:pt x="9463" y="1"/>
                  <a:pt x="9220" y="28"/>
                  <a:pt x="8979" y="85"/>
                </a:cubicBezTo>
                <a:cubicBezTo>
                  <a:pt x="8902" y="105"/>
                  <a:pt x="8826" y="124"/>
                  <a:pt x="8752" y="148"/>
                </a:cubicBezTo>
                <a:cubicBezTo>
                  <a:pt x="7511" y="539"/>
                  <a:pt x="6645" y="1629"/>
                  <a:pt x="6021" y="2723"/>
                </a:cubicBezTo>
                <a:cubicBezTo>
                  <a:pt x="5397" y="3815"/>
                  <a:pt x="4913" y="4982"/>
                  <a:pt x="4580" y="6195"/>
                </a:cubicBezTo>
                <a:cubicBezTo>
                  <a:pt x="3192" y="6472"/>
                  <a:pt x="2444" y="7890"/>
                  <a:pt x="2145" y="9184"/>
                </a:cubicBezTo>
                <a:cubicBezTo>
                  <a:pt x="1702" y="11111"/>
                  <a:pt x="1795" y="13122"/>
                  <a:pt x="2415" y="14999"/>
                </a:cubicBezTo>
                <a:cubicBezTo>
                  <a:pt x="424" y="17053"/>
                  <a:pt x="1" y="20296"/>
                  <a:pt x="1399" y="22735"/>
                </a:cubicBezTo>
                <a:cubicBezTo>
                  <a:pt x="2744" y="25079"/>
                  <a:pt x="5122" y="25905"/>
                  <a:pt x="7751" y="26372"/>
                </a:cubicBezTo>
                <a:cubicBezTo>
                  <a:pt x="8879" y="26573"/>
                  <a:pt x="10049" y="26785"/>
                  <a:pt x="11193" y="26785"/>
                </a:cubicBezTo>
                <a:cubicBezTo>
                  <a:pt x="11734" y="26785"/>
                  <a:pt x="12270" y="26737"/>
                  <a:pt x="12793" y="26619"/>
                </a:cubicBezTo>
                <a:cubicBezTo>
                  <a:pt x="13402" y="26485"/>
                  <a:pt x="13983" y="26245"/>
                  <a:pt x="14510" y="25910"/>
                </a:cubicBezTo>
                <a:cubicBezTo>
                  <a:pt x="15968" y="24983"/>
                  <a:pt x="16827" y="23172"/>
                  <a:pt x="16270" y="21612"/>
                </a:cubicBezTo>
                <a:cubicBezTo>
                  <a:pt x="16171" y="21336"/>
                  <a:pt x="16030" y="21054"/>
                  <a:pt x="16095" y="20770"/>
                </a:cubicBezTo>
                <a:cubicBezTo>
                  <a:pt x="16134" y="20592"/>
                  <a:pt x="16250" y="20441"/>
                  <a:pt x="16358" y="20291"/>
                </a:cubicBezTo>
                <a:cubicBezTo>
                  <a:pt x="18336" y="17559"/>
                  <a:pt x="18940" y="13997"/>
                  <a:pt x="17955" y="10829"/>
                </a:cubicBezTo>
                <a:cubicBezTo>
                  <a:pt x="17414" y="9089"/>
                  <a:pt x="16152" y="7299"/>
                  <a:pt x="14231" y="7048"/>
                </a:cubicBezTo>
                <a:cubicBezTo>
                  <a:pt x="14201" y="5405"/>
                  <a:pt x="14123" y="3693"/>
                  <a:pt x="13299" y="2242"/>
                </a:cubicBezTo>
                <a:cubicBezTo>
                  <a:pt x="12592" y="996"/>
                  <a:pt x="11172" y="1"/>
                  <a:pt x="970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8107130" y="2330158"/>
            <a:ext cx="118945" cy="318708"/>
          </a:xfrm>
          <a:custGeom>
            <a:avLst/>
            <a:gdLst/>
            <a:ahLst/>
            <a:cxnLst/>
            <a:rect l="l" t="t" r="r" b="b"/>
            <a:pathLst>
              <a:path w="10188" h="26620" extrusionOk="0">
                <a:moveTo>
                  <a:pt x="953" y="1"/>
                </a:moveTo>
                <a:cubicBezTo>
                  <a:pt x="711" y="1"/>
                  <a:pt x="468" y="28"/>
                  <a:pt x="227" y="85"/>
                </a:cubicBezTo>
                <a:cubicBezTo>
                  <a:pt x="151" y="105"/>
                  <a:pt x="74" y="124"/>
                  <a:pt x="0" y="148"/>
                </a:cubicBezTo>
                <a:cubicBezTo>
                  <a:pt x="912" y="669"/>
                  <a:pt x="1658" y="1470"/>
                  <a:pt x="2089" y="2382"/>
                </a:cubicBezTo>
                <a:cubicBezTo>
                  <a:pt x="2984" y="4276"/>
                  <a:pt x="2784" y="6456"/>
                  <a:pt x="2401" y="8494"/>
                </a:cubicBezTo>
                <a:cubicBezTo>
                  <a:pt x="4742" y="9643"/>
                  <a:pt x="6358" y="11985"/>
                  <a:pt x="6508" y="14445"/>
                </a:cubicBezTo>
                <a:cubicBezTo>
                  <a:pt x="6657" y="16906"/>
                  <a:pt x="5341" y="19404"/>
                  <a:pt x="3157" y="20793"/>
                </a:cubicBezTo>
                <a:cubicBezTo>
                  <a:pt x="4595" y="22371"/>
                  <a:pt x="4857" y="24712"/>
                  <a:pt x="4041" y="26619"/>
                </a:cubicBezTo>
                <a:cubicBezTo>
                  <a:pt x="4650" y="26485"/>
                  <a:pt x="5231" y="26245"/>
                  <a:pt x="5758" y="25910"/>
                </a:cubicBezTo>
                <a:cubicBezTo>
                  <a:pt x="7216" y="24983"/>
                  <a:pt x="8075" y="23172"/>
                  <a:pt x="7518" y="21612"/>
                </a:cubicBezTo>
                <a:cubicBezTo>
                  <a:pt x="7419" y="21336"/>
                  <a:pt x="7278" y="21054"/>
                  <a:pt x="7343" y="20770"/>
                </a:cubicBezTo>
                <a:cubicBezTo>
                  <a:pt x="7382" y="20592"/>
                  <a:pt x="7498" y="20441"/>
                  <a:pt x="7606" y="20291"/>
                </a:cubicBezTo>
                <a:cubicBezTo>
                  <a:pt x="9584" y="17559"/>
                  <a:pt x="10188" y="13997"/>
                  <a:pt x="9203" y="10829"/>
                </a:cubicBezTo>
                <a:cubicBezTo>
                  <a:pt x="8662" y="9089"/>
                  <a:pt x="7400" y="7299"/>
                  <a:pt x="5479" y="7048"/>
                </a:cubicBezTo>
                <a:cubicBezTo>
                  <a:pt x="5449" y="5405"/>
                  <a:pt x="5371" y="3693"/>
                  <a:pt x="4547" y="2242"/>
                </a:cubicBezTo>
                <a:cubicBezTo>
                  <a:pt x="3840" y="996"/>
                  <a:pt x="2420" y="1"/>
                  <a:pt x="953"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8040073" y="2413122"/>
            <a:ext cx="150327" cy="275379"/>
          </a:xfrm>
          <a:custGeom>
            <a:avLst/>
            <a:gdLst/>
            <a:ahLst/>
            <a:cxnLst/>
            <a:rect l="l" t="t" r="r" b="b"/>
            <a:pathLst>
              <a:path w="12876" h="23001" extrusionOk="0">
                <a:moveTo>
                  <a:pt x="6036" y="1"/>
                </a:moveTo>
                <a:cubicBezTo>
                  <a:pt x="5906" y="1"/>
                  <a:pt x="5786" y="70"/>
                  <a:pt x="5764" y="232"/>
                </a:cubicBezTo>
                <a:cubicBezTo>
                  <a:pt x="5410" y="2782"/>
                  <a:pt x="5400" y="5402"/>
                  <a:pt x="5415" y="8002"/>
                </a:cubicBezTo>
                <a:cubicBezTo>
                  <a:pt x="4800" y="7263"/>
                  <a:pt x="4295" y="6473"/>
                  <a:pt x="3893" y="5574"/>
                </a:cubicBezTo>
                <a:cubicBezTo>
                  <a:pt x="3413" y="4497"/>
                  <a:pt x="3283" y="3293"/>
                  <a:pt x="2758" y="2257"/>
                </a:cubicBezTo>
                <a:cubicBezTo>
                  <a:pt x="2719" y="2179"/>
                  <a:pt x="2621" y="2123"/>
                  <a:pt x="2530" y="2123"/>
                </a:cubicBezTo>
                <a:cubicBezTo>
                  <a:pt x="2464" y="2123"/>
                  <a:pt x="2401" y="2153"/>
                  <a:pt x="2370" y="2228"/>
                </a:cubicBezTo>
                <a:cubicBezTo>
                  <a:pt x="1269" y="4818"/>
                  <a:pt x="3481" y="8218"/>
                  <a:pt x="5411" y="9954"/>
                </a:cubicBezTo>
                <a:cubicBezTo>
                  <a:pt x="5415" y="9957"/>
                  <a:pt x="5419" y="9960"/>
                  <a:pt x="5423" y="9964"/>
                </a:cubicBezTo>
                <a:cubicBezTo>
                  <a:pt x="5423" y="10322"/>
                  <a:pt x="5425" y="10680"/>
                  <a:pt x="5422" y="11035"/>
                </a:cubicBezTo>
                <a:cubicBezTo>
                  <a:pt x="5414" y="12321"/>
                  <a:pt x="5411" y="13607"/>
                  <a:pt x="5413" y="14894"/>
                </a:cubicBezTo>
                <a:cubicBezTo>
                  <a:pt x="3947" y="14288"/>
                  <a:pt x="3036" y="13315"/>
                  <a:pt x="2255" y="11908"/>
                </a:cubicBezTo>
                <a:cubicBezTo>
                  <a:pt x="2187" y="11784"/>
                  <a:pt x="1635" y="10233"/>
                  <a:pt x="1088" y="10233"/>
                </a:cubicBezTo>
                <a:cubicBezTo>
                  <a:pt x="1018" y="10233"/>
                  <a:pt x="947" y="10259"/>
                  <a:pt x="878" y="10316"/>
                </a:cubicBezTo>
                <a:cubicBezTo>
                  <a:pt x="1" y="11047"/>
                  <a:pt x="1609" y="13305"/>
                  <a:pt x="2123" y="13969"/>
                </a:cubicBezTo>
                <a:cubicBezTo>
                  <a:pt x="2918" y="14997"/>
                  <a:pt x="4051" y="15912"/>
                  <a:pt x="5413" y="16117"/>
                </a:cubicBezTo>
                <a:cubicBezTo>
                  <a:pt x="5414" y="18185"/>
                  <a:pt x="5414" y="20254"/>
                  <a:pt x="5396" y="22322"/>
                </a:cubicBezTo>
                <a:cubicBezTo>
                  <a:pt x="5391" y="22779"/>
                  <a:pt x="5763" y="23001"/>
                  <a:pt x="6148" y="23001"/>
                </a:cubicBezTo>
                <a:cubicBezTo>
                  <a:pt x="6563" y="23001"/>
                  <a:pt x="6994" y="22743"/>
                  <a:pt x="6985" y="22245"/>
                </a:cubicBezTo>
                <a:cubicBezTo>
                  <a:pt x="6928" y="19253"/>
                  <a:pt x="6907" y="16260"/>
                  <a:pt x="6874" y="13268"/>
                </a:cubicBezTo>
                <a:cubicBezTo>
                  <a:pt x="9637" y="11945"/>
                  <a:pt x="12875" y="8535"/>
                  <a:pt x="12567" y="5472"/>
                </a:cubicBezTo>
                <a:cubicBezTo>
                  <a:pt x="12546" y="5266"/>
                  <a:pt x="12372" y="5150"/>
                  <a:pt x="12194" y="5150"/>
                </a:cubicBezTo>
                <a:cubicBezTo>
                  <a:pt x="12069" y="5150"/>
                  <a:pt x="11942" y="5207"/>
                  <a:pt x="11864" y="5330"/>
                </a:cubicBezTo>
                <a:cubicBezTo>
                  <a:pt x="11141" y="6469"/>
                  <a:pt x="10761" y="7707"/>
                  <a:pt x="10007" y="8830"/>
                </a:cubicBezTo>
                <a:cubicBezTo>
                  <a:pt x="9762" y="8390"/>
                  <a:pt x="9557" y="7946"/>
                  <a:pt x="9402" y="7449"/>
                </a:cubicBezTo>
                <a:cubicBezTo>
                  <a:pt x="9210" y="6838"/>
                  <a:pt x="9190" y="6214"/>
                  <a:pt x="9032" y="5601"/>
                </a:cubicBezTo>
                <a:cubicBezTo>
                  <a:pt x="9010" y="5512"/>
                  <a:pt x="8929" y="5470"/>
                  <a:pt x="8845" y="5470"/>
                </a:cubicBezTo>
                <a:cubicBezTo>
                  <a:pt x="8766" y="5470"/>
                  <a:pt x="8684" y="5507"/>
                  <a:pt x="8644" y="5574"/>
                </a:cubicBezTo>
                <a:cubicBezTo>
                  <a:pt x="7894" y="6843"/>
                  <a:pt x="8347" y="8702"/>
                  <a:pt x="9164" y="9871"/>
                </a:cubicBezTo>
                <a:cubicBezTo>
                  <a:pt x="8471" y="10608"/>
                  <a:pt x="7698" y="11220"/>
                  <a:pt x="6856" y="11805"/>
                </a:cubicBezTo>
                <a:cubicBezTo>
                  <a:pt x="6854" y="11622"/>
                  <a:pt x="6852" y="11439"/>
                  <a:pt x="6849" y="11255"/>
                </a:cubicBezTo>
                <a:cubicBezTo>
                  <a:pt x="6797" y="7630"/>
                  <a:pt x="6939" y="3875"/>
                  <a:pt x="6402" y="281"/>
                </a:cubicBezTo>
                <a:cubicBezTo>
                  <a:pt x="6377" y="109"/>
                  <a:pt x="6199" y="1"/>
                  <a:pt x="603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6729778" y="2232529"/>
            <a:ext cx="184605" cy="267717"/>
          </a:xfrm>
          <a:custGeom>
            <a:avLst/>
            <a:gdLst/>
            <a:ahLst/>
            <a:cxnLst/>
            <a:rect l="l" t="t" r="r" b="b"/>
            <a:pathLst>
              <a:path w="15812" h="22361" extrusionOk="0">
                <a:moveTo>
                  <a:pt x="8102" y="1"/>
                </a:moveTo>
                <a:cubicBezTo>
                  <a:pt x="7900" y="1"/>
                  <a:pt x="7697" y="23"/>
                  <a:pt x="7496" y="71"/>
                </a:cubicBezTo>
                <a:cubicBezTo>
                  <a:pt x="7431" y="86"/>
                  <a:pt x="7368" y="103"/>
                  <a:pt x="7307" y="122"/>
                </a:cubicBezTo>
                <a:cubicBezTo>
                  <a:pt x="6271" y="448"/>
                  <a:pt x="5548" y="1360"/>
                  <a:pt x="5027" y="2272"/>
                </a:cubicBezTo>
                <a:cubicBezTo>
                  <a:pt x="4506" y="3184"/>
                  <a:pt x="4101" y="4159"/>
                  <a:pt x="3823" y="5170"/>
                </a:cubicBezTo>
                <a:cubicBezTo>
                  <a:pt x="2664" y="5402"/>
                  <a:pt x="2040" y="6585"/>
                  <a:pt x="1791" y="7667"/>
                </a:cubicBezTo>
                <a:cubicBezTo>
                  <a:pt x="1421" y="9276"/>
                  <a:pt x="1497" y="10954"/>
                  <a:pt x="2016" y="12522"/>
                </a:cubicBezTo>
                <a:cubicBezTo>
                  <a:pt x="352" y="14236"/>
                  <a:pt x="0" y="16943"/>
                  <a:pt x="1168" y="18979"/>
                </a:cubicBezTo>
                <a:cubicBezTo>
                  <a:pt x="2290" y="20937"/>
                  <a:pt x="4275" y="21625"/>
                  <a:pt x="6472" y="22016"/>
                </a:cubicBezTo>
                <a:cubicBezTo>
                  <a:pt x="7412" y="22184"/>
                  <a:pt x="8387" y="22360"/>
                  <a:pt x="9341" y="22360"/>
                </a:cubicBezTo>
                <a:cubicBezTo>
                  <a:pt x="9794" y="22360"/>
                  <a:pt x="10242" y="22320"/>
                  <a:pt x="10680" y="22222"/>
                </a:cubicBezTo>
                <a:cubicBezTo>
                  <a:pt x="11188" y="22111"/>
                  <a:pt x="11674" y="21910"/>
                  <a:pt x="12112" y="21631"/>
                </a:cubicBezTo>
                <a:cubicBezTo>
                  <a:pt x="13331" y="20856"/>
                  <a:pt x="14047" y="19345"/>
                  <a:pt x="13582" y="18041"/>
                </a:cubicBezTo>
                <a:cubicBezTo>
                  <a:pt x="13500" y="17812"/>
                  <a:pt x="13383" y="17575"/>
                  <a:pt x="13437" y="17339"/>
                </a:cubicBezTo>
                <a:cubicBezTo>
                  <a:pt x="13470" y="17191"/>
                  <a:pt x="13566" y="17065"/>
                  <a:pt x="13656" y="16939"/>
                </a:cubicBezTo>
                <a:cubicBezTo>
                  <a:pt x="15308" y="14659"/>
                  <a:pt x="15812" y="11685"/>
                  <a:pt x="14989" y="9040"/>
                </a:cubicBezTo>
                <a:cubicBezTo>
                  <a:pt x="14538" y="7588"/>
                  <a:pt x="13485" y="6093"/>
                  <a:pt x="11881" y="5883"/>
                </a:cubicBezTo>
                <a:cubicBezTo>
                  <a:pt x="11856" y="4511"/>
                  <a:pt x="11790" y="3082"/>
                  <a:pt x="11102" y="1870"/>
                </a:cubicBezTo>
                <a:cubicBezTo>
                  <a:pt x="10511" y="831"/>
                  <a:pt x="9326" y="1"/>
                  <a:pt x="810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6815071" y="2232517"/>
            <a:ext cx="99331" cy="266065"/>
          </a:xfrm>
          <a:custGeom>
            <a:avLst/>
            <a:gdLst/>
            <a:ahLst/>
            <a:cxnLst/>
            <a:rect l="l" t="t" r="r" b="b"/>
            <a:pathLst>
              <a:path w="8508" h="22223" extrusionOk="0">
                <a:moveTo>
                  <a:pt x="796" y="0"/>
                </a:moveTo>
                <a:cubicBezTo>
                  <a:pt x="594" y="0"/>
                  <a:pt x="391" y="23"/>
                  <a:pt x="190" y="71"/>
                </a:cubicBezTo>
                <a:cubicBezTo>
                  <a:pt x="127" y="87"/>
                  <a:pt x="62" y="104"/>
                  <a:pt x="1" y="123"/>
                </a:cubicBezTo>
                <a:cubicBezTo>
                  <a:pt x="762" y="559"/>
                  <a:pt x="1384" y="1227"/>
                  <a:pt x="1745" y="1988"/>
                </a:cubicBezTo>
                <a:cubicBezTo>
                  <a:pt x="2492" y="3569"/>
                  <a:pt x="2325" y="5388"/>
                  <a:pt x="2005" y="7091"/>
                </a:cubicBezTo>
                <a:cubicBezTo>
                  <a:pt x="3959" y="8051"/>
                  <a:pt x="5308" y="10005"/>
                  <a:pt x="5433" y="12060"/>
                </a:cubicBezTo>
                <a:cubicBezTo>
                  <a:pt x="5558" y="14114"/>
                  <a:pt x="4460" y="16199"/>
                  <a:pt x="2636" y="17359"/>
                </a:cubicBezTo>
                <a:cubicBezTo>
                  <a:pt x="3836" y="18677"/>
                  <a:pt x="4055" y="20631"/>
                  <a:pt x="3374" y="22223"/>
                </a:cubicBezTo>
                <a:cubicBezTo>
                  <a:pt x="3882" y="22112"/>
                  <a:pt x="4368" y="21911"/>
                  <a:pt x="4806" y="21632"/>
                </a:cubicBezTo>
                <a:cubicBezTo>
                  <a:pt x="6025" y="20857"/>
                  <a:pt x="6741" y="19346"/>
                  <a:pt x="6276" y="18042"/>
                </a:cubicBezTo>
                <a:cubicBezTo>
                  <a:pt x="6194" y="17813"/>
                  <a:pt x="6077" y="17576"/>
                  <a:pt x="6131" y="17340"/>
                </a:cubicBezTo>
                <a:cubicBezTo>
                  <a:pt x="6164" y="17191"/>
                  <a:pt x="6260" y="17066"/>
                  <a:pt x="6350" y="16940"/>
                </a:cubicBezTo>
                <a:cubicBezTo>
                  <a:pt x="8002" y="14660"/>
                  <a:pt x="8507" y="11686"/>
                  <a:pt x="7684" y="9041"/>
                </a:cubicBezTo>
                <a:cubicBezTo>
                  <a:pt x="7232" y="7589"/>
                  <a:pt x="6179" y="6093"/>
                  <a:pt x="4575" y="5883"/>
                </a:cubicBezTo>
                <a:cubicBezTo>
                  <a:pt x="4550" y="4512"/>
                  <a:pt x="4484" y="3083"/>
                  <a:pt x="3796" y="1871"/>
                </a:cubicBezTo>
                <a:cubicBezTo>
                  <a:pt x="3206" y="831"/>
                  <a:pt x="2020" y="0"/>
                  <a:pt x="796"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6759092" y="2301785"/>
            <a:ext cx="125506" cy="229908"/>
          </a:xfrm>
          <a:custGeom>
            <a:avLst/>
            <a:gdLst/>
            <a:ahLst/>
            <a:cxnLst/>
            <a:rect l="l" t="t" r="r" b="b"/>
            <a:pathLst>
              <a:path w="10750" h="19203" extrusionOk="0">
                <a:moveTo>
                  <a:pt x="5039" y="0"/>
                </a:moveTo>
                <a:cubicBezTo>
                  <a:pt x="4930" y="0"/>
                  <a:pt x="4830" y="58"/>
                  <a:pt x="4811" y="192"/>
                </a:cubicBezTo>
                <a:cubicBezTo>
                  <a:pt x="4515" y="2322"/>
                  <a:pt x="4508" y="4509"/>
                  <a:pt x="4520" y="6680"/>
                </a:cubicBezTo>
                <a:cubicBezTo>
                  <a:pt x="4006" y="6063"/>
                  <a:pt x="3585" y="5403"/>
                  <a:pt x="3249" y="4652"/>
                </a:cubicBezTo>
                <a:cubicBezTo>
                  <a:pt x="2849" y="3754"/>
                  <a:pt x="2740" y="2750"/>
                  <a:pt x="2302" y="1882"/>
                </a:cubicBezTo>
                <a:cubicBezTo>
                  <a:pt x="2269" y="1818"/>
                  <a:pt x="2187" y="1771"/>
                  <a:pt x="2111" y="1771"/>
                </a:cubicBezTo>
                <a:cubicBezTo>
                  <a:pt x="2056" y="1771"/>
                  <a:pt x="2004" y="1796"/>
                  <a:pt x="1978" y="1859"/>
                </a:cubicBezTo>
                <a:cubicBezTo>
                  <a:pt x="1058" y="4021"/>
                  <a:pt x="2905" y="6861"/>
                  <a:pt x="4516" y="8310"/>
                </a:cubicBezTo>
                <a:cubicBezTo>
                  <a:pt x="4520" y="8313"/>
                  <a:pt x="4523" y="8314"/>
                  <a:pt x="4527" y="8317"/>
                </a:cubicBezTo>
                <a:cubicBezTo>
                  <a:pt x="4527" y="8616"/>
                  <a:pt x="4528" y="8915"/>
                  <a:pt x="4527" y="9212"/>
                </a:cubicBezTo>
                <a:cubicBezTo>
                  <a:pt x="4520" y="10286"/>
                  <a:pt x="4517" y="11359"/>
                  <a:pt x="4519" y="12434"/>
                </a:cubicBezTo>
                <a:cubicBezTo>
                  <a:pt x="3294" y="11928"/>
                  <a:pt x="2535" y="11115"/>
                  <a:pt x="1882" y="9940"/>
                </a:cubicBezTo>
                <a:cubicBezTo>
                  <a:pt x="1825" y="9838"/>
                  <a:pt x="1365" y="8544"/>
                  <a:pt x="908" y="8544"/>
                </a:cubicBezTo>
                <a:cubicBezTo>
                  <a:pt x="850" y="8544"/>
                  <a:pt x="791" y="8565"/>
                  <a:pt x="733" y="8613"/>
                </a:cubicBezTo>
                <a:cubicBezTo>
                  <a:pt x="1" y="9223"/>
                  <a:pt x="1343" y="11108"/>
                  <a:pt x="1772" y="11662"/>
                </a:cubicBezTo>
                <a:cubicBezTo>
                  <a:pt x="2436" y="12521"/>
                  <a:pt x="3382" y="13284"/>
                  <a:pt x="4519" y="13456"/>
                </a:cubicBezTo>
                <a:cubicBezTo>
                  <a:pt x="4519" y="15182"/>
                  <a:pt x="4520" y="16908"/>
                  <a:pt x="4504" y="18636"/>
                </a:cubicBezTo>
                <a:cubicBezTo>
                  <a:pt x="4500" y="19017"/>
                  <a:pt x="4810" y="19202"/>
                  <a:pt x="5132" y="19202"/>
                </a:cubicBezTo>
                <a:cubicBezTo>
                  <a:pt x="5479" y="19202"/>
                  <a:pt x="5839" y="18987"/>
                  <a:pt x="5831" y="18571"/>
                </a:cubicBezTo>
                <a:cubicBezTo>
                  <a:pt x="5783" y="16073"/>
                  <a:pt x="5766" y="13575"/>
                  <a:pt x="5738" y="11077"/>
                </a:cubicBezTo>
                <a:cubicBezTo>
                  <a:pt x="8045" y="9972"/>
                  <a:pt x="10749" y="7124"/>
                  <a:pt x="10491" y="4567"/>
                </a:cubicBezTo>
                <a:cubicBezTo>
                  <a:pt x="10474" y="4395"/>
                  <a:pt x="10328" y="4298"/>
                  <a:pt x="10179" y="4298"/>
                </a:cubicBezTo>
                <a:cubicBezTo>
                  <a:pt x="10075" y="4298"/>
                  <a:pt x="9969" y="4346"/>
                  <a:pt x="9903" y="4449"/>
                </a:cubicBezTo>
                <a:cubicBezTo>
                  <a:pt x="9301" y="5399"/>
                  <a:pt x="8983" y="6433"/>
                  <a:pt x="8354" y="7371"/>
                </a:cubicBezTo>
                <a:cubicBezTo>
                  <a:pt x="8149" y="7003"/>
                  <a:pt x="7978" y="6632"/>
                  <a:pt x="7849" y="6218"/>
                </a:cubicBezTo>
                <a:cubicBezTo>
                  <a:pt x="7689" y="5708"/>
                  <a:pt x="7671" y="5187"/>
                  <a:pt x="7541" y="4675"/>
                </a:cubicBezTo>
                <a:cubicBezTo>
                  <a:pt x="7522" y="4601"/>
                  <a:pt x="7454" y="4566"/>
                  <a:pt x="7383" y="4566"/>
                </a:cubicBezTo>
                <a:cubicBezTo>
                  <a:pt x="7317" y="4566"/>
                  <a:pt x="7249" y="4596"/>
                  <a:pt x="7216" y="4652"/>
                </a:cubicBezTo>
                <a:cubicBezTo>
                  <a:pt x="6589" y="5712"/>
                  <a:pt x="6968" y="7264"/>
                  <a:pt x="7649" y="8240"/>
                </a:cubicBezTo>
                <a:cubicBezTo>
                  <a:pt x="7072" y="8857"/>
                  <a:pt x="6426" y="9367"/>
                  <a:pt x="5723" y="9855"/>
                </a:cubicBezTo>
                <a:cubicBezTo>
                  <a:pt x="5721" y="9702"/>
                  <a:pt x="5720" y="9550"/>
                  <a:pt x="5717" y="9396"/>
                </a:cubicBezTo>
                <a:cubicBezTo>
                  <a:pt x="5675" y="6370"/>
                  <a:pt x="5791" y="3234"/>
                  <a:pt x="5344" y="234"/>
                </a:cubicBezTo>
                <a:cubicBezTo>
                  <a:pt x="5323" y="90"/>
                  <a:pt x="5174" y="0"/>
                  <a:pt x="503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7764523" y="2192041"/>
            <a:ext cx="239419" cy="364012"/>
          </a:xfrm>
          <a:custGeom>
            <a:avLst/>
            <a:gdLst/>
            <a:ahLst/>
            <a:cxnLst/>
            <a:rect l="l" t="t" r="r" b="b"/>
            <a:pathLst>
              <a:path w="20507" h="30404" extrusionOk="0">
                <a:moveTo>
                  <a:pt x="12881" y="0"/>
                </a:moveTo>
                <a:cubicBezTo>
                  <a:pt x="11875" y="0"/>
                  <a:pt x="10848" y="377"/>
                  <a:pt x="10078" y="998"/>
                </a:cubicBezTo>
                <a:cubicBezTo>
                  <a:pt x="9794" y="1228"/>
                  <a:pt x="9535" y="1487"/>
                  <a:pt x="9306" y="1771"/>
                </a:cubicBezTo>
                <a:cubicBezTo>
                  <a:pt x="8604" y="2637"/>
                  <a:pt x="8176" y="3704"/>
                  <a:pt x="7942" y="4779"/>
                </a:cubicBezTo>
                <a:cubicBezTo>
                  <a:pt x="7596" y="4613"/>
                  <a:pt x="7231" y="4538"/>
                  <a:pt x="6866" y="4538"/>
                </a:cubicBezTo>
                <a:cubicBezTo>
                  <a:pt x="5442" y="4538"/>
                  <a:pt x="3999" y="5681"/>
                  <a:pt x="3559" y="7035"/>
                </a:cubicBezTo>
                <a:cubicBezTo>
                  <a:pt x="3007" y="8735"/>
                  <a:pt x="3554" y="10556"/>
                  <a:pt x="4102" y="12259"/>
                </a:cubicBezTo>
                <a:cubicBezTo>
                  <a:pt x="3802" y="12102"/>
                  <a:pt x="3476" y="12031"/>
                  <a:pt x="3147" y="12031"/>
                </a:cubicBezTo>
                <a:cubicBezTo>
                  <a:pt x="2152" y="12031"/>
                  <a:pt x="1122" y="12677"/>
                  <a:pt x="640" y="13539"/>
                </a:cubicBezTo>
                <a:cubicBezTo>
                  <a:pt x="0" y="14685"/>
                  <a:pt x="81" y="16054"/>
                  <a:pt x="240" y="17337"/>
                </a:cubicBezTo>
                <a:cubicBezTo>
                  <a:pt x="565" y="19934"/>
                  <a:pt x="1170" y="22583"/>
                  <a:pt x="2608" y="24858"/>
                </a:cubicBezTo>
                <a:cubicBezTo>
                  <a:pt x="4254" y="27460"/>
                  <a:pt x="8071" y="30403"/>
                  <a:pt x="11650" y="30403"/>
                </a:cubicBezTo>
                <a:cubicBezTo>
                  <a:pt x="12088" y="30403"/>
                  <a:pt x="12522" y="30359"/>
                  <a:pt x="12947" y="30265"/>
                </a:cubicBezTo>
                <a:cubicBezTo>
                  <a:pt x="13090" y="30235"/>
                  <a:pt x="13233" y="30198"/>
                  <a:pt x="13373" y="30156"/>
                </a:cubicBezTo>
                <a:cubicBezTo>
                  <a:pt x="18672" y="28543"/>
                  <a:pt x="20280" y="23994"/>
                  <a:pt x="20471" y="19264"/>
                </a:cubicBezTo>
                <a:cubicBezTo>
                  <a:pt x="20505" y="18390"/>
                  <a:pt x="20506" y="17465"/>
                  <a:pt x="20025" y="16713"/>
                </a:cubicBezTo>
                <a:cubicBezTo>
                  <a:pt x="19683" y="16178"/>
                  <a:pt x="19011" y="15795"/>
                  <a:pt x="18373" y="15795"/>
                </a:cubicBezTo>
                <a:cubicBezTo>
                  <a:pt x="18114" y="15795"/>
                  <a:pt x="17860" y="15858"/>
                  <a:pt x="17637" y="16000"/>
                </a:cubicBezTo>
                <a:cubicBezTo>
                  <a:pt x="17979" y="11716"/>
                  <a:pt x="18302" y="7275"/>
                  <a:pt x="16719" y="3239"/>
                </a:cubicBezTo>
                <a:cubicBezTo>
                  <a:pt x="16267" y="2082"/>
                  <a:pt x="15588" y="906"/>
                  <a:pt x="14416" y="337"/>
                </a:cubicBezTo>
                <a:cubicBezTo>
                  <a:pt x="13938" y="106"/>
                  <a:pt x="13412" y="0"/>
                  <a:pt x="12881"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7873153" y="2192041"/>
            <a:ext cx="130783" cy="362360"/>
          </a:xfrm>
          <a:custGeom>
            <a:avLst/>
            <a:gdLst/>
            <a:ahLst/>
            <a:cxnLst/>
            <a:rect l="l" t="t" r="r" b="b"/>
            <a:pathLst>
              <a:path w="11202" h="30266" extrusionOk="0">
                <a:moveTo>
                  <a:pt x="3576" y="0"/>
                </a:moveTo>
                <a:cubicBezTo>
                  <a:pt x="2570" y="0"/>
                  <a:pt x="1543" y="377"/>
                  <a:pt x="773" y="998"/>
                </a:cubicBezTo>
                <a:cubicBezTo>
                  <a:pt x="489" y="1228"/>
                  <a:pt x="230" y="1487"/>
                  <a:pt x="1" y="1771"/>
                </a:cubicBezTo>
                <a:cubicBezTo>
                  <a:pt x="146" y="1793"/>
                  <a:pt x="285" y="1805"/>
                  <a:pt x="408" y="1816"/>
                </a:cubicBezTo>
                <a:cubicBezTo>
                  <a:pt x="1602" y="1908"/>
                  <a:pt x="2696" y="2200"/>
                  <a:pt x="3599" y="2980"/>
                </a:cubicBezTo>
                <a:cubicBezTo>
                  <a:pt x="5115" y="4286"/>
                  <a:pt x="5742" y="6265"/>
                  <a:pt x="5997" y="8174"/>
                </a:cubicBezTo>
                <a:cubicBezTo>
                  <a:pt x="6494" y="11849"/>
                  <a:pt x="5847" y="15649"/>
                  <a:pt x="4159" y="19002"/>
                </a:cubicBezTo>
                <a:cubicBezTo>
                  <a:pt x="4236" y="18989"/>
                  <a:pt x="4313" y="18983"/>
                  <a:pt x="4390" y="18983"/>
                </a:cubicBezTo>
                <a:cubicBezTo>
                  <a:pt x="4988" y="18983"/>
                  <a:pt x="5565" y="19360"/>
                  <a:pt x="5875" y="19850"/>
                </a:cubicBezTo>
                <a:cubicBezTo>
                  <a:pt x="6224" y="20402"/>
                  <a:pt x="6305" y="21065"/>
                  <a:pt x="6316" y="21707"/>
                </a:cubicBezTo>
                <a:cubicBezTo>
                  <a:pt x="6370" y="24379"/>
                  <a:pt x="5410" y="26990"/>
                  <a:pt x="4091" y="29360"/>
                </a:cubicBezTo>
                <a:cubicBezTo>
                  <a:pt x="3928" y="29655"/>
                  <a:pt x="3758" y="29954"/>
                  <a:pt x="3642" y="30265"/>
                </a:cubicBezTo>
                <a:cubicBezTo>
                  <a:pt x="3785" y="30235"/>
                  <a:pt x="3928" y="30198"/>
                  <a:pt x="4068" y="30156"/>
                </a:cubicBezTo>
                <a:cubicBezTo>
                  <a:pt x="9367" y="28543"/>
                  <a:pt x="10975" y="23994"/>
                  <a:pt x="11166" y="19264"/>
                </a:cubicBezTo>
                <a:cubicBezTo>
                  <a:pt x="11200" y="18390"/>
                  <a:pt x="11201" y="17465"/>
                  <a:pt x="10720" y="16713"/>
                </a:cubicBezTo>
                <a:cubicBezTo>
                  <a:pt x="10378" y="16178"/>
                  <a:pt x="9704" y="15794"/>
                  <a:pt x="9066" y="15794"/>
                </a:cubicBezTo>
                <a:cubicBezTo>
                  <a:pt x="8807" y="15794"/>
                  <a:pt x="8553" y="15857"/>
                  <a:pt x="8330" y="15999"/>
                </a:cubicBezTo>
                <a:cubicBezTo>
                  <a:pt x="8673" y="11716"/>
                  <a:pt x="8995" y="7275"/>
                  <a:pt x="7414" y="3239"/>
                </a:cubicBezTo>
                <a:cubicBezTo>
                  <a:pt x="6962" y="2082"/>
                  <a:pt x="6282" y="906"/>
                  <a:pt x="5111" y="337"/>
                </a:cubicBezTo>
                <a:cubicBezTo>
                  <a:pt x="4633" y="106"/>
                  <a:pt x="4107" y="0"/>
                  <a:pt x="35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7817384" y="2289431"/>
            <a:ext cx="132686" cy="328633"/>
          </a:xfrm>
          <a:custGeom>
            <a:avLst/>
            <a:gdLst/>
            <a:ahLst/>
            <a:cxnLst/>
            <a:rect l="l" t="t" r="r" b="b"/>
            <a:pathLst>
              <a:path w="11365" h="27449" extrusionOk="0">
                <a:moveTo>
                  <a:pt x="7036" y="1"/>
                </a:moveTo>
                <a:cubicBezTo>
                  <a:pt x="6860" y="1"/>
                  <a:pt x="6693" y="92"/>
                  <a:pt x="6649" y="300"/>
                </a:cubicBezTo>
                <a:cubicBezTo>
                  <a:pt x="6246" y="2227"/>
                  <a:pt x="6143" y="4213"/>
                  <a:pt x="6050" y="6179"/>
                </a:cubicBezTo>
                <a:cubicBezTo>
                  <a:pt x="5579" y="5576"/>
                  <a:pt x="5133" y="4967"/>
                  <a:pt x="4763" y="4277"/>
                </a:cubicBezTo>
                <a:cubicBezTo>
                  <a:pt x="4202" y="3236"/>
                  <a:pt x="3941" y="2167"/>
                  <a:pt x="3544" y="1077"/>
                </a:cubicBezTo>
                <a:cubicBezTo>
                  <a:pt x="3485" y="915"/>
                  <a:pt x="3332" y="837"/>
                  <a:pt x="3182" y="837"/>
                </a:cubicBezTo>
                <a:cubicBezTo>
                  <a:pt x="3003" y="837"/>
                  <a:pt x="2829" y="949"/>
                  <a:pt x="2828" y="1166"/>
                </a:cubicBezTo>
                <a:cubicBezTo>
                  <a:pt x="2824" y="2322"/>
                  <a:pt x="3305" y="3556"/>
                  <a:pt x="3797" y="4601"/>
                </a:cubicBezTo>
                <a:cubicBezTo>
                  <a:pt x="4301" y="5672"/>
                  <a:pt x="5034" y="6819"/>
                  <a:pt x="5946" y="7632"/>
                </a:cubicBezTo>
                <a:cubicBezTo>
                  <a:pt x="5957" y="7643"/>
                  <a:pt x="5969" y="7651"/>
                  <a:pt x="5980" y="7661"/>
                </a:cubicBezTo>
                <a:cubicBezTo>
                  <a:pt x="5888" y="9652"/>
                  <a:pt x="5827" y="11644"/>
                  <a:pt x="5814" y="13636"/>
                </a:cubicBezTo>
                <a:cubicBezTo>
                  <a:pt x="5809" y="14448"/>
                  <a:pt x="5812" y="15260"/>
                  <a:pt x="5818" y="16071"/>
                </a:cubicBezTo>
                <a:cubicBezTo>
                  <a:pt x="5600" y="15914"/>
                  <a:pt x="5385" y="15752"/>
                  <a:pt x="5175" y="15582"/>
                </a:cubicBezTo>
                <a:cubicBezTo>
                  <a:pt x="4590" y="15112"/>
                  <a:pt x="4035" y="14603"/>
                  <a:pt x="3515" y="14060"/>
                </a:cubicBezTo>
                <a:cubicBezTo>
                  <a:pt x="3016" y="13532"/>
                  <a:pt x="2552" y="12973"/>
                  <a:pt x="2127" y="12383"/>
                </a:cubicBezTo>
                <a:cubicBezTo>
                  <a:pt x="1693" y="11785"/>
                  <a:pt x="1354" y="11119"/>
                  <a:pt x="885" y="10546"/>
                </a:cubicBezTo>
                <a:cubicBezTo>
                  <a:pt x="782" y="10419"/>
                  <a:pt x="635" y="10361"/>
                  <a:pt x="493" y="10361"/>
                </a:cubicBezTo>
                <a:cubicBezTo>
                  <a:pt x="238" y="10361"/>
                  <a:pt x="1" y="10551"/>
                  <a:pt x="78" y="10863"/>
                </a:cubicBezTo>
                <a:cubicBezTo>
                  <a:pt x="433" y="12302"/>
                  <a:pt x="1593" y="13688"/>
                  <a:pt x="2596" y="14795"/>
                </a:cubicBezTo>
                <a:cubicBezTo>
                  <a:pt x="3120" y="15374"/>
                  <a:pt x="3686" y="15912"/>
                  <a:pt x="4291" y="16407"/>
                </a:cubicBezTo>
                <a:cubicBezTo>
                  <a:pt x="4709" y="16747"/>
                  <a:pt x="5258" y="17301"/>
                  <a:pt x="5836" y="17469"/>
                </a:cubicBezTo>
                <a:cubicBezTo>
                  <a:pt x="5853" y="18398"/>
                  <a:pt x="5876" y="19326"/>
                  <a:pt x="5908" y="20256"/>
                </a:cubicBezTo>
                <a:cubicBezTo>
                  <a:pt x="5946" y="21394"/>
                  <a:pt x="5997" y="22532"/>
                  <a:pt x="6058" y="23670"/>
                </a:cubicBezTo>
                <a:cubicBezTo>
                  <a:pt x="6119" y="24774"/>
                  <a:pt x="6091" y="25939"/>
                  <a:pt x="6323" y="27025"/>
                </a:cubicBezTo>
                <a:cubicBezTo>
                  <a:pt x="6386" y="27320"/>
                  <a:pt x="6620" y="27449"/>
                  <a:pt x="6867" y="27449"/>
                </a:cubicBezTo>
                <a:cubicBezTo>
                  <a:pt x="7192" y="27449"/>
                  <a:pt x="7542" y="27227"/>
                  <a:pt x="7565" y="26868"/>
                </a:cubicBezTo>
                <a:cubicBezTo>
                  <a:pt x="7637" y="25749"/>
                  <a:pt x="7442" y="24578"/>
                  <a:pt x="7382" y="23458"/>
                </a:cubicBezTo>
                <a:cubicBezTo>
                  <a:pt x="7325" y="22391"/>
                  <a:pt x="7277" y="21324"/>
                  <a:pt x="7240" y="20256"/>
                </a:cubicBezTo>
                <a:cubicBezTo>
                  <a:pt x="7164" y="18051"/>
                  <a:pt x="7131" y="15844"/>
                  <a:pt x="7143" y="13636"/>
                </a:cubicBezTo>
                <a:lnTo>
                  <a:pt x="7143" y="13584"/>
                </a:lnTo>
                <a:cubicBezTo>
                  <a:pt x="7830" y="12904"/>
                  <a:pt x="8343" y="12028"/>
                  <a:pt x="8818" y="11214"/>
                </a:cubicBezTo>
                <a:cubicBezTo>
                  <a:pt x="9286" y="10416"/>
                  <a:pt x="9693" y="9585"/>
                  <a:pt x="10037" y="8726"/>
                </a:cubicBezTo>
                <a:cubicBezTo>
                  <a:pt x="10720" y="7013"/>
                  <a:pt x="11365" y="5048"/>
                  <a:pt x="11185" y="3204"/>
                </a:cubicBezTo>
                <a:cubicBezTo>
                  <a:pt x="11167" y="3021"/>
                  <a:pt x="11010" y="2915"/>
                  <a:pt x="10855" y="2915"/>
                </a:cubicBezTo>
                <a:cubicBezTo>
                  <a:pt x="10734" y="2915"/>
                  <a:pt x="10615" y="2980"/>
                  <a:pt x="10565" y="3125"/>
                </a:cubicBezTo>
                <a:cubicBezTo>
                  <a:pt x="9980" y="4831"/>
                  <a:pt x="9680" y="6586"/>
                  <a:pt x="8950" y="8255"/>
                </a:cubicBezTo>
                <a:cubicBezTo>
                  <a:pt x="8596" y="9069"/>
                  <a:pt x="8195" y="9862"/>
                  <a:pt x="7746" y="10628"/>
                </a:cubicBezTo>
                <a:cubicBezTo>
                  <a:pt x="7567" y="10934"/>
                  <a:pt x="7368" y="11227"/>
                  <a:pt x="7165" y="11521"/>
                </a:cubicBezTo>
                <a:cubicBezTo>
                  <a:pt x="7187" y="10019"/>
                  <a:pt x="7224" y="8518"/>
                  <a:pt x="7284" y="7018"/>
                </a:cubicBezTo>
                <a:cubicBezTo>
                  <a:pt x="7375" y="4820"/>
                  <a:pt x="7609" y="2610"/>
                  <a:pt x="7524" y="411"/>
                </a:cubicBezTo>
                <a:cubicBezTo>
                  <a:pt x="7515" y="156"/>
                  <a:pt x="7267" y="1"/>
                  <a:pt x="703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7186479" y="2595151"/>
            <a:ext cx="196444" cy="157295"/>
          </a:xfrm>
          <a:custGeom>
            <a:avLst/>
            <a:gdLst/>
            <a:ahLst/>
            <a:cxnLst/>
            <a:rect l="l" t="t" r="r" b="b"/>
            <a:pathLst>
              <a:path w="16826" h="13138" extrusionOk="0">
                <a:moveTo>
                  <a:pt x="8060" y="1"/>
                </a:moveTo>
                <a:cubicBezTo>
                  <a:pt x="7116" y="1"/>
                  <a:pt x="6172" y="181"/>
                  <a:pt x="5308" y="537"/>
                </a:cubicBezTo>
                <a:cubicBezTo>
                  <a:pt x="5289" y="545"/>
                  <a:pt x="5268" y="553"/>
                  <a:pt x="5249" y="563"/>
                </a:cubicBezTo>
                <a:cubicBezTo>
                  <a:pt x="3756" y="1192"/>
                  <a:pt x="2523" y="2345"/>
                  <a:pt x="1854" y="3741"/>
                </a:cubicBezTo>
                <a:cubicBezTo>
                  <a:pt x="1555" y="4361"/>
                  <a:pt x="1366" y="5022"/>
                  <a:pt x="1114" y="5658"/>
                </a:cubicBezTo>
                <a:cubicBezTo>
                  <a:pt x="885" y="6238"/>
                  <a:pt x="602" y="6801"/>
                  <a:pt x="457" y="7402"/>
                </a:cubicBezTo>
                <a:cubicBezTo>
                  <a:pt x="1" y="9280"/>
                  <a:pt x="1038" y="11344"/>
                  <a:pt x="2792" y="12361"/>
                </a:cubicBezTo>
                <a:cubicBezTo>
                  <a:pt x="3698" y="12886"/>
                  <a:pt x="4763" y="13138"/>
                  <a:pt x="5826" y="13138"/>
                </a:cubicBezTo>
                <a:cubicBezTo>
                  <a:pt x="5879" y="13138"/>
                  <a:pt x="5932" y="13137"/>
                  <a:pt x="5984" y="13136"/>
                </a:cubicBezTo>
                <a:cubicBezTo>
                  <a:pt x="6464" y="13125"/>
                  <a:pt x="6941" y="13063"/>
                  <a:pt x="7409" y="12952"/>
                </a:cubicBezTo>
                <a:cubicBezTo>
                  <a:pt x="7838" y="12849"/>
                  <a:pt x="8308" y="12549"/>
                  <a:pt x="8737" y="12507"/>
                </a:cubicBezTo>
                <a:cubicBezTo>
                  <a:pt x="8789" y="12501"/>
                  <a:pt x="8841" y="12499"/>
                  <a:pt x="8894" y="12499"/>
                </a:cubicBezTo>
                <a:cubicBezTo>
                  <a:pt x="9307" y="12499"/>
                  <a:pt x="9756" y="12644"/>
                  <a:pt x="10206" y="12763"/>
                </a:cubicBezTo>
                <a:cubicBezTo>
                  <a:pt x="10521" y="12848"/>
                  <a:pt x="10835" y="12919"/>
                  <a:pt x="11138" y="12921"/>
                </a:cubicBezTo>
                <a:cubicBezTo>
                  <a:pt x="11143" y="12921"/>
                  <a:pt x="11148" y="12921"/>
                  <a:pt x="11153" y="12921"/>
                </a:cubicBezTo>
                <a:cubicBezTo>
                  <a:pt x="12806" y="12921"/>
                  <a:pt x="14482" y="12226"/>
                  <a:pt x="15480" y="10979"/>
                </a:cubicBezTo>
                <a:cubicBezTo>
                  <a:pt x="16561" y="9630"/>
                  <a:pt x="16825" y="7760"/>
                  <a:pt x="16207" y="6178"/>
                </a:cubicBezTo>
                <a:cubicBezTo>
                  <a:pt x="15671" y="4804"/>
                  <a:pt x="14495" y="3659"/>
                  <a:pt x="13047" y="3101"/>
                </a:cubicBezTo>
                <a:cubicBezTo>
                  <a:pt x="12890" y="1745"/>
                  <a:pt x="11562" y="738"/>
                  <a:pt x="10173" y="313"/>
                </a:cubicBezTo>
                <a:cubicBezTo>
                  <a:pt x="9492" y="104"/>
                  <a:pt x="8776" y="1"/>
                  <a:pt x="8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7247757" y="2595139"/>
            <a:ext cx="135161" cy="154709"/>
          </a:xfrm>
          <a:custGeom>
            <a:avLst/>
            <a:gdLst/>
            <a:ahLst/>
            <a:cxnLst/>
            <a:rect l="l" t="t" r="r" b="b"/>
            <a:pathLst>
              <a:path w="11577" h="12922" extrusionOk="0">
                <a:moveTo>
                  <a:pt x="2813" y="1"/>
                </a:moveTo>
                <a:cubicBezTo>
                  <a:pt x="1869" y="1"/>
                  <a:pt x="925" y="181"/>
                  <a:pt x="60" y="536"/>
                </a:cubicBezTo>
                <a:cubicBezTo>
                  <a:pt x="40" y="545"/>
                  <a:pt x="21" y="553"/>
                  <a:pt x="0" y="562"/>
                </a:cubicBezTo>
                <a:cubicBezTo>
                  <a:pt x="1057" y="572"/>
                  <a:pt x="2123" y="764"/>
                  <a:pt x="3015" y="1282"/>
                </a:cubicBezTo>
                <a:cubicBezTo>
                  <a:pt x="4052" y="1884"/>
                  <a:pt x="4810" y="2987"/>
                  <a:pt x="4703" y="4122"/>
                </a:cubicBezTo>
                <a:cubicBezTo>
                  <a:pt x="6126" y="4334"/>
                  <a:pt x="7323" y="5398"/>
                  <a:pt x="7769" y="6679"/>
                </a:cubicBezTo>
                <a:cubicBezTo>
                  <a:pt x="8214" y="7958"/>
                  <a:pt x="7958" y="9402"/>
                  <a:pt x="7238" y="10567"/>
                </a:cubicBezTo>
                <a:cubicBezTo>
                  <a:pt x="6686" y="11459"/>
                  <a:pt x="5881" y="12195"/>
                  <a:pt x="4957" y="12764"/>
                </a:cubicBezTo>
                <a:cubicBezTo>
                  <a:pt x="5272" y="12849"/>
                  <a:pt x="5586" y="12920"/>
                  <a:pt x="5889" y="12922"/>
                </a:cubicBezTo>
                <a:cubicBezTo>
                  <a:pt x="5894" y="12922"/>
                  <a:pt x="5899" y="12922"/>
                  <a:pt x="5904" y="12922"/>
                </a:cubicBezTo>
                <a:cubicBezTo>
                  <a:pt x="7557" y="12922"/>
                  <a:pt x="9233" y="12227"/>
                  <a:pt x="10231" y="10980"/>
                </a:cubicBezTo>
                <a:cubicBezTo>
                  <a:pt x="11312" y="9631"/>
                  <a:pt x="11576" y="7761"/>
                  <a:pt x="10959" y="6177"/>
                </a:cubicBezTo>
                <a:cubicBezTo>
                  <a:pt x="10422" y="4803"/>
                  <a:pt x="9247" y="3658"/>
                  <a:pt x="7799" y="3100"/>
                </a:cubicBezTo>
                <a:cubicBezTo>
                  <a:pt x="7643" y="1744"/>
                  <a:pt x="6313" y="738"/>
                  <a:pt x="4925" y="313"/>
                </a:cubicBezTo>
                <a:cubicBezTo>
                  <a:pt x="4245" y="104"/>
                  <a:pt x="3529" y="1"/>
                  <a:pt x="28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7702427" y="2507028"/>
            <a:ext cx="302569" cy="252165"/>
          </a:xfrm>
          <a:custGeom>
            <a:avLst/>
            <a:gdLst/>
            <a:ahLst/>
            <a:cxnLst/>
            <a:rect l="l" t="t" r="r" b="b"/>
            <a:pathLst>
              <a:path w="25916" h="21062" extrusionOk="0">
                <a:moveTo>
                  <a:pt x="11019" y="0"/>
                </a:moveTo>
                <a:cubicBezTo>
                  <a:pt x="10725" y="0"/>
                  <a:pt x="10429" y="24"/>
                  <a:pt x="10137" y="74"/>
                </a:cubicBezTo>
                <a:cubicBezTo>
                  <a:pt x="9161" y="240"/>
                  <a:pt x="8266" y="686"/>
                  <a:pt x="7536" y="1308"/>
                </a:cubicBezTo>
                <a:cubicBezTo>
                  <a:pt x="6369" y="2302"/>
                  <a:pt x="5630" y="3751"/>
                  <a:pt x="5684" y="5231"/>
                </a:cubicBezTo>
                <a:cubicBezTo>
                  <a:pt x="5320" y="5054"/>
                  <a:pt x="4924" y="4973"/>
                  <a:pt x="4522" y="4973"/>
                </a:cubicBezTo>
                <a:cubicBezTo>
                  <a:pt x="3547" y="4973"/>
                  <a:pt x="2545" y="5450"/>
                  <a:pt x="1920" y="6174"/>
                </a:cubicBezTo>
                <a:cubicBezTo>
                  <a:pt x="567" y="7744"/>
                  <a:pt x="166" y="10984"/>
                  <a:pt x="44" y="12942"/>
                </a:cubicBezTo>
                <a:cubicBezTo>
                  <a:pt x="1" y="13645"/>
                  <a:pt x="88" y="21062"/>
                  <a:pt x="534" y="21062"/>
                </a:cubicBezTo>
                <a:lnTo>
                  <a:pt x="25431" y="21062"/>
                </a:lnTo>
                <a:cubicBezTo>
                  <a:pt x="25594" y="18076"/>
                  <a:pt x="25665" y="15088"/>
                  <a:pt x="25831" y="12103"/>
                </a:cubicBezTo>
                <a:cubicBezTo>
                  <a:pt x="25880" y="11206"/>
                  <a:pt x="25916" y="10252"/>
                  <a:pt x="25440" y="9470"/>
                </a:cubicBezTo>
                <a:cubicBezTo>
                  <a:pt x="25105" y="8922"/>
                  <a:pt x="24420" y="8527"/>
                  <a:pt x="23776" y="8527"/>
                </a:cubicBezTo>
                <a:cubicBezTo>
                  <a:pt x="23502" y="8527"/>
                  <a:pt x="23235" y="8599"/>
                  <a:pt x="23005" y="8760"/>
                </a:cubicBezTo>
                <a:cubicBezTo>
                  <a:pt x="23069" y="6974"/>
                  <a:pt x="22706" y="5058"/>
                  <a:pt x="21382" y="3765"/>
                </a:cubicBezTo>
                <a:cubicBezTo>
                  <a:pt x="20636" y="3036"/>
                  <a:pt x="19521" y="2610"/>
                  <a:pt x="18453" y="2610"/>
                </a:cubicBezTo>
                <a:cubicBezTo>
                  <a:pt x="17628" y="2610"/>
                  <a:pt x="16832" y="2865"/>
                  <a:pt x="16256" y="3431"/>
                </a:cubicBezTo>
                <a:cubicBezTo>
                  <a:pt x="15524" y="1414"/>
                  <a:pt x="13283" y="0"/>
                  <a:pt x="110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7790405" y="2507028"/>
            <a:ext cx="214587" cy="252165"/>
          </a:xfrm>
          <a:custGeom>
            <a:avLst/>
            <a:gdLst/>
            <a:ahLst/>
            <a:cxnLst/>
            <a:rect l="l" t="t" r="r" b="b"/>
            <a:pathLst>
              <a:path w="18380" h="21062" extrusionOk="0">
                <a:moveTo>
                  <a:pt x="3483" y="0"/>
                </a:moveTo>
                <a:cubicBezTo>
                  <a:pt x="3189" y="0"/>
                  <a:pt x="2893" y="24"/>
                  <a:pt x="2601" y="74"/>
                </a:cubicBezTo>
                <a:cubicBezTo>
                  <a:pt x="1625" y="240"/>
                  <a:pt x="730" y="686"/>
                  <a:pt x="0" y="1308"/>
                </a:cubicBezTo>
                <a:cubicBezTo>
                  <a:pt x="1018" y="2249"/>
                  <a:pt x="2927" y="2151"/>
                  <a:pt x="4002" y="3305"/>
                </a:cubicBezTo>
                <a:cubicBezTo>
                  <a:pt x="5153" y="4540"/>
                  <a:pt x="5627" y="6277"/>
                  <a:pt x="5485" y="7885"/>
                </a:cubicBezTo>
                <a:cubicBezTo>
                  <a:pt x="6322" y="7307"/>
                  <a:pt x="7361" y="7018"/>
                  <a:pt x="8400" y="7018"/>
                </a:cubicBezTo>
                <a:cubicBezTo>
                  <a:pt x="9418" y="7018"/>
                  <a:pt x="10436" y="7296"/>
                  <a:pt x="11264" y="7852"/>
                </a:cubicBezTo>
                <a:cubicBezTo>
                  <a:pt x="12935" y="8978"/>
                  <a:pt x="13692" y="11154"/>
                  <a:pt x="13050" y="12982"/>
                </a:cubicBezTo>
                <a:cubicBezTo>
                  <a:pt x="15736" y="13260"/>
                  <a:pt x="17188" y="16111"/>
                  <a:pt x="17463" y="18618"/>
                </a:cubicBezTo>
                <a:cubicBezTo>
                  <a:pt x="17552" y="19430"/>
                  <a:pt x="17572" y="20247"/>
                  <a:pt x="17524" y="21062"/>
                </a:cubicBezTo>
                <a:lnTo>
                  <a:pt x="17895" y="21062"/>
                </a:lnTo>
                <a:cubicBezTo>
                  <a:pt x="18058" y="18076"/>
                  <a:pt x="18129" y="15088"/>
                  <a:pt x="18295" y="12103"/>
                </a:cubicBezTo>
                <a:cubicBezTo>
                  <a:pt x="18344" y="11206"/>
                  <a:pt x="18380" y="10252"/>
                  <a:pt x="17904" y="9470"/>
                </a:cubicBezTo>
                <a:cubicBezTo>
                  <a:pt x="17569" y="8922"/>
                  <a:pt x="16884" y="8527"/>
                  <a:pt x="16240" y="8527"/>
                </a:cubicBezTo>
                <a:cubicBezTo>
                  <a:pt x="15966" y="8527"/>
                  <a:pt x="15699" y="8599"/>
                  <a:pt x="15469" y="8760"/>
                </a:cubicBezTo>
                <a:cubicBezTo>
                  <a:pt x="15533" y="6974"/>
                  <a:pt x="15170" y="5058"/>
                  <a:pt x="13846" y="3765"/>
                </a:cubicBezTo>
                <a:cubicBezTo>
                  <a:pt x="13100" y="3036"/>
                  <a:pt x="11985" y="2610"/>
                  <a:pt x="10917" y="2610"/>
                </a:cubicBezTo>
                <a:cubicBezTo>
                  <a:pt x="10092" y="2610"/>
                  <a:pt x="9296" y="2865"/>
                  <a:pt x="8720" y="3431"/>
                </a:cubicBezTo>
                <a:cubicBezTo>
                  <a:pt x="7988" y="1414"/>
                  <a:pt x="5747" y="0"/>
                  <a:pt x="3483"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7363824" y="2218068"/>
            <a:ext cx="368183" cy="542809"/>
          </a:xfrm>
          <a:custGeom>
            <a:avLst/>
            <a:gdLst/>
            <a:ahLst/>
            <a:cxnLst/>
            <a:rect l="l" t="t" r="r" b="b"/>
            <a:pathLst>
              <a:path w="31536" h="45338" extrusionOk="0">
                <a:moveTo>
                  <a:pt x="15947" y="0"/>
                </a:moveTo>
                <a:lnTo>
                  <a:pt x="0" y="14434"/>
                </a:lnTo>
                <a:lnTo>
                  <a:pt x="0" y="45337"/>
                </a:lnTo>
                <a:lnTo>
                  <a:pt x="31536" y="45337"/>
                </a:lnTo>
                <a:lnTo>
                  <a:pt x="31536" y="14434"/>
                </a:lnTo>
                <a:lnTo>
                  <a:pt x="159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7276149" y="2182608"/>
            <a:ext cx="543471" cy="290261"/>
          </a:xfrm>
          <a:custGeom>
            <a:avLst/>
            <a:gdLst/>
            <a:ahLst/>
            <a:cxnLst/>
            <a:rect l="l" t="t" r="r" b="b"/>
            <a:pathLst>
              <a:path w="46550" h="24244" extrusionOk="0">
                <a:moveTo>
                  <a:pt x="23525" y="1"/>
                </a:moveTo>
                <a:cubicBezTo>
                  <a:pt x="22723" y="1"/>
                  <a:pt x="21920" y="283"/>
                  <a:pt x="21303" y="846"/>
                </a:cubicBezTo>
                <a:lnTo>
                  <a:pt x="1273" y="19166"/>
                </a:lnTo>
                <a:cubicBezTo>
                  <a:pt x="21" y="20311"/>
                  <a:pt x="1" y="22186"/>
                  <a:pt x="1229" y="23355"/>
                </a:cubicBezTo>
                <a:cubicBezTo>
                  <a:pt x="1411" y="23529"/>
                  <a:pt x="1616" y="23681"/>
                  <a:pt x="1836" y="23804"/>
                </a:cubicBezTo>
                <a:cubicBezTo>
                  <a:pt x="2339" y="24092"/>
                  <a:pt x="2908" y="24243"/>
                  <a:pt x="3486" y="24243"/>
                </a:cubicBezTo>
                <a:cubicBezTo>
                  <a:pt x="3489" y="24243"/>
                  <a:pt x="3491" y="24243"/>
                  <a:pt x="3494" y="24243"/>
                </a:cubicBezTo>
                <a:cubicBezTo>
                  <a:pt x="4295" y="24243"/>
                  <a:pt x="5098" y="23962"/>
                  <a:pt x="5715" y="23397"/>
                </a:cubicBezTo>
                <a:lnTo>
                  <a:pt x="23515" y="7118"/>
                </a:lnTo>
                <a:lnTo>
                  <a:pt x="40829" y="23109"/>
                </a:lnTo>
                <a:cubicBezTo>
                  <a:pt x="41448" y="23679"/>
                  <a:pt x="42254" y="23964"/>
                  <a:pt x="43060" y="23964"/>
                </a:cubicBezTo>
                <a:cubicBezTo>
                  <a:pt x="43638" y="23964"/>
                  <a:pt x="44215" y="23818"/>
                  <a:pt x="44722" y="23526"/>
                </a:cubicBezTo>
                <a:cubicBezTo>
                  <a:pt x="44937" y="23404"/>
                  <a:pt x="45136" y="23257"/>
                  <a:pt x="45316" y="23087"/>
                </a:cubicBezTo>
                <a:cubicBezTo>
                  <a:pt x="46550" y="21925"/>
                  <a:pt x="46540" y="20049"/>
                  <a:pt x="45292" y="18900"/>
                </a:cubicBezTo>
                <a:lnTo>
                  <a:pt x="25757" y="857"/>
                </a:lnTo>
                <a:cubicBezTo>
                  <a:pt x="25139" y="286"/>
                  <a:pt x="24332" y="1"/>
                  <a:pt x="235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7297584" y="2244310"/>
            <a:ext cx="500694" cy="228555"/>
          </a:xfrm>
          <a:custGeom>
            <a:avLst/>
            <a:gdLst/>
            <a:ahLst/>
            <a:cxnLst/>
            <a:rect l="l" t="t" r="r" b="b"/>
            <a:pathLst>
              <a:path w="42886" h="19090" extrusionOk="0">
                <a:moveTo>
                  <a:pt x="21689" y="1"/>
                </a:moveTo>
                <a:cubicBezTo>
                  <a:pt x="20887" y="1"/>
                  <a:pt x="20084" y="283"/>
                  <a:pt x="19467" y="846"/>
                </a:cubicBezTo>
                <a:lnTo>
                  <a:pt x="0" y="18650"/>
                </a:lnTo>
                <a:cubicBezTo>
                  <a:pt x="503" y="18938"/>
                  <a:pt x="1072" y="19089"/>
                  <a:pt x="1650" y="19089"/>
                </a:cubicBezTo>
                <a:cubicBezTo>
                  <a:pt x="1653" y="19089"/>
                  <a:pt x="1655" y="19089"/>
                  <a:pt x="1658" y="19089"/>
                </a:cubicBezTo>
                <a:cubicBezTo>
                  <a:pt x="2459" y="19089"/>
                  <a:pt x="3262" y="18808"/>
                  <a:pt x="3879" y="18243"/>
                </a:cubicBezTo>
                <a:lnTo>
                  <a:pt x="21679" y="1964"/>
                </a:lnTo>
                <a:lnTo>
                  <a:pt x="38993" y="17955"/>
                </a:lnTo>
                <a:cubicBezTo>
                  <a:pt x="39612" y="18525"/>
                  <a:pt x="40418" y="18810"/>
                  <a:pt x="41224" y="18810"/>
                </a:cubicBezTo>
                <a:cubicBezTo>
                  <a:pt x="41802" y="18810"/>
                  <a:pt x="42379" y="18664"/>
                  <a:pt x="42886" y="18372"/>
                </a:cubicBezTo>
                <a:lnTo>
                  <a:pt x="23921" y="857"/>
                </a:lnTo>
                <a:cubicBezTo>
                  <a:pt x="23303" y="287"/>
                  <a:pt x="22496" y="1"/>
                  <a:pt x="21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7478816" y="2355407"/>
            <a:ext cx="132009" cy="126310"/>
          </a:xfrm>
          <a:custGeom>
            <a:avLst/>
            <a:gdLst/>
            <a:ahLst/>
            <a:cxnLst/>
            <a:rect l="l" t="t" r="r" b="b"/>
            <a:pathLst>
              <a:path w="11307" h="10550" extrusionOk="0">
                <a:moveTo>
                  <a:pt x="5653" y="1"/>
                </a:moveTo>
                <a:cubicBezTo>
                  <a:pt x="5388" y="1"/>
                  <a:pt x="5123" y="19"/>
                  <a:pt x="4859" y="55"/>
                </a:cubicBezTo>
                <a:cubicBezTo>
                  <a:pt x="2273" y="391"/>
                  <a:pt x="251" y="2361"/>
                  <a:pt x="25" y="4813"/>
                </a:cubicBezTo>
                <a:cubicBezTo>
                  <a:pt x="8" y="4966"/>
                  <a:pt x="0" y="5120"/>
                  <a:pt x="0" y="5275"/>
                </a:cubicBezTo>
                <a:cubicBezTo>
                  <a:pt x="0" y="5618"/>
                  <a:pt x="36" y="5958"/>
                  <a:pt x="108" y="6292"/>
                </a:cubicBezTo>
                <a:cubicBezTo>
                  <a:pt x="564" y="8480"/>
                  <a:pt x="2472" y="10185"/>
                  <a:pt x="4859" y="10495"/>
                </a:cubicBezTo>
                <a:cubicBezTo>
                  <a:pt x="5123" y="10531"/>
                  <a:pt x="5388" y="10549"/>
                  <a:pt x="5653" y="10549"/>
                </a:cubicBezTo>
                <a:cubicBezTo>
                  <a:pt x="5919" y="10549"/>
                  <a:pt x="6184" y="10531"/>
                  <a:pt x="6447" y="10495"/>
                </a:cubicBezTo>
                <a:cubicBezTo>
                  <a:pt x="8834" y="10185"/>
                  <a:pt x="10743" y="8480"/>
                  <a:pt x="11198" y="6292"/>
                </a:cubicBezTo>
                <a:cubicBezTo>
                  <a:pt x="11271" y="5958"/>
                  <a:pt x="11306" y="5618"/>
                  <a:pt x="11306" y="5275"/>
                </a:cubicBezTo>
                <a:cubicBezTo>
                  <a:pt x="11306" y="5120"/>
                  <a:pt x="11298" y="4966"/>
                  <a:pt x="11282" y="4813"/>
                </a:cubicBezTo>
                <a:cubicBezTo>
                  <a:pt x="11055" y="2363"/>
                  <a:pt x="9033" y="391"/>
                  <a:pt x="6447" y="55"/>
                </a:cubicBezTo>
                <a:cubicBezTo>
                  <a:pt x="6184" y="19"/>
                  <a:pt x="5919" y="1"/>
                  <a:pt x="565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478816" y="2355407"/>
            <a:ext cx="132009" cy="126310"/>
          </a:xfrm>
          <a:custGeom>
            <a:avLst/>
            <a:gdLst/>
            <a:ahLst/>
            <a:cxnLst/>
            <a:rect l="l" t="t" r="r" b="b"/>
            <a:pathLst>
              <a:path w="11307" h="10550" extrusionOk="0">
                <a:moveTo>
                  <a:pt x="5654" y="1"/>
                </a:moveTo>
                <a:cubicBezTo>
                  <a:pt x="5389" y="1"/>
                  <a:pt x="5124" y="19"/>
                  <a:pt x="4861" y="55"/>
                </a:cubicBezTo>
                <a:lnTo>
                  <a:pt x="4861" y="4813"/>
                </a:lnTo>
                <a:lnTo>
                  <a:pt x="25" y="4813"/>
                </a:lnTo>
                <a:cubicBezTo>
                  <a:pt x="10" y="4966"/>
                  <a:pt x="2" y="5120"/>
                  <a:pt x="2" y="5275"/>
                </a:cubicBezTo>
                <a:cubicBezTo>
                  <a:pt x="0" y="5618"/>
                  <a:pt x="37" y="5958"/>
                  <a:pt x="108" y="6292"/>
                </a:cubicBezTo>
                <a:lnTo>
                  <a:pt x="4859" y="6292"/>
                </a:lnTo>
                <a:lnTo>
                  <a:pt x="4859" y="10495"/>
                </a:lnTo>
                <a:cubicBezTo>
                  <a:pt x="5123" y="10531"/>
                  <a:pt x="5388" y="10549"/>
                  <a:pt x="5653" y="10549"/>
                </a:cubicBezTo>
                <a:cubicBezTo>
                  <a:pt x="5919" y="10549"/>
                  <a:pt x="6184" y="10531"/>
                  <a:pt x="6447" y="10495"/>
                </a:cubicBezTo>
                <a:lnTo>
                  <a:pt x="6447" y="6292"/>
                </a:lnTo>
                <a:lnTo>
                  <a:pt x="11198" y="6292"/>
                </a:lnTo>
                <a:cubicBezTo>
                  <a:pt x="11271" y="5958"/>
                  <a:pt x="11306" y="5618"/>
                  <a:pt x="11306" y="5275"/>
                </a:cubicBezTo>
                <a:cubicBezTo>
                  <a:pt x="11306" y="5120"/>
                  <a:pt x="11298" y="4966"/>
                  <a:pt x="11283" y="4813"/>
                </a:cubicBezTo>
                <a:lnTo>
                  <a:pt x="6447" y="4813"/>
                </a:lnTo>
                <a:lnTo>
                  <a:pt x="6447" y="55"/>
                </a:lnTo>
                <a:cubicBezTo>
                  <a:pt x="6184" y="19"/>
                  <a:pt x="5919" y="1"/>
                  <a:pt x="5654"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7389099" y="2517132"/>
            <a:ext cx="60208" cy="192745"/>
          </a:xfrm>
          <a:custGeom>
            <a:avLst/>
            <a:gdLst/>
            <a:ahLst/>
            <a:cxnLst/>
            <a:rect l="l" t="t" r="r" b="b"/>
            <a:pathLst>
              <a:path w="5157" h="16099" extrusionOk="0">
                <a:moveTo>
                  <a:pt x="0" y="1"/>
                </a:moveTo>
                <a:lnTo>
                  <a:pt x="0" y="16099"/>
                </a:lnTo>
                <a:lnTo>
                  <a:pt x="5157" y="16099"/>
                </a:lnTo>
                <a:lnTo>
                  <a:pt x="5157"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7643798" y="2517132"/>
            <a:ext cx="60208" cy="192745"/>
          </a:xfrm>
          <a:custGeom>
            <a:avLst/>
            <a:gdLst/>
            <a:ahLst/>
            <a:cxnLst/>
            <a:rect l="l" t="t" r="r" b="b"/>
            <a:pathLst>
              <a:path w="5157" h="16099" extrusionOk="0">
                <a:moveTo>
                  <a:pt x="0" y="1"/>
                </a:moveTo>
                <a:lnTo>
                  <a:pt x="0" y="16099"/>
                </a:lnTo>
                <a:lnTo>
                  <a:pt x="5157" y="16099"/>
                </a:lnTo>
                <a:lnTo>
                  <a:pt x="5157"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7491168" y="2554795"/>
            <a:ext cx="113481" cy="206059"/>
          </a:xfrm>
          <a:custGeom>
            <a:avLst/>
            <a:gdLst/>
            <a:ahLst/>
            <a:cxnLst/>
            <a:rect l="l" t="t" r="r" b="b"/>
            <a:pathLst>
              <a:path w="9720" h="17211" extrusionOk="0">
                <a:moveTo>
                  <a:pt x="4860" y="0"/>
                </a:moveTo>
                <a:cubicBezTo>
                  <a:pt x="2186" y="0"/>
                  <a:pt x="1" y="2039"/>
                  <a:pt x="1" y="4534"/>
                </a:cubicBezTo>
                <a:lnTo>
                  <a:pt x="1" y="17210"/>
                </a:lnTo>
                <a:lnTo>
                  <a:pt x="9719" y="17210"/>
                </a:lnTo>
                <a:lnTo>
                  <a:pt x="9719" y="4534"/>
                </a:lnTo>
                <a:cubicBezTo>
                  <a:pt x="9719" y="3287"/>
                  <a:pt x="9172" y="2154"/>
                  <a:pt x="8292" y="1333"/>
                </a:cubicBezTo>
                <a:cubicBezTo>
                  <a:pt x="7410" y="511"/>
                  <a:pt x="6197" y="0"/>
                  <a:pt x="486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7743275" y="2630623"/>
            <a:ext cx="23011" cy="130225"/>
          </a:xfrm>
          <a:custGeom>
            <a:avLst/>
            <a:gdLst/>
            <a:ahLst/>
            <a:cxnLst/>
            <a:rect l="l" t="t" r="r" b="b"/>
            <a:pathLst>
              <a:path w="1971" h="10877" extrusionOk="0">
                <a:moveTo>
                  <a:pt x="985" y="1"/>
                </a:moveTo>
                <a:lnTo>
                  <a:pt x="1" y="1073"/>
                </a:lnTo>
                <a:lnTo>
                  <a:pt x="1" y="10876"/>
                </a:lnTo>
                <a:lnTo>
                  <a:pt x="1971" y="10876"/>
                </a:lnTo>
                <a:lnTo>
                  <a:pt x="1971" y="1073"/>
                </a:lnTo>
                <a:lnTo>
                  <a:pt x="9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7791187" y="2630623"/>
            <a:ext cx="23011" cy="130225"/>
          </a:xfrm>
          <a:custGeom>
            <a:avLst/>
            <a:gdLst/>
            <a:ahLst/>
            <a:cxnLst/>
            <a:rect l="l" t="t" r="r" b="b"/>
            <a:pathLst>
              <a:path w="1971" h="10877" extrusionOk="0">
                <a:moveTo>
                  <a:pt x="985" y="1"/>
                </a:moveTo>
                <a:lnTo>
                  <a:pt x="0" y="1073"/>
                </a:lnTo>
                <a:lnTo>
                  <a:pt x="0" y="10876"/>
                </a:lnTo>
                <a:lnTo>
                  <a:pt x="1971" y="10876"/>
                </a:lnTo>
                <a:lnTo>
                  <a:pt x="1971" y="1073"/>
                </a:lnTo>
                <a:lnTo>
                  <a:pt x="9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7839099" y="2630623"/>
            <a:ext cx="23011" cy="130225"/>
          </a:xfrm>
          <a:custGeom>
            <a:avLst/>
            <a:gdLst/>
            <a:ahLst/>
            <a:cxnLst/>
            <a:rect l="l" t="t" r="r" b="b"/>
            <a:pathLst>
              <a:path w="1971" h="10877" extrusionOk="0">
                <a:moveTo>
                  <a:pt x="986" y="1"/>
                </a:moveTo>
                <a:lnTo>
                  <a:pt x="0" y="1073"/>
                </a:lnTo>
                <a:lnTo>
                  <a:pt x="0" y="10876"/>
                </a:lnTo>
                <a:lnTo>
                  <a:pt x="1970" y="10876"/>
                </a:lnTo>
                <a:lnTo>
                  <a:pt x="1970" y="1073"/>
                </a:lnTo>
                <a:lnTo>
                  <a:pt x="9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7887022" y="2630623"/>
            <a:ext cx="23000" cy="130225"/>
          </a:xfrm>
          <a:custGeom>
            <a:avLst/>
            <a:gdLst/>
            <a:ahLst/>
            <a:cxnLst/>
            <a:rect l="l" t="t" r="r" b="b"/>
            <a:pathLst>
              <a:path w="1970" h="10877" extrusionOk="0">
                <a:moveTo>
                  <a:pt x="985" y="1"/>
                </a:moveTo>
                <a:lnTo>
                  <a:pt x="0" y="1073"/>
                </a:lnTo>
                <a:lnTo>
                  <a:pt x="0" y="10876"/>
                </a:lnTo>
                <a:lnTo>
                  <a:pt x="1969" y="10876"/>
                </a:lnTo>
                <a:lnTo>
                  <a:pt x="1969" y="1073"/>
                </a:lnTo>
                <a:lnTo>
                  <a:pt x="9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7934922" y="2630623"/>
            <a:ext cx="23000" cy="130225"/>
          </a:xfrm>
          <a:custGeom>
            <a:avLst/>
            <a:gdLst/>
            <a:ahLst/>
            <a:cxnLst/>
            <a:rect l="l" t="t" r="r" b="b"/>
            <a:pathLst>
              <a:path w="1970" h="10877" extrusionOk="0">
                <a:moveTo>
                  <a:pt x="985" y="1"/>
                </a:moveTo>
                <a:lnTo>
                  <a:pt x="1" y="1073"/>
                </a:lnTo>
                <a:lnTo>
                  <a:pt x="1" y="10876"/>
                </a:lnTo>
                <a:lnTo>
                  <a:pt x="1970" y="10876"/>
                </a:lnTo>
                <a:lnTo>
                  <a:pt x="1970" y="1073"/>
                </a:lnTo>
                <a:lnTo>
                  <a:pt x="9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7982833" y="2630623"/>
            <a:ext cx="23011" cy="130225"/>
          </a:xfrm>
          <a:custGeom>
            <a:avLst/>
            <a:gdLst/>
            <a:ahLst/>
            <a:cxnLst/>
            <a:rect l="l" t="t" r="r" b="b"/>
            <a:pathLst>
              <a:path w="1971" h="10877" extrusionOk="0">
                <a:moveTo>
                  <a:pt x="985" y="1"/>
                </a:moveTo>
                <a:lnTo>
                  <a:pt x="1" y="1073"/>
                </a:lnTo>
                <a:lnTo>
                  <a:pt x="1" y="10876"/>
                </a:lnTo>
                <a:lnTo>
                  <a:pt x="1971" y="10876"/>
                </a:lnTo>
                <a:lnTo>
                  <a:pt x="1971" y="1073"/>
                </a:lnTo>
                <a:lnTo>
                  <a:pt x="9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7731765" y="2663629"/>
            <a:ext cx="287509" cy="16510"/>
          </a:xfrm>
          <a:custGeom>
            <a:avLst/>
            <a:gdLst/>
            <a:ahLst/>
            <a:cxnLst/>
            <a:rect l="l" t="t" r="r" b="b"/>
            <a:pathLst>
              <a:path w="24626" h="1379" extrusionOk="0">
                <a:moveTo>
                  <a:pt x="1" y="1"/>
                </a:moveTo>
                <a:lnTo>
                  <a:pt x="1" y="1379"/>
                </a:lnTo>
                <a:lnTo>
                  <a:pt x="24626" y="1379"/>
                </a:lnTo>
                <a:lnTo>
                  <a:pt x="246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7731765" y="2725977"/>
            <a:ext cx="287509" cy="16510"/>
          </a:xfrm>
          <a:custGeom>
            <a:avLst/>
            <a:gdLst/>
            <a:ahLst/>
            <a:cxnLst/>
            <a:rect l="l" t="t" r="r" b="b"/>
            <a:pathLst>
              <a:path w="24626" h="1379" extrusionOk="0">
                <a:moveTo>
                  <a:pt x="1" y="0"/>
                </a:moveTo>
                <a:lnTo>
                  <a:pt x="1" y="1378"/>
                </a:lnTo>
                <a:lnTo>
                  <a:pt x="24626" y="1378"/>
                </a:lnTo>
                <a:lnTo>
                  <a:pt x="24626"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7749008" y="2667292"/>
            <a:ext cx="9620" cy="9195"/>
          </a:xfrm>
          <a:custGeom>
            <a:avLst/>
            <a:gdLst/>
            <a:ahLst/>
            <a:cxnLst/>
            <a:rect l="l" t="t" r="r" b="b"/>
            <a:pathLst>
              <a:path w="824" h="768" extrusionOk="0">
                <a:moveTo>
                  <a:pt x="412" y="1"/>
                </a:moveTo>
                <a:cubicBezTo>
                  <a:pt x="186" y="1"/>
                  <a:pt x="0" y="172"/>
                  <a:pt x="0" y="385"/>
                </a:cubicBezTo>
                <a:cubicBezTo>
                  <a:pt x="0" y="596"/>
                  <a:pt x="184" y="767"/>
                  <a:pt x="412" y="767"/>
                </a:cubicBezTo>
                <a:cubicBezTo>
                  <a:pt x="639" y="767"/>
                  <a:pt x="823" y="596"/>
                  <a:pt x="823" y="385"/>
                </a:cubicBezTo>
                <a:cubicBezTo>
                  <a:pt x="823" y="172"/>
                  <a:pt x="638" y="1"/>
                  <a:pt x="412"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7749019" y="2729641"/>
            <a:ext cx="9609" cy="9183"/>
          </a:xfrm>
          <a:custGeom>
            <a:avLst/>
            <a:gdLst/>
            <a:ahLst/>
            <a:cxnLst/>
            <a:rect l="l" t="t" r="r" b="b"/>
            <a:pathLst>
              <a:path w="823" h="767" extrusionOk="0">
                <a:moveTo>
                  <a:pt x="411" y="0"/>
                </a:moveTo>
                <a:cubicBezTo>
                  <a:pt x="185" y="0"/>
                  <a:pt x="1" y="173"/>
                  <a:pt x="1" y="384"/>
                </a:cubicBezTo>
                <a:cubicBezTo>
                  <a:pt x="1" y="595"/>
                  <a:pt x="185" y="767"/>
                  <a:pt x="411" y="767"/>
                </a:cubicBezTo>
                <a:cubicBezTo>
                  <a:pt x="638" y="767"/>
                  <a:pt x="822" y="595"/>
                  <a:pt x="822" y="384"/>
                </a:cubicBezTo>
                <a:cubicBezTo>
                  <a:pt x="822" y="173"/>
                  <a:pt x="638" y="0"/>
                  <a:pt x="411"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7796931" y="2667292"/>
            <a:ext cx="9597" cy="9195"/>
          </a:xfrm>
          <a:custGeom>
            <a:avLst/>
            <a:gdLst/>
            <a:ahLst/>
            <a:cxnLst/>
            <a:rect l="l" t="t" r="r" b="b"/>
            <a:pathLst>
              <a:path w="822" h="768" extrusionOk="0">
                <a:moveTo>
                  <a:pt x="412" y="1"/>
                </a:moveTo>
                <a:cubicBezTo>
                  <a:pt x="184" y="1"/>
                  <a:pt x="1" y="172"/>
                  <a:pt x="1" y="385"/>
                </a:cubicBezTo>
                <a:cubicBezTo>
                  <a:pt x="1" y="596"/>
                  <a:pt x="184" y="767"/>
                  <a:pt x="412" y="767"/>
                </a:cubicBezTo>
                <a:cubicBezTo>
                  <a:pt x="638" y="767"/>
                  <a:pt x="822" y="596"/>
                  <a:pt x="822" y="385"/>
                </a:cubicBezTo>
                <a:cubicBezTo>
                  <a:pt x="822" y="172"/>
                  <a:pt x="640" y="1"/>
                  <a:pt x="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7796931" y="2729641"/>
            <a:ext cx="9597" cy="9183"/>
          </a:xfrm>
          <a:custGeom>
            <a:avLst/>
            <a:gdLst/>
            <a:ahLst/>
            <a:cxnLst/>
            <a:rect l="l" t="t" r="r" b="b"/>
            <a:pathLst>
              <a:path w="822" h="767" extrusionOk="0">
                <a:moveTo>
                  <a:pt x="412" y="0"/>
                </a:moveTo>
                <a:cubicBezTo>
                  <a:pt x="184" y="0"/>
                  <a:pt x="1" y="173"/>
                  <a:pt x="1" y="384"/>
                </a:cubicBezTo>
                <a:cubicBezTo>
                  <a:pt x="1" y="595"/>
                  <a:pt x="184" y="767"/>
                  <a:pt x="412" y="767"/>
                </a:cubicBezTo>
                <a:cubicBezTo>
                  <a:pt x="638" y="767"/>
                  <a:pt x="822" y="595"/>
                  <a:pt x="822" y="384"/>
                </a:cubicBezTo>
                <a:cubicBezTo>
                  <a:pt x="822" y="173"/>
                  <a:pt x="638" y="0"/>
                  <a:pt x="412"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7846757" y="2667292"/>
            <a:ext cx="9609" cy="9195"/>
          </a:xfrm>
          <a:custGeom>
            <a:avLst/>
            <a:gdLst/>
            <a:ahLst/>
            <a:cxnLst/>
            <a:rect l="l" t="t" r="r" b="b"/>
            <a:pathLst>
              <a:path w="823" h="768" extrusionOk="0">
                <a:moveTo>
                  <a:pt x="412" y="1"/>
                </a:moveTo>
                <a:cubicBezTo>
                  <a:pt x="185" y="1"/>
                  <a:pt x="1" y="172"/>
                  <a:pt x="1" y="385"/>
                </a:cubicBezTo>
                <a:cubicBezTo>
                  <a:pt x="1" y="596"/>
                  <a:pt x="185" y="767"/>
                  <a:pt x="412" y="767"/>
                </a:cubicBezTo>
                <a:cubicBezTo>
                  <a:pt x="638" y="767"/>
                  <a:pt x="822" y="596"/>
                  <a:pt x="822" y="385"/>
                </a:cubicBezTo>
                <a:cubicBezTo>
                  <a:pt x="822" y="172"/>
                  <a:pt x="638" y="1"/>
                  <a:pt x="412"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7846757" y="2729641"/>
            <a:ext cx="9609" cy="9183"/>
          </a:xfrm>
          <a:custGeom>
            <a:avLst/>
            <a:gdLst/>
            <a:ahLst/>
            <a:cxnLst/>
            <a:rect l="l" t="t" r="r" b="b"/>
            <a:pathLst>
              <a:path w="823" h="767" extrusionOk="0">
                <a:moveTo>
                  <a:pt x="411" y="0"/>
                </a:moveTo>
                <a:cubicBezTo>
                  <a:pt x="185" y="0"/>
                  <a:pt x="1" y="173"/>
                  <a:pt x="1" y="384"/>
                </a:cubicBezTo>
                <a:cubicBezTo>
                  <a:pt x="1" y="595"/>
                  <a:pt x="185" y="767"/>
                  <a:pt x="411" y="767"/>
                </a:cubicBezTo>
                <a:cubicBezTo>
                  <a:pt x="638" y="767"/>
                  <a:pt x="822" y="595"/>
                  <a:pt x="822" y="384"/>
                </a:cubicBezTo>
                <a:cubicBezTo>
                  <a:pt x="822" y="173"/>
                  <a:pt x="638" y="0"/>
                  <a:pt x="411"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7894680" y="2667292"/>
            <a:ext cx="9585" cy="9195"/>
          </a:xfrm>
          <a:custGeom>
            <a:avLst/>
            <a:gdLst/>
            <a:ahLst/>
            <a:cxnLst/>
            <a:rect l="l" t="t" r="r" b="b"/>
            <a:pathLst>
              <a:path w="821" h="768" extrusionOk="0">
                <a:moveTo>
                  <a:pt x="411" y="1"/>
                </a:moveTo>
                <a:cubicBezTo>
                  <a:pt x="185" y="1"/>
                  <a:pt x="1" y="172"/>
                  <a:pt x="1" y="385"/>
                </a:cubicBezTo>
                <a:cubicBezTo>
                  <a:pt x="1" y="596"/>
                  <a:pt x="183" y="767"/>
                  <a:pt x="411" y="767"/>
                </a:cubicBezTo>
                <a:cubicBezTo>
                  <a:pt x="637" y="767"/>
                  <a:pt x="821" y="596"/>
                  <a:pt x="821" y="385"/>
                </a:cubicBezTo>
                <a:cubicBezTo>
                  <a:pt x="821" y="172"/>
                  <a:pt x="637" y="1"/>
                  <a:pt x="41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7894680" y="2729653"/>
            <a:ext cx="9585" cy="9171"/>
          </a:xfrm>
          <a:custGeom>
            <a:avLst/>
            <a:gdLst/>
            <a:ahLst/>
            <a:cxnLst/>
            <a:rect l="l" t="t" r="r" b="b"/>
            <a:pathLst>
              <a:path w="821" h="766" extrusionOk="0">
                <a:moveTo>
                  <a:pt x="411" y="1"/>
                </a:moveTo>
                <a:cubicBezTo>
                  <a:pt x="185" y="1"/>
                  <a:pt x="1" y="172"/>
                  <a:pt x="1" y="383"/>
                </a:cubicBezTo>
                <a:cubicBezTo>
                  <a:pt x="1" y="594"/>
                  <a:pt x="183" y="766"/>
                  <a:pt x="411" y="766"/>
                </a:cubicBezTo>
                <a:cubicBezTo>
                  <a:pt x="637" y="766"/>
                  <a:pt x="821" y="594"/>
                  <a:pt x="821" y="383"/>
                </a:cubicBezTo>
                <a:cubicBezTo>
                  <a:pt x="821" y="172"/>
                  <a:pt x="637" y="1"/>
                  <a:pt x="41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7942592" y="2667292"/>
            <a:ext cx="9585" cy="9195"/>
          </a:xfrm>
          <a:custGeom>
            <a:avLst/>
            <a:gdLst/>
            <a:ahLst/>
            <a:cxnLst/>
            <a:rect l="l" t="t" r="r" b="b"/>
            <a:pathLst>
              <a:path w="821" h="768" extrusionOk="0">
                <a:moveTo>
                  <a:pt x="411" y="1"/>
                </a:moveTo>
                <a:cubicBezTo>
                  <a:pt x="184" y="1"/>
                  <a:pt x="1" y="172"/>
                  <a:pt x="1" y="385"/>
                </a:cubicBezTo>
                <a:cubicBezTo>
                  <a:pt x="1" y="596"/>
                  <a:pt x="184" y="767"/>
                  <a:pt x="411" y="767"/>
                </a:cubicBezTo>
                <a:cubicBezTo>
                  <a:pt x="637" y="767"/>
                  <a:pt x="821" y="596"/>
                  <a:pt x="821" y="385"/>
                </a:cubicBezTo>
                <a:cubicBezTo>
                  <a:pt x="821" y="172"/>
                  <a:pt x="637" y="1"/>
                  <a:pt x="41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7942580" y="2729641"/>
            <a:ext cx="9597" cy="9183"/>
          </a:xfrm>
          <a:custGeom>
            <a:avLst/>
            <a:gdLst/>
            <a:ahLst/>
            <a:cxnLst/>
            <a:rect l="l" t="t" r="r" b="b"/>
            <a:pathLst>
              <a:path w="822" h="767" extrusionOk="0">
                <a:moveTo>
                  <a:pt x="412" y="0"/>
                </a:moveTo>
                <a:cubicBezTo>
                  <a:pt x="185" y="0"/>
                  <a:pt x="0" y="173"/>
                  <a:pt x="0" y="384"/>
                </a:cubicBezTo>
                <a:cubicBezTo>
                  <a:pt x="0" y="595"/>
                  <a:pt x="185" y="767"/>
                  <a:pt x="412" y="767"/>
                </a:cubicBezTo>
                <a:cubicBezTo>
                  <a:pt x="638" y="767"/>
                  <a:pt x="822" y="595"/>
                  <a:pt x="822" y="384"/>
                </a:cubicBezTo>
                <a:cubicBezTo>
                  <a:pt x="822" y="173"/>
                  <a:pt x="638" y="0"/>
                  <a:pt x="412"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7990503" y="2667292"/>
            <a:ext cx="9585" cy="9195"/>
          </a:xfrm>
          <a:custGeom>
            <a:avLst/>
            <a:gdLst/>
            <a:ahLst/>
            <a:cxnLst/>
            <a:rect l="l" t="t" r="r" b="b"/>
            <a:pathLst>
              <a:path w="821" h="768" extrusionOk="0">
                <a:moveTo>
                  <a:pt x="410" y="1"/>
                </a:moveTo>
                <a:cubicBezTo>
                  <a:pt x="184" y="1"/>
                  <a:pt x="0" y="172"/>
                  <a:pt x="0" y="385"/>
                </a:cubicBezTo>
                <a:cubicBezTo>
                  <a:pt x="0" y="596"/>
                  <a:pt x="184" y="767"/>
                  <a:pt x="410" y="767"/>
                </a:cubicBezTo>
                <a:cubicBezTo>
                  <a:pt x="637" y="767"/>
                  <a:pt x="820" y="596"/>
                  <a:pt x="820" y="385"/>
                </a:cubicBezTo>
                <a:cubicBezTo>
                  <a:pt x="820" y="172"/>
                  <a:pt x="638" y="1"/>
                  <a:pt x="410"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7990503" y="2729641"/>
            <a:ext cx="9585" cy="9183"/>
          </a:xfrm>
          <a:custGeom>
            <a:avLst/>
            <a:gdLst/>
            <a:ahLst/>
            <a:cxnLst/>
            <a:rect l="l" t="t" r="r" b="b"/>
            <a:pathLst>
              <a:path w="821" h="767" extrusionOk="0">
                <a:moveTo>
                  <a:pt x="410" y="0"/>
                </a:moveTo>
                <a:cubicBezTo>
                  <a:pt x="184" y="0"/>
                  <a:pt x="0" y="173"/>
                  <a:pt x="0" y="384"/>
                </a:cubicBezTo>
                <a:cubicBezTo>
                  <a:pt x="0" y="595"/>
                  <a:pt x="184" y="767"/>
                  <a:pt x="410" y="767"/>
                </a:cubicBezTo>
                <a:cubicBezTo>
                  <a:pt x="637" y="767"/>
                  <a:pt x="820" y="595"/>
                  <a:pt x="820" y="384"/>
                </a:cubicBezTo>
                <a:cubicBezTo>
                  <a:pt x="820" y="173"/>
                  <a:pt x="637" y="0"/>
                  <a:pt x="41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7374144" y="2652316"/>
            <a:ext cx="87481" cy="54008"/>
          </a:xfrm>
          <a:custGeom>
            <a:avLst/>
            <a:gdLst/>
            <a:ahLst/>
            <a:cxnLst/>
            <a:rect l="l" t="t" r="r" b="b"/>
            <a:pathLst>
              <a:path w="7493" h="4511" extrusionOk="0">
                <a:moveTo>
                  <a:pt x="3272" y="0"/>
                </a:moveTo>
                <a:cubicBezTo>
                  <a:pt x="3223" y="0"/>
                  <a:pt x="3173" y="2"/>
                  <a:pt x="3124" y="7"/>
                </a:cubicBezTo>
                <a:cubicBezTo>
                  <a:pt x="2215" y="89"/>
                  <a:pt x="1468" y="932"/>
                  <a:pt x="1550" y="1781"/>
                </a:cubicBezTo>
                <a:cubicBezTo>
                  <a:pt x="1454" y="1737"/>
                  <a:pt x="1349" y="1716"/>
                  <a:pt x="1244" y="1716"/>
                </a:cubicBezTo>
                <a:cubicBezTo>
                  <a:pt x="960" y="1716"/>
                  <a:pt x="669" y="1865"/>
                  <a:pt x="512" y="2094"/>
                </a:cubicBezTo>
                <a:cubicBezTo>
                  <a:pt x="0" y="2834"/>
                  <a:pt x="753" y="3966"/>
                  <a:pt x="1522" y="4261"/>
                </a:cubicBezTo>
                <a:cubicBezTo>
                  <a:pt x="2019" y="4453"/>
                  <a:pt x="2662" y="4511"/>
                  <a:pt x="3314" y="4511"/>
                </a:cubicBezTo>
                <a:cubicBezTo>
                  <a:pt x="3996" y="4511"/>
                  <a:pt x="4688" y="4448"/>
                  <a:pt x="5234" y="4409"/>
                </a:cubicBezTo>
                <a:cubicBezTo>
                  <a:pt x="5695" y="4378"/>
                  <a:pt x="6173" y="4320"/>
                  <a:pt x="6561" y="4087"/>
                </a:cubicBezTo>
                <a:cubicBezTo>
                  <a:pt x="7052" y="3790"/>
                  <a:pt x="7322" y="3249"/>
                  <a:pt x="7415" y="2711"/>
                </a:cubicBezTo>
                <a:cubicBezTo>
                  <a:pt x="7492" y="2258"/>
                  <a:pt x="7458" y="1775"/>
                  <a:pt x="7228" y="1372"/>
                </a:cubicBezTo>
                <a:cubicBezTo>
                  <a:pt x="6997" y="968"/>
                  <a:pt x="6546" y="658"/>
                  <a:pt x="6055" y="654"/>
                </a:cubicBezTo>
                <a:cubicBezTo>
                  <a:pt x="6053" y="654"/>
                  <a:pt x="6052" y="654"/>
                  <a:pt x="6050" y="654"/>
                </a:cubicBezTo>
                <a:cubicBezTo>
                  <a:pt x="5561" y="654"/>
                  <a:pt x="5075" y="1009"/>
                  <a:pt x="5037" y="1464"/>
                </a:cubicBezTo>
                <a:cubicBezTo>
                  <a:pt x="4946" y="663"/>
                  <a:pt x="4129" y="0"/>
                  <a:pt x="3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7379829" y="2700993"/>
            <a:ext cx="78748" cy="17743"/>
          </a:xfrm>
          <a:custGeom>
            <a:avLst/>
            <a:gdLst/>
            <a:ahLst/>
            <a:cxnLst/>
            <a:rect l="l" t="t" r="r" b="b"/>
            <a:pathLst>
              <a:path w="6745" h="1482" extrusionOk="0">
                <a:moveTo>
                  <a:pt x="0" y="1"/>
                </a:moveTo>
                <a:lnTo>
                  <a:pt x="0" y="1481"/>
                </a:lnTo>
                <a:lnTo>
                  <a:pt x="6745" y="1481"/>
                </a:lnTo>
                <a:lnTo>
                  <a:pt x="6745"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628843" y="2652316"/>
            <a:ext cx="87481" cy="54008"/>
          </a:xfrm>
          <a:custGeom>
            <a:avLst/>
            <a:gdLst/>
            <a:ahLst/>
            <a:cxnLst/>
            <a:rect l="l" t="t" r="r" b="b"/>
            <a:pathLst>
              <a:path w="7493" h="4511" extrusionOk="0">
                <a:moveTo>
                  <a:pt x="3272" y="0"/>
                </a:moveTo>
                <a:cubicBezTo>
                  <a:pt x="3223" y="0"/>
                  <a:pt x="3173" y="2"/>
                  <a:pt x="3124" y="7"/>
                </a:cubicBezTo>
                <a:cubicBezTo>
                  <a:pt x="2215" y="89"/>
                  <a:pt x="1466" y="932"/>
                  <a:pt x="1550" y="1781"/>
                </a:cubicBezTo>
                <a:cubicBezTo>
                  <a:pt x="1454" y="1737"/>
                  <a:pt x="1349" y="1716"/>
                  <a:pt x="1244" y="1716"/>
                </a:cubicBezTo>
                <a:cubicBezTo>
                  <a:pt x="959" y="1716"/>
                  <a:pt x="668" y="1865"/>
                  <a:pt x="511" y="2094"/>
                </a:cubicBezTo>
                <a:cubicBezTo>
                  <a:pt x="1" y="2834"/>
                  <a:pt x="753" y="3966"/>
                  <a:pt x="1522" y="4261"/>
                </a:cubicBezTo>
                <a:cubicBezTo>
                  <a:pt x="2019" y="4453"/>
                  <a:pt x="2662" y="4511"/>
                  <a:pt x="3314" y="4511"/>
                </a:cubicBezTo>
                <a:cubicBezTo>
                  <a:pt x="3996" y="4511"/>
                  <a:pt x="4688" y="4448"/>
                  <a:pt x="5234" y="4409"/>
                </a:cubicBezTo>
                <a:cubicBezTo>
                  <a:pt x="5695" y="4378"/>
                  <a:pt x="6173" y="4320"/>
                  <a:pt x="6561" y="4087"/>
                </a:cubicBezTo>
                <a:cubicBezTo>
                  <a:pt x="7052" y="3790"/>
                  <a:pt x="7322" y="3249"/>
                  <a:pt x="7414" y="2711"/>
                </a:cubicBezTo>
                <a:cubicBezTo>
                  <a:pt x="7492" y="2258"/>
                  <a:pt x="7458" y="1775"/>
                  <a:pt x="7228" y="1372"/>
                </a:cubicBezTo>
                <a:cubicBezTo>
                  <a:pt x="6997" y="968"/>
                  <a:pt x="6545" y="658"/>
                  <a:pt x="6054" y="654"/>
                </a:cubicBezTo>
                <a:cubicBezTo>
                  <a:pt x="6052" y="654"/>
                  <a:pt x="6050" y="654"/>
                  <a:pt x="6048" y="654"/>
                </a:cubicBezTo>
                <a:cubicBezTo>
                  <a:pt x="5559" y="654"/>
                  <a:pt x="5074" y="1009"/>
                  <a:pt x="5035" y="1464"/>
                </a:cubicBezTo>
                <a:cubicBezTo>
                  <a:pt x="4947" y="663"/>
                  <a:pt x="4129" y="0"/>
                  <a:pt x="3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634529" y="2700993"/>
            <a:ext cx="78736" cy="17743"/>
          </a:xfrm>
          <a:custGeom>
            <a:avLst/>
            <a:gdLst/>
            <a:ahLst/>
            <a:cxnLst/>
            <a:rect l="l" t="t" r="r" b="b"/>
            <a:pathLst>
              <a:path w="6744" h="1482" extrusionOk="0">
                <a:moveTo>
                  <a:pt x="0" y="1"/>
                </a:moveTo>
                <a:lnTo>
                  <a:pt x="0" y="1481"/>
                </a:lnTo>
                <a:lnTo>
                  <a:pt x="6743" y="1481"/>
                </a:lnTo>
                <a:lnTo>
                  <a:pt x="6743"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6505023" y="2185888"/>
            <a:ext cx="172241" cy="128645"/>
          </a:xfrm>
          <a:custGeom>
            <a:avLst/>
            <a:gdLst/>
            <a:ahLst/>
            <a:cxnLst/>
            <a:rect l="l" t="t" r="r" b="b"/>
            <a:pathLst>
              <a:path w="14753" h="10745" extrusionOk="0">
                <a:moveTo>
                  <a:pt x="6702" y="0"/>
                </a:moveTo>
                <a:cubicBezTo>
                  <a:pt x="6591" y="0"/>
                  <a:pt x="6481" y="6"/>
                  <a:pt x="6370" y="18"/>
                </a:cubicBezTo>
                <a:cubicBezTo>
                  <a:pt x="5745" y="91"/>
                  <a:pt x="5158" y="361"/>
                  <a:pt x="4696" y="789"/>
                </a:cubicBezTo>
                <a:cubicBezTo>
                  <a:pt x="4382" y="1078"/>
                  <a:pt x="4136" y="1436"/>
                  <a:pt x="3996" y="1839"/>
                </a:cubicBezTo>
                <a:cubicBezTo>
                  <a:pt x="3802" y="1724"/>
                  <a:pt x="3591" y="1672"/>
                  <a:pt x="3377" y="1672"/>
                </a:cubicBezTo>
                <a:cubicBezTo>
                  <a:pt x="2709" y="1672"/>
                  <a:pt x="2014" y="2174"/>
                  <a:pt x="1751" y="2817"/>
                </a:cubicBezTo>
                <a:cubicBezTo>
                  <a:pt x="1404" y="3667"/>
                  <a:pt x="1599" y="4628"/>
                  <a:pt x="1840" y="5511"/>
                </a:cubicBezTo>
                <a:cubicBezTo>
                  <a:pt x="1012" y="5578"/>
                  <a:pt x="317" y="6282"/>
                  <a:pt x="159" y="7082"/>
                </a:cubicBezTo>
                <a:cubicBezTo>
                  <a:pt x="0" y="7883"/>
                  <a:pt x="322" y="8731"/>
                  <a:pt x="887" y="9328"/>
                </a:cubicBezTo>
                <a:cubicBezTo>
                  <a:pt x="1870" y="10365"/>
                  <a:pt x="3237" y="10573"/>
                  <a:pt x="4602" y="10647"/>
                </a:cubicBezTo>
                <a:cubicBezTo>
                  <a:pt x="5396" y="10691"/>
                  <a:pt x="6194" y="10715"/>
                  <a:pt x="6989" y="10726"/>
                </a:cubicBezTo>
                <a:cubicBezTo>
                  <a:pt x="7240" y="10731"/>
                  <a:pt x="7489" y="10734"/>
                  <a:pt x="7739" y="10734"/>
                </a:cubicBezTo>
                <a:cubicBezTo>
                  <a:pt x="8261" y="10741"/>
                  <a:pt x="8784" y="10742"/>
                  <a:pt x="9305" y="10745"/>
                </a:cubicBezTo>
                <a:cubicBezTo>
                  <a:pt x="9380" y="10745"/>
                  <a:pt x="9455" y="10745"/>
                  <a:pt x="9531" y="10745"/>
                </a:cubicBezTo>
                <a:cubicBezTo>
                  <a:pt x="10277" y="10745"/>
                  <a:pt x="11026" y="10733"/>
                  <a:pt x="11756" y="10586"/>
                </a:cubicBezTo>
                <a:cubicBezTo>
                  <a:pt x="12560" y="10424"/>
                  <a:pt x="13348" y="10084"/>
                  <a:pt x="13906" y="9494"/>
                </a:cubicBezTo>
                <a:cubicBezTo>
                  <a:pt x="13918" y="9482"/>
                  <a:pt x="13929" y="9470"/>
                  <a:pt x="13940" y="9456"/>
                </a:cubicBezTo>
                <a:cubicBezTo>
                  <a:pt x="14475" y="8869"/>
                  <a:pt x="14752" y="8026"/>
                  <a:pt x="14526" y="7272"/>
                </a:cubicBezTo>
                <a:cubicBezTo>
                  <a:pt x="14317" y="6568"/>
                  <a:pt x="13619" y="6006"/>
                  <a:pt x="12884" y="6006"/>
                </a:cubicBezTo>
                <a:cubicBezTo>
                  <a:pt x="12812" y="6006"/>
                  <a:pt x="12740" y="6012"/>
                  <a:pt x="12668" y="6023"/>
                </a:cubicBezTo>
                <a:cubicBezTo>
                  <a:pt x="12970" y="5363"/>
                  <a:pt x="12757" y="4513"/>
                  <a:pt x="12178" y="4063"/>
                </a:cubicBezTo>
                <a:cubicBezTo>
                  <a:pt x="11885" y="3835"/>
                  <a:pt x="11511" y="3720"/>
                  <a:pt x="11137" y="3720"/>
                </a:cubicBezTo>
                <a:cubicBezTo>
                  <a:pt x="10773" y="3720"/>
                  <a:pt x="10410" y="3828"/>
                  <a:pt x="10120" y="4044"/>
                </a:cubicBezTo>
                <a:cubicBezTo>
                  <a:pt x="10216" y="3009"/>
                  <a:pt x="9904" y="1927"/>
                  <a:pt x="9207" y="1143"/>
                </a:cubicBezTo>
                <a:cubicBezTo>
                  <a:pt x="8584" y="442"/>
                  <a:pt x="7648" y="0"/>
                  <a:pt x="6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6559858" y="2185888"/>
            <a:ext cx="117404" cy="113212"/>
          </a:xfrm>
          <a:custGeom>
            <a:avLst/>
            <a:gdLst/>
            <a:ahLst/>
            <a:cxnLst/>
            <a:rect l="l" t="t" r="r" b="b"/>
            <a:pathLst>
              <a:path w="10056" h="9456" extrusionOk="0">
                <a:moveTo>
                  <a:pt x="2004" y="0"/>
                </a:moveTo>
                <a:cubicBezTo>
                  <a:pt x="1894" y="0"/>
                  <a:pt x="1784" y="6"/>
                  <a:pt x="1675" y="18"/>
                </a:cubicBezTo>
                <a:cubicBezTo>
                  <a:pt x="1050" y="91"/>
                  <a:pt x="463" y="361"/>
                  <a:pt x="1" y="790"/>
                </a:cubicBezTo>
                <a:cubicBezTo>
                  <a:pt x="312" y="781"/>
                  <a:pt x="671" y="733"/>
                  <a:pt x="949" y="733"/>
                </a:cubicBezTo>
                <a:cubicBezTo>
                  <a:pt x="1038" y="733"/>
                  <a:pt x="1120" y="738"/>
                  <a:pt x="1188" y="751"/>
                </a:cubicBezTo>
                <a:cubicBezTo>
                  <a:pt x="1802" y="863"/>
                  <a:pt x="2392" y="1110"/>
                  <a:pt x="2888" y="1484"/>
                </a:cubicBezTo>
                <a:cubicBezTo>
                  <a:pt x="4087" y="2384"/>
                  <a:pt x="4700" y="3976"/>
                  <a:pt x="4406" y="5428"/>
                </a:cubicBezTo>
                <a:cubicBezTo>
                  <a:pt x="4594" y="5372"/>
                  <a:pt x="4789" y="5345"/>
                  <a:pt x="4984" y="5345"/>
                </a:cubicBezTo>
                <a:cubicBezTo>
                  <a:pt x="5522" y="5345"/>
                  <a:pt x="6061" y="5549"/>
                  <a:pt x="6446" y="5918"/>
                </a:cubicBezTo>
                <a:cubicBezTo>
                  <a:pt x="6971" y="6422"/>
                  <a:pt x="7188" y="7213"/>
                  <a:pt x="6991" y="7907"/>
                </a:cubicBezTo>
                <a:cubicBezTo>
                  <a:pt x="7133" y="7850"/>
                  <a:pt x="7279" y="7825"/>
                  <a:pt x="7424" y="7825"/>
                </a:cubicBezTo>
                <a:cubicBezTo>
                  <a:pt x="8084" y="7825"/>
                  <a:pt x="8736" y="8357"/>
                  <a:pt x="9047" y="8970"/>
                </a:cubicBezTo>
                <a:cubicBezTo>
                  <a:pt x="9127" y="9125"/>
                  <a:pt x="9193" y="9289"/>
                  <a:pt x="9243" y="9456"/>
                </a:cubicBezTo>
                <a:cubicBezTo>
                  <a:pt x="9778" y="8869"/>
                  <a:pt x="10055" y="8026"/>
                  <a:pt x="9830" y="7272"/>
                </a:cubicBezTo>
                <a:cubicBezTo>
                  <a:pt x="9621" y="6569"/>
                  <a:pt x="8925" y="6007"/>
                  <a:pt x="8190" y="6007"/>
                </a:cubicBezTo>
                <a:cubicBezTo>
                  <a:pt x="8118" y="6007"/>
                  <a:pt x="8045" y="6013"/>
                  <a:pt x="7972" y="6024"/>
                </a:cubicBezTo>
                <a:cubicBezTo>
                  <a:pt x="8274" y="5363"/>
                  <a:pt x="8061" y="4514"/>
                  <a:pt x="7483" y="4065"/>
                </a:cubicBezTo>
                <a:cubicBezTo>
                  <a:pt x="7189" y="3836"/>
                  <a:pt x="6815" y="3722"/>
                  <a:pt x="6440" y="3722"/>
                </a:cubicBezTo>
                <a:cubicBezTo>
                  <a:pt x="6077" y="3722"/>
                  <a:pt x="5714" y="3829"/>
                  <a:pt x="5425" y="4045"/>
                </a:cubicBezTo>
                <a:cubicBezTo>
                  <a:pt x="5521" y="3009"/>
                  <a:pt x="5207" y="1927"/>
                  <a:pt x="4512" y="1144"/>
                </a:cubicBezTo>
                <a:cubicBezTo>
                  <a:pt x="3887" y="441"/>
                  <a:pt x="2950" y="0"/>
                  <a:pt x="2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6529831" y="2226017"/>
            <a:ext cx="94229" cy="88381"/>
          </a:xfrm>
          <a:custGeom>
            <a:avLst/>
            <a:gdLst/>
            <a:ahLst/>
            <a:cxnLst/>
            <a:rect l="l" t="t" r="r" b="b"/>
            <a:pathLst>
              <a:path w="8071" h="7382" extrusionOk="0">
                <a:moveTo>
                  <a:pt x="4624" y="1"/>
                </a:moveTo>
                <a:cubicBezTo>
                  <a:pt x="4533" y="1"/>
                  <a:pt x="4437" y="75"/>
                  <a:pt x="4431" y="174"/>
                </a:cubicBezTo>
                <a:cubicBezTo>
                  <a:pt x="4374" y="1040"/>
                  <a:pt x="4613" y="1956"/>
                  <a:pt x="4703" y="2819"/>
                </a:cubicBezTo>
                <a:cubicBezTo>
                  <a:pt x="4795" y="3707"/>
                  <a:pt x="4846" y="4597"/>
                  <a:pt x="4869" y="5488"/>
                </a:cubicBezTo>
                <a:cubicBezTo>
                  <a:pt x="4871" y="5550"/>
                  <a:pt x="4871" y="5612"/>
                  <a:pt x="4872" y="5673"/>
                </a:cubicBezTo>
                <a:cubicBezTo>
                  <a:pt x="4671" y="5458"/>
                  <a:pt x="4461" y="5250"/>
                  <a:pt x="4274" y="5023"/>
                </a:cubicBezTo>
                <a:cubicBezTo>
                  <a:pt x="3890" y="4557"/>
                  <a:pt x="3541" y="4065"/>
                  <a:pt x="3228" y="3549"/>
                </a:cubicBezTo>
                <a:cubicBezTo>
                  <a:pt x="2645" y="2586"/>
                  <a:pt x="2234" y="1564"/>
                  <a:pt x="1773" y="543"/>
                </a:cubicBezTo>
                <a:cubicBezTo>
                  <a:pt x="1751" y="494"/>
                  <a:pt x="1703" y="472"/>
                  <a:pt x="1653" y="472"/>
                </a:cubicBezTo>
                <a:cubicBezTo>
                  <a:pt x="1571" y="472"/>
                  <a:pt x="1483" y="530"/>
                  <a:pt x="1495" y="618"/>
                </a:cubicBezTo>
                <a:cubicBezTo>
                  <a:pt x="1639" y="1752"/>
                  <a:pt x="2118" y="2868"/>
                  <a:pt x="2702" y="3851"/>
                </a:cubicBezTo>
                <a:cubicBezTo>
                  <a:pt x="3186" y="4667"/>
                  <a:pt x="3803" y="5632"/>
                  <a:pt x="4558" y="6286"/>
                </a:cubicBezTo>
                <a:cubicBezTo>
                  <a:pt x="3816" y="6218"/>
                  <a:pt x="3062" y="6012"/>
                  <a:pt x="2385" y="5771"/>
                </a:cubicBezTo>
                <a:cubicBezTo>
                  <a:pt x="1562" y="5476"/>
                  <a:pt x="947" y="4934"/>
                  <a:pt x="217" y="4489"/>
                </a:cubicBezTo>
                <a:cubicBezTo>
                  <a:pt x="195" y="4475"/>
                  <a:pt x="172" y="4469"/>
                  <a:pt x="150" y="4469"/>
                </a:cubicBezTo>
                <a:cubicBezTo>
                  <a:pt x="69" y="4469"/>
                  <a:pt x="0" y="4552"/>
                  <a:pt x="20" y="4637"/>
                </a:cubicBezTo>
                <a:cubicBezTo>
                  <a:pt x="221" y="5544"/>
                  <a:pt x="1158" y="6094"/>
                  <a:pt x="1969" y="6430"/>
                </a:cubicBezTo>
                <a:cubicBezTo>
                  <a:pt x="2778" y="6763"/>
                  <a:pt x="3780" y="7067"/>
                  <a:pt x="4711" y="7067"/>
                </a:cubicBezTo>
                <a:cubicBezTo>
                  <a:pt x="4766" y="7067"/>
                  <a:pt x="4820" y="7066"/>
                  <a:pt x="4873" y="7064"/>
                </a:cubicBezTo>
                <a:lnTo>
                  <a:pt x="4873" y="7064"/>
                </a:lnTo>
                <a:cubicBezTo>
                  <a:pt x="4871" y="7168"/>
                  <a:pt x="4868" y="7271"/>
                  <a:pt x="4865" y="7374"/>
                </a:cubicBezTo>
                <a:cubicBezTo>
                  <a:pt x="5115" y="7379"/>
                  <a:pt x="5366" y="7382"/>
                  <a:pt x="5615" y="7382"/>
                </a:cubicBezTo>
                <a:cubicBezTo>
                  <a:pt x="5617" y="7256"/>
                  <a:pt x="5617" y="7128"/>
                  <a:pt x="5615" y="7002"/>
                </a:cubicBezTo>
                <a:cubicBezTo>
                  <a:pt x="6208" y="6576"/>
                  <a:pt x="6734" y="6065"/>
                  <a:pt x="7181" y="5490"/>
                </a:cubicBezTo>
                <a:cubicBezTo>
                  <a:pt x="7570" y="4989"/>
                  <a:pt x="8071" y="4295"/>
                  <a:pt x="8052" y="3637"/>
                </a:cubicBezTo>
                <a:cubicBezTo>
                  <a:pt x="8048" y="3547"/>
                  <a:pt x="7978" y="3495"/>
                  <a:pt x="7902" y="3495"/>
                </a:cubicBezTo>
                <a:cubicBezTo>
                  <a:pt x="7866" y="3495"/>
                  <a:pt x="7827" y="3507"/>
                  <a:pt x="7795" y="3534"/>
                </a:cubicBezTo>
                <a:cubicBezTo>
                  <a:pt x="7303" y="3942"/>
                  <a:pt x="7004" y="4624"/>
                  <a:pt x="6598" y="5117"/>
                </a:cubicBezTo>
                <a:cubicBezTo>
                  <a:pt x="6298" y="5481"/>
                  <a:pt x="5958" y="5806"/>
                  <a:pt x="5597" y="6111"/>
                </a:cubicBezTo>
                <a:cubicBezTo>
                  <a:pt x="5591" y="5863"/>
                  <a:pt x="5582" y="5616"/>
                  <a:pt x="5571" y="5373"/>
                </a:cubicBezTo>
                <a:cubicBezTo>
                  <a:pt x="5534" y="4442"/>
                  <a:pt x="5447" y="3512"/>
                  <a:pt x="5322" y="2588"/>
                </a:cubicBezTo>
                <a:cubicBezTo>
                  <a:pt x="5212" y="1767"/>
                  <a:pt x="5128" y="839"/>
                  <a:pt x="4760" y="87"/>
                </a:cubicBezTo>
                <a:cubicBezTo>
                  <a:pt x="4729" y="26"/>
                  <a:pt x="4678"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5716527" y="2545636"/>
            <a:ext cx="2741715" cy="1111838"/>
          </a:xfrm>
          <a:custGeom>
            <a:avLst/>
            <a:gdLst/>
            <a:ahLst/>
            <a:cxnLst/>
            <a:rect l="l" t="t" r="r" b="b"/>
            <a:pathLst>
              <a:path w="225470" h="92866" extrusionOk="0">
                <a:moveTo>
                  <a:pt x="29732" y="1"/>
                </a:moveTo>
                <a:cubicBezTo>
                  <a:pt x="19417" y="1"/>
                  <a:pt x="9078" y="1049"/>
                  <a:pt x="0" y="3964"/>
                </a:cubicBezTo>
                <a:cubicBezTo>
                  <a:pt x="432" y="6388"/>
                  <a:pt x="950" y="8782"/>
                  <a:pt x="1556" y="11146"/>
                </a:cubicBezTo>
                <a:cubicBezTo>
                  <a:pt x="1687" y="11654"/>
                  <a:pt x="1821" y="12162"/>
                  <a:pt x="1959" y="12668"/>
                </a:cubicBezTo>
                <a:cubicBezTo>
                  <a:pt x="6268" y="28488"/>
                  <a:pt x="14371" y="42897"/>
                  <a:pt x="25314" y="54997"/>
                </a:cubicBezTo>
                <a:cubicBezTo>
                  <a:pt x="46250" y="78153"/>
                  <a:pt x="77587" y="92866"/>
                  <a:pt x="112603" y="92866"/>
                </a:cubicBezTo>
                <a:cubicBezTo>
                  <a:pt x="156940" y="92866"/>
                  <a:pt x="195375" y="69281"/>
                  <a:pt x="214277" y="34826"/>
                </a:cubicBezTo>
                <a:cubicBezTo>
                  <a:pt x="218099" y="27864"/>
                  <a:pt x="221123" y="20456"/>
                  <a:pt x="223233" y="12707"/>
                </a:cubicBezTo>
                <a:cubicBezTo>
                  <a:pt x="224160" y="9317"/>
                  <a:pt x="224907" y="5881"/>
                  <a:pt x="225470" y="2410"/>
                </a:cubicBezTo>
                <a:lnTo>
                  <a:pt x="225470" y="2410"/>
                </a:lnTo>
                <a:cubicBezTo>
                  <a:pt x="203640" y="11131"/>
                  <a:pt x="180501" y="16911"/>
                  <a:pt x="156896" y="17236"/>
                </a:cubicBezTo>
                <a:cubicBezTo>
                  <a:pt x="156208" y="17247"/>
                  <a:pt x="155519" y="17252"/>
                  <a:pt x="154829" y="17252"/>
                </a:cubicBezTo>
                <a:cubicBezTo>
                  <a:pt x="154515" y="17252"/>
                  <a:pt x="154202" y="17251"/>
                  <a:pt x="153888" y="17249"/>
                </a:cubicBezTo>
                <a:cubicBezTo>
                  <a:pt x="151726" y="17235"/>
                  <a:pt x="149568" y="17177"/>
                  <a:pt x="147416" y="17074"/>
                </a:cubicBezTo>
                <a:cubicBezTo>
                  <a:pt x="119351" y="15771"/>
                  <a:pt x="92062" y="7474"/>
                  <a:pt x="64263" y="3071"/>
                </a:cubicBezTo>
                <a:cubicBezTo>
                  <a:pt x="54229" y="1483"/>
                  <a:pt x="41998" y="1"/>
                  <a:pt x="297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5708108" y="2488597"/>
            <a:ext cx="2762571" cy="442247"/>
          </a:xfrm>
          <a:custGeom>
            <a:avLst/>
            <a:gdLst/>
            <a:ahLst/>
            <a:cxnLst/>
            <a:rect l="l" t="t" r="r" b="b"/>
            <a:pathLst>
              <a:path w="225470" h="30867" extrusionOk="0">
                <a:moveTo>
                  <a:pt x="29732" y="1"/>
                </a:moveTo>
                <a:cubicBezTo>
                  <a:pt x="19417" y="1"/>
                  <a:pt x="9078" y="1049"/>
                  <a:pt x="0" y="3964"/>
                </a:cubicBezTo>
                <a:cubicBezTo>
                  <a:pt x="432" y="6388"/>
                  <a:pt x="950" y="8782"/>
                  <a:pt x="1556" y="11146"/>
                </a:cubicBezTo>
                <a:cubicBezTo>
                  <a:pt x="1687" y="11654"/>
                  <a:pt x="1821" y="12162"/>
                  <a:pt x="1959" y="12668"/>
                </a:cubicBezTo>
                <a:cubicBezTo>
                  <a:pt x="6658" y="10925"/>
                  <a:pt x="11704" y="9895"/>
                  <a:pt x="16744" y="9424"/>
                </a:cubicBezTo>
                <a:cubicBezTo>
                  <a:pt x="19431" y="9171"/>
                  <a:pt x="22124" y="9065"/>
                  <a:pt x="24820" y="9065"/>
                </a:cubicBezTo>
                <a:cubicBezTo>
                  <a:pt x="31311" y="9065"/>
                  <a:pt x="37817" y="9677"/>
                  <a:pt x="44283" y="10322"/>
                </a:cubicBezTo>
                <a:cubicBezTo>
                  <a:pt x="56868" y="11575"/>
                  <a:pt x="69465" y="12952"/>
                  <a:pt x="81832" y="15465"/>
                </a:cubicBezTo>
                <a:cubicBezTo>
                  <a:pt x="102700" y="19707"/>
                  <a:pt x="123142" y="27208"/>
                  <a:pt x="144108" y="29885"/>
                </a:cubicBezTo>
                <a:cubicBezTo>
                  <a:pt x="148578" y="30454"/>
                  <a:pt x="153068" y="30805"/>
                  <a:pt x="157593" y="30860"/>
                </a:cubicBezTo>
                <a:cubicBezTo>
                  <a:pt x="157979" y="30864"/>
                  <a:pt x="158365" y="30867"/>
                  <a:pt x="158751" y="30867"/>
                </a:cubicBezTo>
                <a:cubicBezTo>
                  <a:pt x="159952" y="30867"/>
                  <a:pt x="161157" y="30844"/>
                  <a:pt x="162364" y="30801"/>
                </a:cubicBezTo>
                <a:cubicBezTo>
                  <a:pt x="183858" y="30023"/>
                  <a:pt x="203969" y="22063"/>
                  <a:pt x="223233" y="12707"/>
                </a:cubicBezTo>
                <a:cubicBezTo>
                  <a:pt x="224160" y="9317"/>
                  <a:pt x="224907" y="5881"/>
                  <a:pt x="225470" y="2410"/>
                </a:cubicBezTo>
                <a:lnTo>
                  <a:pt x="225470" y="2410"/>
                </a:lnTo>
                <a:cubicBezTo>
                  <a:pt x="203640" y="11131"/>
                  <a:pt x="180501" y="16911"/>
                  <a:pt x="156896" y="17236"/>
                </a:cubicBezTo>
                <a:cubicBezTo>
                  <a:pt x="156208" y="17247"/>
                  <a:pt x="155519" y="17252"/>
                  <a:pt x="154829" y="17252"/>
                </a:cubicBezTo>
                <a:cubicBezTo>
                  <a:pt x="154515" y="17252"/>
                  <a:pt x="154202" y="17251"/>
                  <a:pt x="153888" y="17249"/>
                </a:cubicBezTo>
                <a:cubicBezTo>
                  <a:pt x="151726" y="17235"/>
                  <a:pt x="149568" y="17177"/>
                  <a:pt x="147416" y="17074"/>
                </a:cubicBezTo>
                <a:cubicBezTo>
                  <a:pt x="119351" y="15771"/>
                  <a:pt x="92062" y="7474"/>
                  <a:pt x="64263" y="3071"/>
                </a:cubicBezTo>
                <a:cubicBezTo>
                  <a:pt x="54229" y="1483"/>
                  <a:pt x="41998" y="1"/>
                  <a:pt x="29732" y="1"/>
                </a:cubicBezTo>
                <a:close/>
              </a:path>
            </a:pathLst>
          </a:custGeom>
          <a:solidFill>
            <a:srgbClr val="AD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6021716" y="2912077"/>
            <a:ext cx="2328534" cy="745259"/>
          </a:xfrm>
          <a:custGeom>
            <a:avLst/>
            <a:gdLst/>
            <a:ahLst/>
            <a:cxnLst/>
            <a:rect l="l" t="t" r="r" b="b"/>
            <a:pathLst>
              <a:path w="188966" h="58042" extrusionOk="0">
                <a:moveTo>
                  <a:pt x="188965" y="1"/>
                </a:moveTo>
                <a:lnTo>
                  <a:pt x="188965" y="1"/>
                </a:lnTo>
                <a:cubicBezTo>
                  <a:pt x="174312" y="7792"/>
                  <a:pt x="158909" y="14212"/>
                  <a:pt x="142315" y="17428"/>
                </a:cubicBezTo>
                <a:cubicBezTo>
                  <a:pt x="131996" y="19425"/>
                  <a:pt x="121567" y="20123"/>
                  <a:pt x="111072" y="20123"/>
                </a:cubicBezTo>
                <a:cubicBezTo>
                  <a:pt x="86795" y="20123"/>
                  <a:pt x="62162" y="16391"/>
                  <a:pt x="37717" y="16391"/>
                </a:cubicBezTo>
                <a:cubicBezTo>
                  <a:pt x="33166" y="16391"/>
                  <a:pt x="28620" y="16520"/>
                  <a:pt x="24085" y="16827"/>
                </a:cubicBezTo>
                <a:cubicBezTo>
                  <a:pt x="15987" y="17372"/>
                  <a:pt x="7939" y="18489"/>
                  <a:pt x="0" y="20171"/>
                </a:cubicBezTo>
                <a:cubicBezTo>
                  <a:pt x="3325" y="23845"/>
                  <a:pt x="6891" y="27292"/>
                  <a:pt x="10678" y="30489"/>
                </a:cubicBezTo>
                <a:cubicBezTo>
                  <a:pt x="13369" y="32765"/>
                  <a:pt x="16170" y="34916"/>
                  <a:pt x="19083" y="36943"/>
                </a:cubicBezTo>
                <a:cubicBezTo>
                  <a:pt x="25146" y="41163"/>
                  <a:pt x="31599" y="44794"/>
                  <a:pt x="38354" y="47784"/>
                </a:cubicBezTo>
                <a:cubicBezTo>
                  <a:pt x="42921" y="49809"/>
                  <a:pt x="47613" y="51542"/>
                  <a:pt x="52401" y="52974"/>
                </a:cubicBezTo>
                <a:cubicBezTo>
                  <a:pt x="61589" y="55723"/>
                  <a:pt x="71286" y="57415"/>
                  <a:pt x="81325" y="57898"/>
                </a:cubicBezTo>
                <a:cubicBezTo>
                  <a:pt x="83299" y="57994"/>
                  <a:pt x="85289" y="58042"/>
                  <a:pt x="87291" y="58042"/>
                </a:cubicBezTo>
                <a:cubicBezTo>
                  <a:pt x="128121" y="58042"/>
                  <a:pt x="163945" y="38041"/>
                  <a:pt x="184121" y="7968"/>
                </a:cubicBezTo>
                <a:cubicBezTo>
                  <a:pt x="185854" y="5383"/>
                  <a:pt x="187469" y="2727"/>
                  <a:pt x="188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6067573" y="2962537"/>
            <a:ext cx="2206178" cy="442300"/>
          </a:xfrm>
          <a:custGeom>
            <a:avLst/>
            <a:gdLst/>
            <a:ahLst/>
            <a:cxnLst/>
            <a:rect l="l" t="t" r="r" b="b"/>
            <a:pathLst>
              <a:path w="188966" h="36943" extrusionOk="0">
                <a:moveTo>
                  <a:pt x="188965" y="1"/>
                </a:moveTo>
                <a:lnTo>
                  <a:pt x="188965" y="1"/>
                </a:lnTo>
                <a:cubicBezTo>
                  <a:pt x="174312" y="7792"/>
                  <a:pt x="158909" y="14212"/>
                  <a:pt x="142315" y="17428"/>
                </a:cubicBezTo>
                <a:cubicBezTo>
                  <a:pt x="131996" y="19425"/>
                  <a:pt x="121567" y="20123"/>
                  <a:pt x="111072" y="20123"/>
                </a:cubicBezTo>
                <a:cubicBezTo>
                  <a:pt x="86795" y="20123"/>
                  <a:pt x="62162" y="16391"/>
                  <a:pt x="37717" y="16391"/>
                </a:cubicBezTo>
                <a:cubicBezTo>
                  <a:pt x="33166" y="16391"/>
                  <a:pt x="28620" y="16520"/>
                  <a:pt x="24085" y="16827"/>
                </a:cubicBezTo>
                <a:cubicBezTo>
                  <a:pt x="15987" y="17372"/>
                  <a:pt x="7939" y="18489"/>
                  <a:pt x="0" y="20170"/>
                </a:cubicBezTo>
                <a:cubicBezTo>
                  <a:pt x="3325" y="23845"/>
                  <a:pt x="6891" y="27292"/>
                  <a:pt x="10678" y="30488"/>
                </a:cubicBezTo>
                <a:cubicBezTo>
                  <a:pt x="13369" y="32765"/>
                  <a:pt x="16170" y="34916"/>
                  <a:pt x="19083" y="36943"/>
                </a:cubicBezTo>
                <a:cubicBezTo>
                  <a:pt x="21387" y="35657"/>
                  <a:pt x="23749" y="34476"/>
                  <a:pt x="26168" y="33400"/>
                </a:cubicBezTo>
                <a:cubicBezTo>
                  <a:pt x="32345" y="30654"/>
                  <a:pt x="38863" y="28585"/>
                  <a:pt x="45528" y="27142"/>
                </a:cubicBezTo>
                <a:cubicBezTo>
                  <a:pt x="54653" y="25171"/>
                  <a:pt x="64008" y="24355"/>
                  <a:pt x="73383" y="24355"/>
                </a:cubicBezTo>
                <a:cubicBezTo>
                  <a:pt x="79395" y="24355"/>
                  <a:pt x="85415" y="24690"/>
                  <a:pt x="91389" y="25273"/>
                </a:cubicBezTo>
                <a:cubicBezTo>
                  <a:pt x="96971" y="25818"/>
                  <a:pt x="102532" y="26576"/>
                  <a:pt x="108134" y="26868"/>
                </a:cubicBezTo>
                <a:cubicBezTo>
                  <a:pt x="109916" y="26960"/>
                  <a:pt x="111698" y="27005"/>
                  <a:pt x="113477" y="27005"/>
                </a:cubicBezTo>
                <a:cubicBezTo>
                  <a:pt x="130009" y="27005"/>
                  <a:pt x="146413" y="23138"/>
                  <a:pt x="161920" y="17670"/>
                </a:cubicBezTo>
                <a:cubicBezTo>
                  <a:pt x="169556" y="14978"/>
                  <a:pt x="177102" y="11846"/>
                  <a:pt x="184121" y="7968"/>
                </a:cubicBezTo>
                <a:cubicBezTo>
                  <a:pt x="185854" y="5383"/>
                  <a:pt x="187469" y="2727"/>
                  <a:pt x="188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6921436" y="2757271"/>
            <a:ext cx="306259" cy="395236"/>
          </a:xfrm>
          <a:custGeom>
            <a:avLst/>
            <a:gdLst/>
            <a:ahLst/>
            <a:cxnLst/>
            <a:rect l="l" t="t" r="r" b="b"/>
            <a:pathLst>
              <a:path w="26232" h="33012" extrusionOk="0">
                <a:moveTo>
                  <a:pt x="15024" y="0"/>
                </a:moveTo>
                <a:cubicBezTo>
                  <a:pt x="14881" y="0"/>
                  <a:pt x="14738" y="4"/>
                  <a:pt x="14595" y="11"/>
                </a:cubicBezTo>
                <a:cubicBezTo>
                  <a:pt x="11332" y="177"/>
                  <a:pt x="8290" y="2128"/>
                  <a:pt x="6778" y="4829"/>
                </a:cubicBezTo>
                <a:cubicBezTo>
                  <a:pt x="6205" y="5853"/>
                  <a:pt x="5832" y="6973"/>
                  <a:pt x="5174" y="7951"/>
                </a:cubicBezTo>
                <a:cubicBezTo>
                  <a:pt x="4480" y="8981"/>
                  <a:pt x="3497" y="9813"/>
                  <a:pt x="2700" y="10775"/>
                </a:cubicBezTo>
                <a:cubicBezTo>
                  <a:pt x="759" y="13123"/>
                  <a:pt x="1" y="16289"/>
                  <a:pt x="686" y="19183"/>
                </a:cubicBezTo>
                <a:cubicBezTo>
                  <a:pt x="1372" y="22079"/>
                  <a:pt x="3490" y="24651"/>
                  <a:pt x="6312" y="26017"/>
                </a:cubicBezTo>
                <a:cubicBezTo>
                  <a:pt x="6383" y="27861"/>
                  <a:pt x="7262" y="29668"/>
                  <a:pt x="8702" y="30932"/>
                </a:cubicBezTo>
                <a:cubicBezTo>
                  <a:pt x="10265" y="32303"/>
                  <a:pt x="12587" y="33011"/>
                  <a:pt x="14868" y="33011"/>
                </a:cubicBezTo>
                <a:cubicBezTo>
                  <a:pt x="15116" y="33011"/>
                  <a:pt x="15363" y="33003"/>
                  <a:pt x="15609" y="32986"/>
                </a:cubicBezTo>
                <a:cubicBezTo>
                  <a:pt x="16897" y="32898"/>
                  <a:pt x="18143" y="32579"/>
                  <a:pt x="19196" y="32019"/>
                </a:cubicBezTo>
                <a:cubicBezTo>
                  <a:pt x="20702" y="31217"/>
                  <a:pt x="21930" y="30018"/>
                  <a:pt x="22911" y="28683"/>
                </a:cubicBezTo>
                <a:cubicBezTo>
                  <a:pt x="25273" y="25470"/>
                  <a:pt x="26231" y="21384"/>
                  <a:pt x="25527" y="17542"/>
                </a:cubicBezTo>
                <a:cubicBezTo>
                  <a:pt x="25178" y="15650"/>
                  <a:pt x="24449" y="13832"/>
                  <a:pt x="24098" y="11939"/>
                </a:cubicBezTo>
                <a:cubicBezTo>
                  <a:pt x="23621" y="9380"/>
                  <a:pt x="23821" y="6647"/>
                  <a:pt x="22610" y="4306"/>
                </a:cubicBezTo>
                <a:cubicBezTo>
                  <a:pt x="21412" y="1989"/>
                  <a:pt x="18845" y="401"/>
                  <a:pt x="16111" y="67"/>
                </a:cubicBezTo>
                <a:cubicBezTo>
                  <a:pt x="15750" y="23"/>
                  <a:pt x="15387" y="0"/>
                  <a:pt x="15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6992077" y="2899459"/>
            <a:ext cx="194844" cy="297110"/>
          </a:xfrm>
          <a:custGeom>
            <a:avLst/>
            <a:gdLst/>
            <a:ahLst/>
            <a:cxnLst/>
            <a:rect l="l" t="t" r="r" b="b"/>
            <a:pathLst>
              <a:path w="16689" h="24816" extrusionOk="0">
                <a:moveTo>
                  <a:pt x="8149" y="1"/>
                </a:moveTo>
                <a:cubicBezTo>
                  <a:pt x="7975" y="1"/>
                  <a:pt x="7807" y="89"/>
                  <a:pt x="7772" y="278"/>
                </a:cubicBezTo>
                <a:cubicBezTo>
                  <a:pt x="7422" y="2144"/>
                  <a:pt x="7691" y="4166"/>
                  <a:pt x="7707" y="6054"/>
                </a:cubicBezTo>
                <a:cubicBezTo>
                  <a:pt x="7717" y="7290"/>
                  <a:pt x="7733" y="8526"/>
                  <a:pt x="7743" y="9762"/>
                </a:cubicBezTo>
                <a:cubicBezTo>
                  <a:pt x="6532" y="8643"/>
                  <a:pt x="5375" y="7521"/>
                  <a:pt x="4363" y="6193"/>
                </a:cubicBezTo>
                <a:cubicBezTo>
                  <a:pt x="3733" y="5365"/>
                  <a:pt x="3159" y="4494"/>
                  <a:pt x="2610" y="3618"/>
                </a:cubicBezTo>
                <a:cubicBezTo>
                  <a:pt x="2533" y="3494"/>
                  <a:pt x="1993" y="2420"/>
                  <a:pt x="1590" y="2420"/>
                </a:cubicBezTo>
                <a:cubicBezTo>
                  <a:pt x="1532" y="2420"/>
                  <a:pt x="1476" y="2443"/>
                  <a:pt x="1425" y="2495"/>
                </a:cubicBezTo>
                <a:cubicBezTo>
                  <a:pt x="941" y="2991"/>
                  <a:pt x="1668" y="4037"/>
                  <a:pt x="1912" y="4542"/>
                </a:cubicBezTo>
                <a:cubicBezTo>
                  <a:pt x="2374" y="5500"/>
                  <a:pt x="2976" y="6413"/>
                  <a:pt x="3619" y="7276"/>
                </a:cubicBezTo>
                <a:cubicBezTo>
                  <a:pt x="3693" y="7376"/>
                  <a:pt x="3768" y="7476"/>
                  <a:pt x="3844" y="7576"/>
                </a:cubicBezTo>
                <a:cubicBezTo>
                  <a:pt x="3749" y="7576"/>
                  <a:pt x="3655" y="7577"/>
                  <a:pt x="3560" y="7577"/>
                </a:cubicBezTo>
                <a:cubicBezTo>
                  <a:pt x="3232" y="7577"/>
                  <a:pt x="2904" y="7573"/>
                  <a:pt x="2575" y="7553"/>
                </a:cubicBezTo>
                <a:cubicBezTo>
                  <a:pt x="2125" y="7525"/>
                  <a:pt x="1644" y="7449"/>
                  <a:pt x="1176" y="7449"/>
                </a:cubicBezTo>
                <a:cubicBezTo>
                  <a:pt x="911" y="7449"/>
                  <a:pt x="650" y="7474"/>
                  <a:pt x="401" y="7545"/>
                </a:cubicBezTo>
                <a:cubicBezTo>
                  <a:pt x="133" y="7621"/>
                  <a:pt x="0" y="7966"/>
                  <a:pt x="228" y="8156"/>
                </a:cubicBezTo>
                <a:cubicBezTo>
                  <a:pt x="819" y="8650"/>
                  <a:pt x="1670" y="8753"/>
                  <a:pt x="2437" y="8829"/>
                </a:cubicBezTo>
                <a:cubicBezTo>
                  <a:pt x="2846" y="8870"/>
                  <a:pt x="3259" y="8896"/>
                  <a:pt x="3672" y="8896"/>
                </a:cubicBezTo>
                <a:cubicBezTo>
                  <a:pt x="4067" y="8896"/>
                  <a:pt x="4463" y="8872"/>
                  <a:pt x="4853" y="8814"/>
                </a:cubicBezTo>
                <a:cubicBezTo>
                  <a:pt x="5719" y="9808"/>
                  <a:pt x="6689" y="10752"/>
                  <a:pt x="7749" y="11514"/>
                </a:cubicBezTo>
                <a:cubicBezTo>
                  <a:pt x="7749" y="11728"/>
                  <a:pt x="7750" y="11942"/>
                  <a:pt x="7749" y="12156"/>
                </a:cubicBezTo>
                <a:cubicBezTo>
                  <a:pt x="7731" y="16176"/>
                  <a:pt x="7598" y="20194"/>
                  <a:pt x="7389" y="24209"/>
                </a:cubicBezTo>
                <a:cubicBezTo>
                  <a:pt x="7369" y="24614"/>
                  <a:pt x="7693" y="24815"/>
                  <a:pt x="8029" y="24815"/>
                </a:cubicBezTo>
                <a:cubicBezTo>
                  <a:pt x="8365" y="24815"/>
                  <a:pt x="8713" y="24613"/>
                  <a:pt x="8737" y="24209"/>
                </a:cubicBezTo>
                <a:cubicBezTo>
                  <a:pt x="8940" y="20825"/>
                  <a:pt x="9051" y="17436"/>
                  <a:pt x="9088" y="14045"/>
                </a:cubicBezTo>
                <a:cubicBezTo>
                  <a:pt x="10865" y="13205"/>
                  <a:pt x="12483" y="11942"/>
                  <a:pt x="13784" y="10551"/>
                </a:cubicBezTo>
                <a:cubicBezTo>
                  <a:pt x="14438" y="9855"/>
                  <a:pt x="15079" y="9101"/>
                  <a:pt x="15569" y="8295"/>
                </a:cubicBezTo>
                <a:cubicBezTo>
                  <a:pt x="15922" y="7716"/>
                  <a:pt x="16688" y="6596"/>
                  <a:pt x="16389" y="5923"/>
                </a:cubicBezTo>
                <a:cubicBezTo>
                  <a:pt x="16361" y="5860"/>
                  <a:pt x="16302" y="5806"/>
                  <a:pt x="16229" y="5806"/>
                </a:cubicBezTo>
                <a:cubicBezTo>
                  <a:pt x="16214" y="5806"/>
                  <a:pt x="16199" y="5808"/>
                  <a:pt x="16184" y="5813"/>
                </a:cubicBezTo>
                <a:cubicBezTo>
                  <a:pt x="15515" y="6016"/>
                  <a:pt x="15116" y="6947"/>
                  <a:pt x="14732" y="7453"/>
                </a:cubicBezTo>
                <a:cubicBezTo>
                  <a:pt x="14275" y="8051"/>
                  <a:pt x="13818" y="8643"/>
                  <a:pt x="13315" y="9204"/>
                </a:cubicBezTo>
                <a:cubicBezTo>
                  <a:pt x="13212" y="8454"/>
                  <a:pt x="13125" y="7705"/>
                  <a:pt x="13031" y="6948"/>
                </a:cubicBezTo>
                <a:cubicBezTo>
                  <a:pt x="12997" y="6669"/>
                  <a:pt x="12746" y="6498"/>
                  <a:pt x="12505" y="6498"/>
                </a:cubicBezTo>
                <a:cubicBezTo>
                  <a:pt x="12320" y="6498"/>
                  <a:pt x="12140" y="6598"/>
                  <a:pt x="12065" y="6826"/>
                </a:cubicBezTo>
                <a:cubicBezTo>
                  <a:pt x="11703" y="7923"/>
                  <a:pt x="11749" y="9274"/>
                  <a:pt x="12132" y="10372"/>
                </a:cubicBezTo>
                <a:cubicBezTo>
                  <a:pt x="11200" y="11197"/>
                  <a:pt x="10185" y="11902"/>
                  <a:pt x="9100" y="12545"/>
                </a:cubicBezTo>
                <a:cubicBezTo>
                  <a:pt x="9100" y="12415"/>
                  <a:pt x="9103" y="12285"/>
                  <a:pt x="9103" y="12156"/>
                </a:cubicBezTo>
                <a:cubicBezTo>
                  <a:pt x="9110" y="10169"/>
                  <a:pt x="9109" y="8181"/>
                  <a:pt x="9037" y="6195"/>
                </a:cubicBezTo>
                <a:cubicBezTo>
                  <a:pt x="9029" y="5939"/>
                  <a:pt x="9024" y="5678"/>
                  <a:pt x="9020" y="5414"/>
                </a:cubicBezTo>
                <a:cubicBezTo>
                  <a:pt x="9050" y="5374"/>
                  <a:pt x="9074" y="5330"/>
                  <a:pt x="9095" y="5284"/>
                </a:cubicBezTo>
                <a:cubicBezTo>
                  <a:pt x="9099" y="5273"/>
                  <a:pt x="9495" y="5081"/>
                  <a:pt x="9575" y="5026"/>
                </a:cubicBezTo>
                <a:cubicBezTo>
                  <a:pt x="9744" y="4909"/>
                  <a:pt x="9908" y="4787"/>
                  <a:pt x="10067" y="4660"/>
                </a:cubicBezTo>
                <a:cubicBezTo>
                  <a:pt x="10437" y="4361"/>
                  <a:pt x="10777" y="4028"/>
                  <a:pt x="11084" y="3663"/>
                </a:cubicBezTo>
                <a:cubicBezTo>
                  <a:pt x="11660" y="2982"/>
                  <a:pt x="12105" y="2205"/>
                  <a:pt x="12231" y="1338"/>
                </a:cubicBezTo>
                <a:cubicBezTo>
                  <a:pt x="12258" y="1154"/>
                  <a:pt x="12209" y="1014"/>
                  <a:pt x="12043" y="906"/>
                </a:cubicBezTo>
                <a:cubicBezTo>
                  <a:pt x="11999" y="877"/>
                  <a:pt x="11963" y="859"/>
                  <a:pt x="11910" y="856"/>
                </a:cubicBezTo>
                <a:cubicBezTo>
                  <a:pt x="11901" y="856"/>
                  <a:pt x="11892" y="856"/>
                  <a:pt x="11883" y="856"/>
                </a:cubicBezTo>
                <a:cubicBezTo>
                  <a:pt x="11531" y="856"/>
                  <a:pt x="11402" y="1149"/>
                  <a:pt x="11231" y="1402"/>
                </a:cubicBezTo>
                <a:cubicBezTo>
                  <a:pt x="10908" y="1881"/>
                  <a:pt x="10596" y="2365"/>
                  <a:pt x="10214" y="2805"/>
                </a:cubicBezTo>
                <a:cubicBezTo>
                  <a:pt x="9864" y="3206"/>
                  <a:pt x="9478" y="3578"/>
                  <a:pt x="9040" y="3897"/>
                </a:cubicBezTo>
                <a:cubicBezTo>
                  <a:pt x="9026" y="3906"/>
                  <a:pt x="9013" y="3914"/>
                  <a:pt x="9000" y="3923"/>
                </a:cubicBezTo>
                <a:cubicBezTo>
                  <a:pt x="8976" y="2683"/>
                  <a:pt x="8903" y="1431"/>
                  <a:pt x="8573" y="278"/>
                </a:cubicBezTo>
                <a:cubicBezTo>
                  <a:pt x="8522" y="98"/>
                  <a:pt x="8332" y="1"/>
                  <a:pt x="814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6921436" y="2757271"/>
            <a:ext cx="188108" cy="395236"/>
          </a:xfrm>
          <a:custGeom>
            <a:avLst/>
            <a:gdLst/>
            <a:ahLst/>
            <a:cxnLst/>
            <a:rect l="l" t="t" r="r" b="b"/>
            <a:pathLst>
              <a:path w="16112" h="33012" extrusionOk="0">
                <a:moveTo>
                  <a:pt x="15024" y="0"/>
                </a:moveTo>
                <a:cubicBezTo>
                  <a:pt x="14881" y="0"/>
                  <a:pt x="14738" y="4"/>
                  <a:pt x="14595" y="11"/>
                </a:cubicBezTo>
                <a:cubicBezTo>
                  <a:pt x="11332" y="177"/>
                  <a:pt x="8290" y="2128"/>
                  <a:pt x="6778" y="4829"/>
                </a:cubicBezTo>
                <a:cubicBezTo>
                  <a:pt x="6205" y="5853"/>
                  <a:pt x="5832" y="6973"/>
                  <a:pt x="5174" y="7951"/>
                </a:cubicBezTo>
                <a:cubicBezTo>
                  <a:pt x="4480" y="8981"/>
                  <a:pt x="3497" y="9813"/>
                  <a:pt x="2700" y="10775"/>
                </a:cubicBezTo>
                <a:cubicBezTo>
                  <a:pt x="759" y="13123"/>
                  <a:pt x="1" y="16289"/>
                  <a:pt x="686" y="19183"/>
                </a:cubicBezTo>
                <a:cubicBezTo>
                  <a:pt x="1372" y="22079"/>
                  <a:pt x="3490" y="24651"/>
                  <a:pt x="6311" y="26015"/>
                </a:cubicBezTo>
                <a:cubicBezTo>
                  <a:pt x="6383" y="27861"/>
                  <a:pt x="7262" y="29667"/>
                  <a:pt x="8702" y="30931"/>
                </a:cubicBezTo>
                <a:cubicBezTo>
                  <a:pt x="10265" y="32302"/>
                  <a:pt x="12588" y="33011"/>
                  <a:pt x="14868" y="33011"/>
                </a:cubicBezTo>
                <a:cubicBezTo>
                  <a:pt x="15115" y="33011"/>
                  <a:pt x="15362" y="33003"/>
                  <a:pt x="15608" y="32986"/>
                </a:cubicBezTo>
                <a:cubicBezTo>
                  <a:pt x="15045" y="32849"/>
                  <a:pt x="14493" y="32667"/>
                  <a:pt x="13960" y="32440"/>
                </a:cubicBezTo>
                <a:cubicBezTo>
                  <a:pt x="11909" y="31566"/>
                  <a:pt x="10173" y="29939"/>
                  <a:pt x="9545" y="27920"/>
                </a:cubicBezTo>
                <a:cubicBezTo>
                  <a:pt x="9167" y="26704"/>
                  <a:pt x="9178" y="25354"/>
                  <a:pt x="8463" y="24278"/>
                </a:cubicBezTo>
                <a:cubicBezTo>
                  <a:pt x="7793" y="23266"/>
                  <a:pt x="6586" y="22663"/>
                  <a:pt x="5822" y="21707"/>
                </a:cubicBezTo>
                <a:cubicBezTo>
                  <a:pt x="4978" y="20650"/>
                  <a:pt x="4758" y="19235"/>
                  <a:pt x="5003" y="17935"/>
                </a:cubicBezTo>
                <a:cubicBezTo>
                  <a:pt x="5248" y="16635"/>
                  <a:pt x="5917" y="15437"/>
                  <a:pt x="6710" y="14344"/>
                </a:cubicBezTo>
                <a:cubicBezTo>
                  <a:pt x="7358" y="13449"/>
                  <a:pt x="8098" y="12602"/>
                  <a:pt x="8551" y="11609"/>
                </a:cubicBezTo>
                <a:cubicBezTo>
                  <a:pt x="9721" y="9042"/>
                  <a:pt x="8792" y="5922"/>
                  <a:pt x="10130" y="3428"/>
                </a:cubicBezTo>
                <a:cubicBezTo>
                  <a:pt x="11116" y="1588"/>
                  <a:pt x="13233" y="421"/>
                  <a:pt x="15416" y="131"/>
                </a:cubicBezTo>
                <a:cubicBezTo>
                  <a:pt x="15649" y="101"/>
                  <a:pt x="15881" y="79"/>
                  <a:pt x="16111" y="67"/>
                </a:cubicBezTo>
                <a:cubicBezTo>
                  <a:pt x="15750" y="23"/>
                  <a:pt x="15387" y="0"/>
                  <a:pt x="15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6126891" y="3053797"/>
            <a:ext cx="172241" cy="128645"/>
          </a:xfrm>
          <a:custGeom>
            <a:avLst/>
            <a:gdLst/>
            <a:ahLst/>
            <a:cxnLst/>
            <a:rect l="l" t="t" r="r" b="b"/>
            <a:pathLst>
              <a:path w="14753" h="10745" extrusionOk="0">
                <a:moveTo>
                  <a:pt x="6702" y="1"/>
                </a:moveTo>
                <a:cubicBezTo>
                  <a:pt x="6592" y="1"/>
                  <a:pt x="6481" y="7"/>
                  <a:pt x="6371" y="19"/>
                </a:cubicBezTo>
                <a:cubicBezTo>
                  <a:pt x="5746" y="92"/>
                  <a:pt x="5160" y="362"/>
                  <a:pt x="4698" y="790"/>
                </a:cubicBezTo>
                <a:cubicBezTo>
                  <a:pt x="4383" y="1079"/>
                  <a:pt x="4136" y="1438"/>
                  <a:pt x="3996" y="1840"/>
                </a:cubicBezTo>
                <a:cubicBezTo>
                  <a:pt x="3803" y="1724"/>
                  <a:pt x="3591" y="1673"/>
                  <a:pt x="3377" y="1673"/>
                </a:cubicBezTo>
                <a:cubicBezTo>
                  <a:pt x="2710" y="1673"/>
                  <a:pt x="2014" y="2175"/>
                  <a:pt x="1751" y="2819"/>
                </a:cubicBezTo>
                <a:cubicBezTo>
                  <a:pt x="1405" y="3668"/>
                  <a:pt x="1599" y="4629"/>
                  <a:pt x="1841" y="5512"/>
                </a:cubicBezTo>
                <a:cubicBezTo>
                  <a:pt x="1012" y="5580"/>
                  <a:pt x="317" y="6284"/>
                  <a:pt x="160" y="7083"/>
                </a:cubicBezTo>
                <a:cubicBezTo>
                  <a:pt x="1" y="7882"/>
                  <a:pt x="323" y="8731"/>
                  <a:pt x="888" y="9328"/>
                </a:cubicBezTo>
                <a:cubicBezTo>
                  <a:pt x="1871" y="10366"/>
                  <a:pt x="3238" y="10573"/>
                  <a:pt x="4602" y="10648"/>
                </a:cubicBezTo>
                <a:cubicBezTo>
                  <a:pt x="5397" y="10692"/>
                  <a:pt x="6194" y="10714"/>
                  <a:pt x="6989" y="10726"/>
                </a:cubicBezTo>
                <a:cubicBezTo>
                  <a:pt x="7240" y="10730"/>
                  <a:pt x="7490" y="10733"/>
                  <a:pt x="7739" y="10734"/>
                </a:cubicBezTo>
                <a:cubicBezTo>
                  <a:pt x="8261" y="10740"/>
                  <a:pt x="8784" y="10741"/>
                  <a:pt x="9305" y="10744"/>
                </a:cubicBezTo>
                <a:cubicBezTo>
                  <a:pt x="9405" y="10744"/>
                  <a:pt x="9505" y="10745"/>
                  <a:pt x="9606" y="10745"/>
                </a:cubicBezTo>
                <a:cubicBezTo>
                  <a:pt x="10328" y="10745"/>
                  <a:pt x="11051" y="10728"/>
                  <a:pt x="11756" y="10586"/>
                </a:cubicBezTo>
                <a:cubicBezTo>
                  <a:pt x="12560" y="10424"/>
                  <a:pt x="13348" y="10084"/>
                  <a:pt x="13906" y="9495"/>
                </a:cubicBezTo>
                <a:cubicBezTo>
                  <a:pt x="13919" y="9481"/>
                  <a:pt x="13930" y="9469"/>
                  <a:pt x="13941" y="9456"/>
                </a:cubicBezTo>
                <a:cubicBezTo>
                  <a:pt x="14475" y="8868"/>
                  <a:pt x="14752" y="8026"/>
                  <a:pt x="14526" y="7272"/>
                </a:cubicBezTo>
                <a:cubicBezTo>
                  <a:pt x="14318" y="6570"/>
                  <a:pt x="13621" y="6008"/>
                  <a:pt x="12886" y="6008"/>
                </a:cubicBezTo>
                <a:cubicBezTo>
                  <a:pt x="12814" y="6008"/>
                  <a:pt x="12741" y="6013"/>
                  <a:pt x="12668" y="6025"/>
                </a:cubicBezTo>
                <a:cubicBezTo>
                  <a:pt x="12970" y="5364"/>
                  <a:pt x="12757" y="4514"/>
                  <a:pt x="12179" y="4064"/>
                </a:cubicBezTo>
                <a:cubicBezTo>
                  <a:pt x="11886" y="3836"/>
                  <a:pt x="11511" y="3721"/>
                  <a:pt x="11137" y="3721"/>
                </a:cubicBezTo>
                <a:cubicBezTo>
                  <a:pt x="10774" y="3721"/>
                  <a:pt x="10411" y="3829"/>
                  <a:pt x="10122" y="4045"/>
                </a:cubicBezTo>
                <a:cubicBezTo>
                  <a:pt x="10217" y="3010"/>
                  <a:pt x="9904" y="1928"/>
                  <a:pt x="9208" y="1143"/>
                </a:cubicBezTo>
                <a:cubicBezTo>
                  <a:pt x="8584" y="442"/>
                  <a:pt x="7648" y="1"/>
                  <a:pt x="6702"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6181725" y="3053785"/>
            <a:ext cx="117404" cy="113236"/>
          </a:xfrm>
          <a:custGeom>
            <a:avLst/>
            <a:gdLst/>
            <a:ahLst/>
            <a:cxnLst/>
            <a:rect l="l" t="t" r="r" b="b"/>
            <a:pathLst>
              <a:path w="10056" h="9458" extrusionOk="0">
                <a:moveTo>
                  <a:pt x="2004" y="1"/>
                </a:moveTo>
                <a:cubicBezTo>
                  <a:pt x="1894" y="1"/>
                  <a:pt x="1785" y="7"/>
                  <a:pt x="1675" y="19"/>
                </a:cubicBezTo>
                <a:cubicBezTo>
                  <a:pt x="1050" y="93"/>
                  <a:pt x="463" y="363"/>
                  <a:pt x="1" y="791"/>
                </a:cubicBezTo>
                <a:cubicBezTo>
                  <a:pt x="312" y="781"/>
                  <a:pt x="671" y="733"/>
                  <a:pt x="949" y="733"/>
                </a:cubicBezTo>
                <a:cubicBezTo>
                  <a:pt x="1039" y="733"/>
                  <a:pt x="1120" y="738"/>
                  <a:pt x="1188" y="751"/>
                </a:cubicBezTo>
                <a:cubicBezTo>
                  <a:pt x="1803" y="865"/>
                  <a:pt x="2392" y="1112"/>
                  <a:pt x="2889" y="1484"/>
                </a:cubicBezTo>
                <a:cubicBezTo>
                  <a:pt x="4087" y="2385"/>
                  <a:pt x="4700" y="3977"/>
                  <a:pt x="4406" y="5429"/>
                </a:cubicBezTo>
                <a:cubicBezTo>
                  <a:pt x="4595" y="5373"/>
                  <a:pt x="4790" y="5346"/>
                  <a:pt x="4986" y="5346"/>
                </a:cubicBezTo>
                <a:cubicBezTo>
                  <a:pt x="5523" y="5346"/>
                  <a:pt x="6062" y="5550"/>
                  <a:pt x="6447" y="5920"/>
                </a:cubicBezTo>
                <a:cubicBezTo>
                  <a:pt x="6972" y="6423"/>
                  <a:pt x="7188" y="7214"/>
                  <a:pt x="6991" y="7908"/>
                </a:cubicBezTo>
                <a:cubicBezTo>
                  <a:pt x="7134" y="7852"/>
                  <a:pt x="7279" y="7826"/>
                  <a:pt x="7425" y="7826"/>
                </a:cubicBezTo>
                <a:cubicBezTo>
                  <a:pt x="8085" y="7826"/>
                  <a:pt x="8736" y="8357"/>
                  <a:pt x="9048" y="8971"/>
                </a:cubicBezTo>
                <a:cubicBezTo>
                  <a:pt x="9127" y="9127"/>
                  <a:pt x="9193" y="9289"/>
                  <a:pt x="9244" y="9457"/>
                </a:cubicBezTo>
                <a:cubicBezTo>
                  <a:pt x="9778" y="8869"/>
                  <a:pt x="10055" y="8027"/>
                  <a:pt x="9829" y="7273"/>
                </a:cubicBezTo>
                <a:cubicBezTo>
                  <a:pt x="9620" y="6570"/>
                  <a:pt x="8924" y="6008"/>
                  <a:pt x="8188" y="6008"/>
                </a:cubicBezTo>
                <a:cubicBezTo>
                  <a:pt x="8117" y="6008"/>
                  <a:pt x="8045" y="6013"/>
                  <a:pt x="7973" y="6024"/>
                </a:cubicBezTo>
                <a:cubicBezTo>
                  <a:pt x="8274" y="5363"/>
                  <a:pt x="8060" y="4515"/>
                  <a:pt x="7483" y="4065"/>
                </a:cubicBezTo>
                <a:cubicBezTo>
                  <a:pt x="7189" y="3837"/>
                  <a:pt x="6815" y="3722"/>
                  <a:pt x="6441" y="3722"/>
                </a:cubicBezTo>
                <a:cubicBezTo>
                  <a:pt x="6078" y="3722"/>
                  <a:pt x="5715" y="3830"/>
                  <a:pt x="5425" y="4046"/>
                </a:cubicBezTo>
                <a:cubicBezTo>
                  <a:pt x="5521" y="3011"/>
                  <a:pt x="5207" y="1929"/>
                  <a:pt x="4512" y="1144"/>
                </a:cubicBezTo>
                <a:cubicBezTo>
                  <a:pt x="3888" y="442"/>
                  <a:pt x="2951" y="1"/>
                  <a:pt x="20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6151699" y="3093914"/>
            <a:ext cx="94241" cy="88405"/>
          </a:xfrm>
          <a:custGeom>
            <a:avLst/>
            <a:gdLst/>
            <a:ahLst/>
            <a:cxnLst/>
            <a:rect l="l" t="t" r="r" b="b"/>
            <a:pathLst>
              <a:path w="8072" h="7384" extrusionOk="0">
                <a:moveTo>
                  <a:pt x="4625" y="1"/>
                </a:moveTo>
                <a:cubicBezTo>
                  <a:pt x="4534" y="1"/>
                  <a:pt x="4437" y="76"/>
                  <a:pt x="4431" y="175"/>
                </a:cubicBezTo>
                <a:cubicBezTo>
                  <a:pt x="4375" y="1041"/>
                  <a:pt x="4613" y="1957"/>
                  <a:pt x="4704" y="2819"/>
                </a:cubicBezTo>
                <a:cubicBezTo>
                  <a:pt x="4796" y="3709"/>
                  <a:pt x="4846" y="4599"/>
                  <a:pt x="4870" y="5490"/>
                </a:cubicBezTo>
                <a:cubicBezTo>
                  <a:pt x="4871" y="5550"/>
                  <a:pt x="4871" y="5612"/>
                  <a:pt x="4872" y="5674"/>
                </a:cubicBezTo>
                <a:cubicBezTo>
                  <a:pt x="4671" y="5460"/>
                  <a:pt x="4461" y="5250"/>
                  <a:pt x="4275" y="5024"/>
                </a:cubicBezTo>
                <a:cubicBezTo>
                  <a:pt x="3891" y="4559"/>
                  <a:pt x="3541" y="4067"/>
                  <a:pt x="3228" y="3550"/>
                </a:cubicBezTo>
                <a:cubicBezTo>
                  <a:pt x="2646" y="2586"/>
                  <a:pt x="2234" y="1566"/>
                  <a:pt x="1774" y="544"/>
                </a:cubicBezTo>
                <a:cubicBezTo>
                  <a:pt x="1752" y="495"/>
                  <a:pt x="1703" y="473"/>
                  <a:pt x="1653" y="473"/>
                </a:cubicBezTo>
                <a:cubicBezTo>
                  <a:pt x="1571" y="473"/>
                  <a:pt x="1483" y="530"/>
                  <a:pt x="1495" y="618"/>
                </a:cubicBezTo>
                <a:cubicBezTo>
                  <a:pt x="1641" y="1754"/>
                  <a:pt x="2116" y="2868"/>
                  <a:pt x="2702" y="3853"/>
                </a:cubicBezTo>
                <a:cubicBezTo>
                  <a:pt x="3186" y="4667"/>
                  <a:pt x="3801" y="5632"/>
                  <a:pt x="4558" y="6288"/>
                </a:cubicBezTo>
                <a:cubicBezTo>
                  <a:pt x="3817" y="6218"/>
                  <a:pt x="3062" y="6014"/>
                  <a:pt x="2385" y="5771"/>
                </a:cubicBezTo>
                <a:cubicBezTo>
                  <a:pt x="1562" y="5478"/>
                  <a:pt x="947" y="4935"/>
                  <a:pt x="216" y="4489"/>
                </a:cubicBezTo>
                <a:cubicBezTo>
                  <a:pt x="194" y="4476"/>
                  <a:pt x="172" y="4470"/>
                  <a:pt x="150" y="4470"/>
                </a:cubicBezTo>
                <a:cubicBezTo>
                  <a:pt x="69" y="4470"/>
                  <a:pt x="0" y="4553"/>
                  <a:pt x="20" y="4637"/>
                </a:cubicBezTo>
                <a:cubicBezTo>
                  <a:pt x="222" y="5546"/>
                  <a:pt x="1158" y="6096"/>
                  <a:pt x="1970" y="6430"/>
                </a:cubicBezTo>
                <a:cubicBezTo>
                  <a:pt x="2778" y="6765"/>
                  <a:pt x="3780" y="7068"/>
                  <a:pt x="4712" y="7068"/>
                </a:cubicBezTo>
                <a:cubicBezTo>
                  <a:pt x="4766" y="7068"/>
                  <a:pt x="4820" y="7067"/>
                  <a:pt x="4874" y="7065"/>
                </a:cubicBezTo>
                <a:lnTo>
                  <a:pt x="4874" y="7065"/>
                </a:lnTo>
                <a:cubicBezTo>
                  <a:pt x="4871" y="7169"/>
                  <a:pt x="4868" y="7271"/>
                  <a:pt x="4865" y="7375"/>
                </a:cubicBezTo>
                <a:cubicBezTo>
                  <a:pt x="5115" y="7379"/>
                  <a:pt x="5366" y="7382"/>
                  <a:pt x="5615" y="7383"/>
                </a:cubicBezTo>
                <a:cubicBezTo>
                  <a:pt x="5617" y="7257"/>
                  <a:pt x="5617" y="7128"/>
                  <a:pt x="5615" y="7002"/>
                </a:cubicBezTo>
                <a:cubicBezTo>
                  <a:pt x="6208" y="6576"/>
                  <a:pt x="6734" y="6067"/>
                  <a:pt x="7181" y="5490"/>
                </a:cubicBezTo>
                <a:cubicBezTo>
                  <a:pt x="7571" y="4989"/>
                  <a:pt x="8071" y="4296"/>
                  <a:pt x="8052" y="3637"/>
                </a:cubicBezTo>
                <a:cubicBezTo>
                  <a:pt x="8048" y="3548"/>
                  <a:pt x="7978" y="3496"/>
                  <a:pt x="7902" y="3496"/>
                </a:cubicBezTo>
                <a:cubicBezTo>
                  <a:pt x="7865" y="3496"/>
                  <a:pt x="7827" y="3508"/>
                  <a:pt x="7796" y="3535"/>
                </a:cubicBezTo>
                <a:cubicBezTo>
                  <a:pt x="7303" y="3943"/>
                  <a:pt x="7004" y="4626"/>
                  <a:pt x="6599" y="5117"/>
                </a:cubicBezTo>
                <a:cubicBezTo>
                  <a:pt x="6298" y="5482"/>
                  <a:pt x="5958" y="5808"/>
                  <a:pt x="5598" y="6111"/>
                </a:cubicBezTo>
                <a:cubicBezTo>
                  <a:pt x="5591" y="5863"/>
                  <a:pt x="5583" y="5616"/>
                  <a:pt x="5572" y="5373"/>
                </a:cubicBezTo>
                <a:cubicBezTo>
                  <a:pt x="5535" y="4442"/>
                  <a:pt x="5447" y="3513"/>
                  <a:pt x="5322" y="2589"/>
                </a:cubicBezTo>
                <a:cubicBezTo>
                  <a:pt x="5212" y="1767"/>
                  <a:pt x="5129" y="839"/>
                  <a:pt x="4760" y="88"/>
                </a:cubicBezTo>
                <a:cubicBezTo>
                  <a:pt x="4730" y="27"/>
                  <a:pt x="4678" y="1"/>
                  <a:pt x="4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6429899" y="2910880"/>
            <a:ext cx="337571" cy="204442"/>
          </a:xfrm>
          <a:custGeom>
            <a:avLst/>
            <a:gdLst/>
            <a:ahLst/>
            <a:cxnLst/>
            <a:rect l="l" t="t" r="r" b="b"/>
            <a:pathLst>
              <a:path w="28914" h="17076" extrusionOk="0">
                <a:moveTo>
                  <a:pt x="23117" y="0"/>
                </a:moveTo>
                <a:cubicBezTo>
                  <a:pt x="22910" y="0"/>
                  <a:pt x="22710" y="84"/>
                  <a:pt x="22564" y="233"/>
                </a:cubicBezTo>
                <a:cubicBezTo>
                  <a:pt x="22407" y="393"/>
                  <a:pt x="22342" y="621"/>
                  <a:pt x="22390" y="839"/>
                </a:cubicBezTo>
                <a:lnTo>
                  <a:pt x="23215" y="4550"/>
                </a:lnTo>
                <a:lnTo>
                  <a:pt x="23215" y="4550"/>
                </a:lnTo>
                <a:lnTo>
                  <a:pt x="9723" y="3367"/>
                </a:lnTo>
                <a:lnTo>
                  <a:pt x="8844" y="584"/>
                </a:lnTo>
                <a:cubicBezTo>
                  <a:pt x="8749" y="281"/>
                  <a:pt x="8451" y="85"/>
                  <a:pt x="8129" y="85"/>
                </a:cubicBezTo>
                <a:cubicBezTo>
                  <a:pt x="8060" y="85"/>
                  <a:pt x="7989" y="94"/>
                  <a:pt x="7919" y="113"/>
                </a:cubicBezTo>
                <a:cubicBezTo>
                  <a:pt x="7524" y="222"/>
                  <a:pt x="7298" y="610"/>
                  <a:pt x="7414" y="977"/>
                </a:cubicBezTo>
                <a:lnTo>
                  <a:pt x="8263" y="3665"/>
                </a:lnTo>
                <a:lnTo>
                  <a:pt x="195" y="13700"/>
                </a:lnTo>
                <a:cubicBezTo>
                  <a:pt x="32" y="13899"/>
                  <a:pt x="1" y="14177"/>
                  <a:pt x="114" y="14409"/>
                </a:cubicBezTo>
                <a:cubicBezTo>
                  <a:pt x="230" y="14640"/>
                  <a:pt x="467" y="14797"/>
                  <a:pt x="745" y="14812"/>
                </a:cubicBezTo>
                <a:lnTo>
                  <a:pt x="10828" y="15410"/>
                </a:lnTo>
                <a:cubicBezTo>
                  <a:pt x="10844" y="15410"/>
                  <a:pt x="10859" y="15411"/>
                  <a:pt x="10874" y="15411"/>
                </a:cubicBezTo>
                <a:cubicBezTo>
                  <a:pt x="11266" y="15411"/>
                  <a:pt x="11594" y="15128"/>
                  <a:pt x="11619" y="14758"/>
                </a:cubicBezTo>
                <a:cubicBezTo>
                  <a:pt x="11646" y="14374"/>
                  <a:pt x="11334" y="14044"/>
                  <a:pt x="10923" y="14021"/>
                </a:cubicBezTo>
                <a:lnTo>
                  <a:pt x="2218" y="13504"/>
                </a:lnTo>
                <a:lnTo>
                  <a:pt x="8789" y="5329"/>
                </a:lnTo>
                <a:lnTo>
                  <a:pt x="11251" y="13118"/>
                </a:lnTo>
                <a:cubicBezTo>
                  <a:pt x="11340" y="13400"/>
                  <a:pt x="11602" y="13589"/>
                  <a:pt x="11896" y="13615"/>
                </a:cubicBezTo>
                <a:cubicBezTo>
                  <a:pt x="11919" y="13617"/>
                  <a:pt x="11941" y="13618"/>
                  <a:pt x="11963" y="13618"/>
                </a:cubicBezTo>
                <a:cubicBezTo>
                  <a:pt x="12035" y="13618"/>
                  <a:pt x="12107" y="13608"/>
                  <a:pt x="12177" y="13589"/>
                </a:cubicBezTo>
                <a:cubicBezTo>
                  <a:pt x="12572" y="13480"/>
                  <a:pt x="12799" y="13092"/>
                  <a:pt x="12682" y="12725"/>
                </a:cubicBezTo>
                <a:lnTo>
                  <a:pt x="10178" y="4805"/>
                </a:lnTo>
                <a:lnTo>
                  <a:pt x="22414" y="5878"/>
                </a:lnTo>
                <a:lnTo>
                  <a:pt x="14000" y="13109"/>
                </a:lnTo>
                <a:cubicBezTo>
                  <a:pt x="13697" y="13369"/>
                  <a:pt x="13677" y="13809"/>
                  <a:pt x="13956" y="14092"/>
                </a:cubicBezTo>
                <a:cubicBezTo>
                  <a:pt x="14085" y="14221"/>
                  <a:pt x="14253" y="14299"/>
                  <a:pt x="14434" y="14314"/>
                </a:cubicBezTo>
                <a:cubicBezTo>
                  <a:pt x="14458" y="14316"/>
                  <a:pt x="14482" y="14317"/>
                  <a:pt x="14506" y="14317"/>
                </a:cubicBezTo>
                <a:cubicBezTo>
                  <a:pt x="14689" y="14317"/>
                  <a:pt x="14868" y="14252"/>
                  <a:pt x="15010" y="14133"/>
                </a:cubicBezTo>
                <a:lnTo>
                  <a:pt x="23687" y="6677"/>
                </a:lnTo>
                <a:lnTo>
                  <a:pt x="25865" y="16520"/>
                </a:lnTo>
                <a:cubicBezTo>
                  <a:pt x="25934" y="16827"/>
                  <a:pt x="26208" y="17045"/>
                  <a:pt x="26526" y="17073"/>
                </a:cubicBezTo>
                <a:cubicBezTo>
                  <a:pt x="26550" y="17075"/>
                  <a:pt x="26573" y="17076"/>
                  <a:pt x="26597" y="17076"/>
                </a:cubicBezTo>
                <a:cubicBezTo>
                  <a:pt x="26647" y="17076"/>
                  <a:pt x="26697" y="17071"/>
                  <a:pt x="26747" y="17062"/>
                </a:cubicBezTo>
                <a:cubicBezTo>
                  <a:pt x="27150" y="16984"/>
                  <a:pt x="27411" y="16616"/>
                  <a:pt x="27327" y="16239"/>
                </a:cubicBezTo>
                <a:lnTo>
                  <a:pt x="24881" y="5191"/>
                </a:lnTo>
                <a:lnTo>
                  <a:pt x="24881" y="5189"/>
                </a:lnTo>
                <a:lnTo>
                  <a:pt x="24055" y="1478"/>
                </a:lnTo>
                <a:lnTo>
                  <a:pt x="24055" y="1478"/>
                </a:lnTo>
                <a:lnTo>
                  <a:pt x="28062" y="1830"/>
                </a:lnTo>
                <a:cubicBezTo>
                  <a:pt x="28085" y="1832"/>
                  <a:pt x="28109" y="1833"/>
                  <a:pt x="28132" y="1833"/>
                </a:cubicBezTo>
                <a:cubicBezTo>
                  <a:pt x="28513" y="1833"/>
                  <a:pt x="28839" y="1563"/>
                  <a:pt x="28875" y="1202"/>
                </a:cubicBezTo>
                <a:cubicBezTo>
                  <a:pt x="28913" y="820"/>
                  <a:pt x="28612" y="480"/>
                  <a:pt x="28202" y="444"/>
                </a:cubicBezTo>
                <a:lnTo>
                  <a:pt x="23189" y="4"/>
                </a:lnTo>
                <a:cubicBezTo>
                  <a:pt x="23165" y="1"/>
                  <a:pt x="23141" y="0"/>
                  <a:pt x="23117"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6548031" y="3054983"/>
            <a:ext cx="63687" cy="60413"/>
          </a:xfrm>
          <a:custGeom>
            <a:avLst/>
            <a:gdLst/>
            <a:ahLst/>
            <a:cxnLst/>
            <a:rect l="l" t="t" r="r" b="b"/>
            <a:pathLst>
              <a:path w="5455" h="5046" extrusionOk="0">
                <a:moveTo>
                  <a:pt x="2710" y="1392"/>
                </a:moveTo>
                <a:cubicBezTo>
                  <a:pt x="2747" y="1392"/>
                  <a:pt x="2784" y="1394"/>
                  <a:pt x="2821" y="1397"/>
                </a:cubicBezTo>
                <a:cubicBezTo>
                  <a:pt x="3210" y="1431"/>
                  <a:pt x="3546" y="1629"/>
                  <a:pt x="3746" y="1944"/>
                </a:cubicBezTo>
                <a:cubicBezTo>
                  <a:pt x="3879" y="2145"/>
                  <a:pt x="3938" y="2388"/>
                  <a:pt x="3914" y="2629"/>
                </a:cubicBezTo>
                <a:cubicBezTo>
                  <a:pt x="3855" y="3214"/>
                  <a:pt x="3325" y="3654"/>
                  <a:pt x="2707" y="3654"/>
                </a:cubicBezTo>
                <a:cubicBezTo>
                  <a:pt x="2670" y="3654"/>
                  <a:pt x="2632" y="3653"/>
                  <a:pt x="2595" y="3650"/>
                </a:cubicBezTo>
                <a:cubicBezTo>
                  <a:pt x="2009" y="3597"/>
                  <a:pt x="1548" y="3164"/>
                  <a:pt x="1499" y="2628"/>
                </a:cubicBezTo>
                <a:cubicBezTo>
                  <a:pt x="1494" y="2558"/>
                  <a:pt x="1495" y="2487"/>
                  <a:pt x="1500" y="2417"/>
                </a:cubicBezTo>
                <a:cubicBezTo>
                  <a:pt x="1540" y="2022"/>
                  <a:pt x="1793" y="1683"/>
                  <a:pt x="2176" y="1508"/>
                </a:cubicBezTo>
                <a:cubicBezTo>
                  <a:pt x="2344" y="1431"/>
                  <a:pt x="2526" y="1392"/>
                  <a:pt x="2710" y="1392"/>
                </a:cubicBezTo>
                <a:close/>
                <a:moveTo>
                  <a:pt x="2702" y="0"/>
                </a:moveTo>
                <a:cubicBezTo>
                  <a:pt x="2295" y="0"/>
                  <a:pt x="1891" y="88"/>
                  <a:pt x="1518" y="259"/>
                </a:cubicBezTo>
                <a:cubicBezTo>
                  <a:pt x="667" y="648"/>
                  <a:pt x="105" y="1405"/>
                  <a:pt x="16" y="2287"/>
                </a:cubicBezTo>
                <a:cubicBezTo>
                  <a:pt x="2" y="2436"/>
                  <a:pt x="0" y="2586"/>
                  <a:pt x="13" y="2735"/>
                </a:cubicBezTo>
                <a:cubicBezTo>
                  <a:pt x="122" y="3953"/>
                  <a:pt x="1149" y="4921"/>
                  <a:pt x="2455" y="5034"/>
                </a:cubicBezTo>
                <a:cubicBezTo>
                  <a:pt x="2540" y="5042"/>
                  <a:pt x="2626" y="5046"/>
                  <a:pt x="2710" y="5046"/>
                </a:cubicBezTo>
                <a:cubicBezTo>
                  <a:pt x="4087" y="5046"/>
                  <a:pt x="5268" y="4065"/>
                  <a:pt x="5400" y="2760"/>
                </a:cubicBezTo>
                <a:cubicBezTo>
                  <a:pt x="5455" y="2221"/>
                  <a:pt x="5323" y="1679"/>
                  <a:pt x="5026" y="1227"/>
                </a:cubicBezTo>
                <a:cubicBezTo>
                  <a:pt x="4587" y="541"/>
                  <a:pt x="3815" y="86"/>
                  <a:pt x="2961" y="12"/>
                </a:cubicBezTo>
                <a:cubicBezTo>
                  <a:pt x="2874" y="4"/>
                  <a:pt x="2788" y="0"/>
                  <a:pt x="2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6480927" y="2900967"/>
            <a:ext cx="88905" cy="33212"/>
          </a:xfrm>
          <a:custGeom>
            <a:avLst/>
            <a:gdLst/>
            <a:ahLst/>
            <a:cxnLst/>
            <a:rect l="l" t="t" r="r" b="b"/>
            <a:pathLst>
              <a:path w="7615" h="2774" extrusionOk="0">
                <a:moveTo>
                  <a:pt x="1572" y="1"/>
                </a:moveTo>
                <a:cubicBezTo>
                  <a:pt x="196" y="1"/>
                  <a:pt x="1" y="2066"/>
                  <a:pt x="1365" y="2297"/>
                </a:cubicBezTo>
                <a:cubicBezTo>
                  <a:pt x="2339" y="2462"/>
                  <a:pt x="3350" y="2472"/>
                  <a:pt x="4332" y="2591"/>
                </a:cubicBezTo>
                <a:cubicBezTo>
                  <a:pt x="4820" y="2650"/>
                  <a:pt x="5394" y="2773"/>
                  <a:pt x="5943" y="2773"/>
                </a:cubicBezTo>
                <a:cubicBezTo>
                  <a:pt x="6356" y="2773"/>
                  <a:pt x="6756" y="2703"/>
                  <a:pt x="7095" y="2483"/>
                </a:cubicBezTo>
                <a:cubicBezTo>
                  <a:pt x="7455" y="2247"/>
                  <a:pt x="7615" y="1785"/>
                  <a:pt x="7335" y="1412"/>
                </a:cubicBezTo>
                <a:cubicBezTo>
                  <a:pt x="6743" y="619"/>
                  <a:pt x="5587" y="549"/>
                  <a:pt x="4695" y="403"/>
                </a:cubicBezTo>
                <a:cubicBezTo>
                  <a:pt x="3685" y="237"/>
                  <a:pt x="2624" y="19"/>
                  <a:pt x="1597" y="1"/>
                </a:cubicBezTo>
                <a:cubicBezTo>
                  <a:pt x="1589" y="1"/>
                  <a:pt x="1580" y="1"/>
                  <a:pt x="1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6637796" y="3013237"/>
            <a:ext cx="205200" cy="187477"/>
          </a:xfrm>
          <a:custGeom>
            <a:avLst/>
            <a:gdLst/>
            <a:ahLst/>
            <a:cxnLst/>
            <a:rect l="l" t="t" r="r" b="b"/>
            <a:pathLst>
              <a:path w="17576" h="15659" extrusionOk="0">
                <a:moveTo>
                  <a:pt x="8783" y="1392"/>
                </a:moveTo>
                <a:cubicBezTo>
                  <a:pt x="8998" y="1392"/>
                  <a:pt x="9215" y="1401"/>
                  <a:pt x="9434" y="1420"/>
                </a:cubicBezTo>
                <a:cubicBezTo>
                  <a:pt x="13221" y="1752"/>
                  <a:pt x="16012" y="4898"/>
                  <a:pt x="15657" y="8431"/>
                </a:cubicBezTo>
                <a:cubicBezTo>
                  <a:pt x="15321" y="11762"/>
                  <a:pt x="12309" y="14266"/>
                  <a:pt x="8793" y="14266"/>
                </a:cubicBezTo>
                <a:cubicBezTo>
                  <a:pt x="8578" y="14266"/>
                  <a:pt x="8361" y="14257"/>
                  <a:pt x="8142" y="14238"/>
                </a:cubicBezTo>
                <a:cubicBezTo>
                  <a:pt x="4355" y="13906"/>
                  <a:pt x="1564" y="10760"/>
                  <a:pt x="1919" y="7227"/>
                </a:cubicBezTo>
                <a:cubicBezTo>
                  <a:pt x="2255" y="3896"/>
                  <a:pt x="5267" y="1392"/>
                  <a:pt x="8783" y="1392"/>
                </a:cubicBezTo>
                <a:close/>
                <a:moveTo>
                  <a:pt x="8781" y="1"/>
                </a:moveTo>
                <a:cubicBezTo>
                  <a:pt x="4505" y="1"/>
                  <a:pt x="842" y="3047"/>
                  <a:pt x="434" y="7097"/>
                </a:cubicBezTo>
                <a:cubicBezTo>
                  <a:pt x="1" y="11394"/>
                  <a:pt x="3397" y="15219"/>
                  <a:pt x="8002" y="15624"/>
                </a:cubicBezTo>
                <a:cubicBezTo>
                  <a:pt x="8268" y="15647"/>
                  <a:pt x="8533" y="15659"/>
                  <a:pt x="8795" y="15659"/>
                </a:cubicBezTo>
                <a:cubicBezTo>
                  <a:pt x="13071" y="15659"/>
                  <a:pt x="16734" y="12611"/>
                  <a:pt x="17142" y="8563"/>
                </a:cubicBezTo>
                <a:cubicBezTo>
                  <a:pt x="17576" y="4264"/>
                  <a:pt x="14181" y="440"/>
                  <a:pt x="9574" y="36"/>
                </a:cubicBezTo>
                <a:cubicBezTo>
                  <a:pt x="9308" y="12"/>
                  <a:pt x="9043" y="1"/>
                  <a:pt x="87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6334391" y="2985942"/>
            <a:ext cx="205176" cy="187489"/>
          </a:xfrm>
          <a:custGeom>
            <a:avLst/>
            <a:gdLst/>
            <a:ahLst/>
            <a:cxnLst/>
            <a:rect l="l" t="t" r="r" b="b"/>
            <a:pathLst>
              <a:path w="17574" h="15660" extrusionOk="0">
                <a:moveTo>
                  <a:pt x="8780" y="1393"/>
                </a:moveTo>
                <a:cubicBezTo>
                  <a:pt x="8995" y="1393"/>
                  <a:pt x="9213" y="1402"/>
                  <a:pt x="9432" y="1422"/>
                </a:cubicBezTo>
                <a:cubicBezTo>
                  <a:pt x="13220" y="1753"/>
                  <a:pt x="16012" y="4899"/>
                  <a:pt x="15656" y="8432"/>
                </a:cubicBezTo>
                <a:cubicBezTo>
                  <a:pt x="15321" y="11762"/>
                  <a:pt x="12307" y="14267"/>
                  <a:pt x="8792" y="14267"/>
                </a:cubicBezTo>
                <a:cubicBezTo>
                  <a:pt x="8577" y="14267"/>
                  <a:pt x="8360" y="14258"/>
                  <a:pt x="8142" y="14239"/>
                </a:cubicBezTo>
                <a:cubicBezTo>
                  <a:pt x="4354" y="13907"/>
                  <a:pt x="1562" y="10762"/>
                  <a:pt x="1918" y="7227"/>
                </a:cubicBezTo>
                <a:cubicBezTo>
                  <a:pt x="2253" y="3898"/>
                  <a:pt x="5265" y="1393"/>
                  <a:pt x="8780" y="1393"/>
                </a:cubicBezTo>
                <a:close/>
                <a:moveTo>
                  <a:pt x="8780" y="1"/>
                </a:moveTo>
                <a:cubicBezTo>
                  <a:pt x="4504" y="1"/>
                  <a:pt x="840" y="3048"/>
                  <a:pt x="434" y="7097"/>
                </a:cubicBezTo>
                <a:cubicBezTo>
                  <a:pt x="0" y="11395"/>
                  <a:pt x="3395" y="15220"/>
                  <a:pt x="8002" y="15625"/>
                </a:cubicBezTo>
                <a:cubicBezTo>
                  <a:pt x="8267" y="15648"/>
                  <a:pt x="8531" y="15660"/>
                  <a:pt x="8792" y="15660"/>
                </a:cubicBezTo>
                <a:cubicBezTo>
                  <a:pt x="13068" y="15660"/>
                  <a:pt x="16733" y="12613"/>
                  <a:pt x="17141" y="8562"/>
                </a:cubicBezTo>
                <a:cubicBezTo>
                  <a:pt x="17574" y="4265"/>
                  <a:pt x="14179" y="440"/>
                  <a:pt x="9572" y="35"/>
                </a:cubicBezTo>
                <a:cubicBezTo>
                  <a:pt x="9306" y="12"/>
                  <a:pt x="9042" y="1"/>
                  <a:pt x="8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6845482" y="3076975"/>
            <a:ext cx="161465" cy="121365"/>
          </a:xfrm>
          <a:custGeom>
            <a:avLst/>
            <a:gdLst/>
            <a:ahLst/>
            <a:cxnLst/>
            <a:rect l="l" t="t" r="r" b="b"/>
            <a:pathLst>
              <a:path w="13830" h="10137" extrusionOk="0">
                <a:moveTo>
                  <a:pt x="7824" y="0"/>
                </a:moveTo>
                <a:cubicBezTo>
                  <a:pt x="7747" y="0"/>
                  <a:pt x="7670" y="6"/>
                  <a:pt x="7593" y="19"/>
                </a:cubicBezTo>
                <a:cubicBezTo>
                  <a:pt x="7047" y="110"/>
                  <a:pt x="6669" y="494"/>
                  <a:pt x="6415" y="942"/>
                </a:cubicBezTo>
                <a:cubicBezTo>
                  <a:pt x="6313" y="1127"/>
                  <a:pt x="6228" y="1320"/>
                  <a:pt x="6161" y="1519"/>
                </a:cubicBezTo>
                <a:cubicBezTo>
                  <a:pt x="6016" y="1958"/>
                  <a:pt x="5914" y="2409"/>
                  <a:pt x="5861" y="2868"/>
                </a:cubicBezTo>
                <a:cubicBezTo>
                  <a:pt x="5595" y="2484"/>
                  <a:pt x="5251" y="2121"/>
                  <a:pt x="4790" y="1918"/>
                </a:cubicBezTo>
                <a:cubicBezTo>
                  <a:pt x="4569" y="1821"/>
                  <a:pt x="4317" y="1767"/>
                  <a:pt x="4069" y="1767"/>
                </a:cubicBezTo>
                <a:cubicBezTo>
                  <a:pt x="3800" y="1767"/>
                  <a:pt x="3536" y="1830"/>
                  <a:pt x="3320" y="1969"/>
                </a:cubicBezTo>
                <a:cubicBezTo>
                  <a:pt x="2909" y="2236"/>
                  <a:pt x="2758" y="2712"/>
                  <a:pt x="2711" y="3158"/>
                </a:cubicBezTo>
                <a:cubicBezTo>
                  <a:pt x="2607" y="4198"/>
                  <a:pt x="2956" y="5268"/>
                  <a:pt x="3673" y="6106"/>
                </a:cubicBezTo>
                <a:cubicBezTo>
                  <a:pt x="3128" y="5818"/>
                  <a:pt x="2552" y="5538"/>
                  <a:pt x="1920" y="5479"/>
                </a:cubicBezTo>
                <a:cubicBezTo>
                  <a:pt x="1851" y="5472"/>
                  <a:pt x="1780" y="5469"/>
                  <a:pt x="1710" y="5469"/>
                </a:cubicBezTo>
                <a:cubicBezTo>
                  <a:pt x="1137" y="5469"/>
                  <a:pt x="547" y="5682"/>
                  <a:pt x="272" y="6112"/>
                </a:cubicBezTo>
                <a:cubicBezTo>
                  <a:pt x="1" y="6542"/>
                  <a:pt x="94" y="7080"/>
                  <a:pt x="319" y="7530"/>
                </a:cubicBezTo>
                <a:cubicBezTo>
                  <a:pt x="789" y="8480"/>
                  <a:pt x="1785" y="9186"/>
                  <a:pt x="2892" y="9561"/>
                </a:cubicBezTo>
                <a:cubicBezTo>
                  <a:pt x="3553" y="9783"/>
                  <a:pt x="4264" y="9938"/>
                  <a:pt x="4992" y="10028"/>
                </a:cubicBezTo>
                <a:cubicBezTo>
                  <a:pt x="5365" y="10076"/>
                  <a:pt x="5743" y="10108"/>
                  <a:pt x="6124" y="10123"/>
                </a:cubicBezTo>
                <a:cubicBezTo>
                  <a:pt x="6252" y="10128"/>
                  <a:pt x="6379" y="10132"/>
                  <a:pt x="6507" y="10134"/>
                </a:cubicBezTo>
                <a:cubicBezTo>
                  <a:pt x="6548" y="10134"/>
                  <a:pt x="6588" y="10135"/>
                  <a:pt x="6627" y="10135"/>
                </a:cubicBezTo>
                <a:cubicBezTo>
                  <a:pt x="6681" y="10137"/>
                  <a:pt x="6733" y="10137"/>
                  <a:pt x="6785" y="10137"/>
                </a:cubicBezTo>
                <a:cubicBezTo>
                  <a:pt x="6904" y="10135"/>
                  <a:pt x="7022" y="10134"/>
                  <a:pt x="7142" y="10131"/>
                </a:cubicBezTo>
                <a:cubicBezTo>
                  <a:pt x="7224" y="10128"/>
                  <a:pt x="7307" y="10126"/>
                  <a:pt x="7391" y="10121"/>
                </a:cubicBezTo>
                <a:lnTo>
                  <a:pt x="7417" y="10121"/>
                </a:lnTo>
                <a:cubicBezTo>
                  <a:pt x="7679" y="10109"/>
                  <a:pt x="7941" y="10090"/>
                  <a:pt x="8199" y="10067"/>
                </a:cubicBezTo>
                <a:cubicBezTo>
                  <a:pt x="8478" y="10039"/>
                  <a:pt x="8754" y="10005"/>
                  <a:pt x="9027" y="9965"/>
                </a:cubicBezTo>
                <a:cubicBezTo>
                  <a:pt x="9483" y="9895"/>
                  <a:pt x="9930" y="9808"/>
                  <a:pt x="10358" y="9703"/>
                </a:cubicBezTo>
                <a:cubicBezTo>
                  <a:pt x="11140" y="9510"/>
                  <a:pt x="12400" y="9067"/>
                  <a:pt x="13103" y="8397"/>
                </a:cubicBezTo>
                <a:cubicBezTo>
                  <a:pt x="13615" y="7909"/>
                  <a:pt x="13830" y="7297"/>
                  <a:pt x="13344" y="6576"/>
                </a:cubicBezTo>
                <a:cubicBezTo>
                  <a:pt x="13181" y="6332"/>
                  <a:pt x="12849" y="6169"/>
                  <a:pt x="12535" y="6169"/>
                </a:cubicBezTo>
                <a:cubicBezTo>
                  <a:pt x="12387" y="6169"/>
                  <a:pt x="12244" y="6205"/>
                  <a:pt x="12123" y="6285"/>
                </a:cubicBezTo>
                <a:cubicBezTo>
                  <a:pt x="12559" y="5738"/>
                  <a:pt x="12963" y="5125"/>
                  <a:pt x="12952" y="4460"/>
                </a:cubicBezTo>
                <a:cubicBezTo>
                  <a:pt x="12941" y="3802"/>
                  <a:pt x="12366" y="3111"/>
                  <a:pt x="11611" y="3111"/>
                </a:cubicBezTo>
                <a:cubicBezTo>
                  <a:pt x="11604" y="3111"/>
                  <a:pt x="11597" y="3111"/>
                  <a:pt x="11591" y="3111"/>
                </a:cubicBezTo>
                <a:cubicBezTo>
                  <a:pt x="10872" y="3126"/>
                  <a:pt x="10362" y="3702"/>
                  <a:pt x="9965" y="4223"/>
                </a:cubicBezTo>
                <a:cubicBezTo>
                  <a:pt x="9948" y="3341"/>
                  <a:pt x="9929" y="2450"/>
                  <a:pt x="9655" y="1603"/>
                </a:cubicBezTo>
                <a:cubicBezTo>
                  <a:pt x="9518" y="1179"/>
                  <a:pt x="9311" y="762"/>
                  <a:pt x="8960" y="448"/>
                </a:cubicBezTo>
                <a:cubicBezTo>
                  <a:pt x="8663" y="182"/>
                  <a:pt x="8247" y="0"/>
                  <a:pt x="7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6920362" y="3076975"/>
            <a:ext cx="86582" cy="100533"/>
          </a:xfrm>
          <a:custGeom>
            <a:avLst/>
            <a:gdLst/>
            <a:ahLst/>
            <a:cxnLst/>
            <a:rect l="l" t="t" r="r" b="b"/>
            <a:pathLst>
              <a:path w="7416" h="8397" extrusionOk="0">
                <a:moveTo>
                  <a:pt x="1410" y="0"/>
                </a:moveTo>
                <a:cubicBezTo>
                  <a:pt x="1333" y="0"/>
                  <a:pt x="1255" y="6"/>
                  <a:pt x="1179" y="19"/>
                </a:cubicBezTo>
                <a:cubicBezTo>
                  <a:pt x="633" y="110"/>
                  <a:pt x="255" y="494"/>
                  <a:pt x="1" y="942"/>
                </a:cubicBezTo>
                <a:cubicBezTo>
                  <a:pt x="234" y="854"/>
                  <a:pt x="484" y="807"/>
                  <a:pt x="733" y="807"/>
                </a:cubicBezTo>
                <a:cubicBezTo>
                  <a:pt x="1059" y="807"/>
                  <a:pt x="1384" y="888"/>
                  <a:pt x="1669" y="1064"/>
                </a:cubicBezTo>
                <a:cubicBezTo>
                  <a:pt x="2392" y="1507"/>
                  <a:pt x="2698" y="2313"/>
                  <a:pt x="2773" y="3078"/>
                </a:cubicBezTo>
                <a:cubicBezTo>
                  <a:pt x="2849" y="3845"/>
                  <a:pt x="2740" y="4619"/>
                  <a:pt x="2847" y="5382"/>
                </a:cubicBezTo>
                <a:cubicBezTo>
                  <a:pt x="3061" y="4939"/>
                  <a:pt x="3607" y="4642"/>
                  <a:pt x="4155" y="4642"/>
                </a:cubicBezTo>
                <a:cubicBezTo>
                  <a:pt x="4256" y="4642"/>
                  <a:pt x="4356" y="4652"/>
                  <a:pt x="4454" y="4673"/>
                </a:cubicBezTo>
                <a:cubicBezTo>
                  <a:pt x="5090" y="4807"/>
                  <a:pt x="5565" y="5373"/>
                  <a:pt x="5515" y="5941"/>
                </a:cubicBezTo>
                <a:cubicBezTo>
                  <a:pt x="5467" y="6477"/>
                  <a:pt x="5016" y="6938"/>
                  <a:pt x="4962" y="7475"/>
                </a:cubicBezTo>
                <a:cubicBezTo>
                  <a:pt x="5091" y="7421"/>
                  <a:pt x="5227" y="7396"/>
                  <a:pt x="5363" y="7396"/>
                </a:cubicBezTo>
                <a:cubicBezTo>
                  <a:pt x="5878" y="7396"/>
                  <a:pt x="6400" y="7747"/>
                  <a:pt x="6607" y="8183"/>
                </a:cubicBezTo>
                <a:cubicBezTo>
                  <a:pt x="6638" y="8253"/>
                  <a:pt x="6667" y="8324"/>
                  <a:pt x="6689" y="8397"/>
                </a:cubicBezTo>
                <a:cubicBezTo>
                  <a:pt x="7201" y="7907"/>
                  <a:pt x="7416" y="7297"/>
                  <a:pt x="6929" y="6576"/>
                </a:cubicBezTo>
                <a:cubicBezTo>
                  <a:pt x="6766" y="6331"/>
                  <a:pt x="6434" y="6167"/>
                  <a:pt x="6120" y="6167"/>
                </a:cubicBezTo>
                <a:cubicBezTo>
                  <a:pt x="5973" y="6167"/>
                  <a:pt x="5830" y="6203"/>
                  <a:pt x="5709" y="6284"/>
                </a:cubicBezTo>
                <a:cubicBezTo>
                  <a:pt x="6145" y="5738"/>
                  <a:pt x="6549" y="5125"/>
                  <a:pt x="6538" y="4460"/>
                </a:cubicBezTo>
                <a:cubicBezTo>
                  <a:pt x="6527" y="3802"/>
                  <a:pt x="5953" y="3111"/>
                  <a:pt x="5199" y="3111"/>
                </a:cubicBezTo>
                <a:cubicBezTo>
                  <a:pt x="5192" y="3111"/>
                  <a:pt x="5184" y="3111"/>
                  <a:pt x="5177" y="3111"/>
                </a:cubicBezTo>
                <a:cubicBezTo>
                  <a:pt x="4458" y="3125"/>
                  <a:pt x="3948" y="3702"/>
                  <a:pt x="3551" y="4222"/>
                </a:cubicBezTo>
                <a:cubicBezTo>
                  <a:pt x="3534" y="3341"/>
                  <a:pt x="3514" y="2449"/>
                  <a:pt x="3239" y="1601"/>
                </a:cubicBezTo>
                <a:cubicBezTo>
                  <a:pt x="3104" y="1179"/>
                  <a:pt x="2898" y="761"/>
                  <a:pt x="2546" y="447"/>
                </a:cubicBezTo>
                <a:cubicBezTo>
                  <a:pt x="2249" y="181"/>
                  <a:pt x="1832" y="0"/>
                  <a:pt x="1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6875964" y="3117475"/>
            <a:ext cx="85543" cy="80874"/>
          </a:xfrm>
          <a:custGeom>
            <a:avLst/>
            <a:gdLst/>
            <a:ahLst/>
            <a:cxnLst/>
            <a:rect l="l" t="t" r="r" b="b"/>
            <a:pathLst>
              <a:path w="7327" h="6755" extrusionOk="0">
                <a:moveTo>
                  <a:pt x="4939" y="0"/>
                </a:moveTo>
                <a:cubicBezTo>
                  <a:pt x="4907" y="0"/>
                  <a:pt x="4875" y="16"/>
                  <a:pt x="4862" y="49"/>
                </a:cubicBezTo>
                <a:cubicBezTo>
                  <a:pt x="4588" y="797"/>
                  <a:pt x="4658" y="1693"/>
                  <a:pt x="4574" y="2474"/>
                </a:cubicBezTo>
                <a:cubicBezTo>
                  <a:pt x="4521" y="2964"/>
                  <a:pt x="4463" y="3452"/>
                  <a:pt x="4398" y="3940"/>
                </a:cubicBezTo>
                <a:cubicBezTo>
                  <a:pt x="4101" y="3552"/>
                  <a:pt x="3823" y="3156"/>
                  <a:pt x="3568" y="2746"/>
                </a:cubicBezTo>
                <a:cubicBezTo>
                  <a:pt x="3199" y="2149"/>
                  <a:pt x="2893" y="1516"/>
                  <a:pt x="2482" y="944"/>
                </a:cubicBezTo>
                <a:cubicBezTo>
                  <a:pt x="2452" y="902"/>
                  <a:pt x="2409" y="884"/>
                  <a:pt x="2367" y="884"/>
                </a:cubicBezTo>
                <a:cubicBezTo>
                  <a:pt x="2288" y="884"/>
                  <a:pt x="2212" y="947"/>
                  <a:pt x="2227" y="1033"/>
                </a:cubicBezTo>
                <a:cubicBezTo>
                  <a:pt x="2463" y="2361"/>
                  <a:pt x="3403" y="3660"/>
                  <a:pt x="4270" y="4745"/>
                </a:cubicBezTo>
                <a:cubicBezTo>
                  <a:pt x="4273" y="4749"/>
                  <a:pt x="4274" y="4749"/>
                  <a:pt x="4276" y="4752"/>
                </a:cubicBezTo>
                <a:cubicBezTo>
                  <a:pt x="4254" y="4890"/>
                  <a:pt x="4232" y="5031"/>
                  <a:pt x="4207" y="5170"/>
                </a:cubicBezTo>
                <a:cubicBezTo>
                  <a:pt x="4170" y="5378"/>
                  <a:pt x="4132" y="5585"/>
                  <a:pt x="4092" y="5792"/>
                </a:cubicBezTo>
                <a:cubicBezTo>
                  <a:pt x="3856" y="5732"/>
                  <a:pt x="3608" y="5702"/>
                  <a:pt x="3372" y="5637"/>
                </a:cubicBezTo>
                <a:cubicBezTo>
                  <a:pt x="2936" y="5517"/>
                  <a:pt x="2514" y="5352"/>
                  <a:pt x="2112" y="5145"/>
                </a:cubicBezTo>
                <a:cubicBezTo>
                  <a:pt x="1399" y="4782"/>
                  <a:pt x="800" y="4302"/>
                  <a:pt x="143" y="3871"/>
                </a:cubicBezTo>
                <a:cubicBezTo>
                  <a:pt x="131" y="3863"/>
                  <a:pt x="117" y="3860"/>
                  <a:pt x="104" y="3860"/>
                </a:cubicBezTo>
                <a:cubicBezTo>
                  <a:pt x="53" y="3860"/>
                  <a:pt x="0" y="3906"/>
                  <a:pt x="20" y="3951"/>
                </a:cubicBezTo>
                <a:cubicBezTo>
                  <a:pt x="339" y="4675"/>
                  <a:pt x="1025" y="5233"/>
                  <a:pt x="1775" y="5633"/>
                </a:cubicBezTo>
                <a:cubicBezTo>
                  <a:pt x="2346" y="5938"/>
                  <a:pt x="3228" y="6350"/>
                  <a:pt x="3977" y="6377"/>
                </a:cubicBezTo>
                <a:cubicBezTo>
                  <a:pt x="3951" y="6501"/>
                  <a:pt x="3925" y="6627"/>
                  <a:pt x="3896" y="6752"/>
                </a:cubicBezTo>
                <a:cubicBezTo>
                  <a:pt x="3937" y="6754"/>
                  <a:pt x="3977" y="6754"/>
                  <a:pt x="4016" y="6754"/>
                </a:cubicBezTo>
                <a:cubicBezTo>
                  <a:pt x="4070" y="6755"/>
                  <a:pt x="4122" y="6755"/>
                  <a:pt x="4174" y="6755"/>
                </a:cubicBezTo>
                <a:cubicBezTo>
                  <a:pt x="4293" y="6754"/>
                  <a:pt x="4411" y="6752"/>
                  <a:pt x="4531" y="6749"/>
                </a:cubicBezTo>
                <a:cubicBezTo>
                  <a:pt x="4554" y="6630"/>
                  <a:pt x="4577" y="6511"/>
                  <a:pt x="4600" y="6392"/>
                </a:cubicBezTo>
                <a:cubicBezTo>
                  <a:pt x="4627" y="6386"/>
                  <a:pt x="4651" y="6379"/>
                  <a:pt x="4676" y="6370"/>
                </a:cubicBezTo>
                <a:cubicBezTo>
                  <a:pt x="5693" y="5993"/>
                  <a:pt x="7238" y="5148"/>
                  <a:pt x="7323" y="4073"/>
                </a:cubicBezTo>
                <a:cubicBezTo>
                  <a:pt x="7327" y="4044"/>
                  <a:pt x="7296" y="4021"/>
                  <a:pt x="7265" y="4021"/>
                </a:cubicBezTo>
                <a:cubicBezTo>
                  <a:pt x="7255" y="4021"/>
                  <a:pt x="7245" y="4024"/>
                  <a:pt x="7236" y="4029"/>
                </a:cubicBezTo>
                <a:cubicBezTo>
                  <a:pt x="6783" y="4273"/>
                  <a:pt x="6471" y="4669"/>
                  <a:pt x="6072" y="4971"/>
                </a:cubicBezTo>
                <a:cubicBezTo>
                  <a:pt x="5656" y="5285"/>
                  <a:pt x="5209" y="5552"/>
                  <a:pt x="4714" y="5754"/>
                </a:cubicBezTo>
                <a:cubicBezTo>
                  <a:pt x="4743" y="5587"/>
                  <a:pt x="4772" y="5417"/>
                  <a:pt x="4797" y="5247"/>
                </a:cubicBezTo>
                <a:cubicBezTo>
                  <a:pt x="4925" y="4390"/>
                  <a:pt x="5024" y="3529"/>
                  <a:pt x="5079" y="2665"/>
                </a:cubicBezTo>
                <a:cubicBezTo>
                  <a:pt x="5132" y="1849"/>
                  <a:pt x="5287" y="841"/>
                  <a:pt x="5017" y="50"/>
                </a:cubicBezTo>
                <a:cubicBezTo>
                  <a:pt x="5006" y="17"/>
                  <a:pt x="4972" y="0"/>
                  <a:pt x="4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6107079" y="2561008"/>
            <a:ext cx="147292" cy="213230"/>
          </a:xfrm>
          <a:custGeom>
            <a:avLst/>
            <a:gdLst/>
            <a:ahLst/>
            <a:cxnLst/>
            <a:rect l="l" t="t" r="r" b="b"/>
            <a:pathLst>
              <a:path w="12616" h="17810" extrusionOk="0">
                <a:moveTo>
                  <a:pt x="6466" y="1"/>
                </a:moveTo>
                <a:cubicBezTo>
                  <a:pt x="6304" y="1"/>
                  <a:pt x="6142" y="19"/>
                  <a:pt x="5981" y="57"/>
                </a:cubicBezTo>
                <a:cubicBezTo>
                  <a:pt x="5683" y="130"/>
                  <a:pt x="5404" y="261"/>
                  <a:pt x="5160" y="444"/>
                </a:cubicBezTo>
                <a:cubicBezTo>
                  <a:pt x="4674" y="790"/>
                  <a:pt x="4303" y="1301"/>
                  <a:pt x="4011" y="1812"/>
                </a:cubicBezTo>
                <a:cubicBezTo>
                  <a:pt x="3594" y="2537"/>
                  <a:pt x="3272" y="3313"/>
                  <a:pt x="3051" y="4120"/>
                </a:cubicBezTo>
                <a:cubicBezTo>
                  <a:pt x="2125" y="4305"/>
                  <a:pt x="1628" y="5247"/>
                  <a:pt x="1427" y="6108"/>
                </a:cubicBezTo>
                <a:cubicBezTo>
                  <a:pt x="1133" y="7388"/>
                  <a:pt x="1194" y="8725"/>
                  <a:pt x="1608" y="9973"/>
                </a:cubicBezTo>
                <a:cubicBezTo>
                  <a:pt x="281" y="11338"/>
                  <a:pt x="0" y="13494"/>
                  <a:pt x="932" y="15117"/>
                </a:cubicBezTo>
                <a:cubicBezTo>
                  <a:pt x="1829" y="16675"/>
                  <a:pt x="3411" y="17225"/>
                  <a:pt x="5164" y="17535"/>
                </a:cubicBezTo>
                <a:cubicBezTo>
                  <a:pt x="5915" y="17669"/>
                  <a:pt x="6691" y="17809"/>
                  <a:pt x="7452" y="17809"/>
                </a:cubicBezTo>
                <a:cubicBezTo>
                  <a:pt x="7559" y="17809"/>
                  <a:pt x="7666" y="17806"/>
                  <a:pt x="7772" y="17801"/>
                </a:cubicBezTo>
                <a:cubicBezTo>
                  <a:pt x="8428" y="17765"/>
                  <a:pt x="9070" y="17604"/>
                  <a:pt x="9665" y="17227"/>
                </a:cubicBezTo>
                <a:cubicBezTo>
                  <a:pt x="10637" y="16610"/>
                  <a:pt x="11209" y="15409"/>
                  <a:pt x="10837" y="14370"/>
                </a:cubicBezTo>
                <a:cubicBezTo>
                  <a:pt x="10772" y="14186"/>
                  <a:pt x="10680" y="13998"/>
                  <a:pt x="10721" y="13811"/>
                </a:cubicBezTo>
                <a:cubicBezTo>
                  <a:pt x="10748" y="13693"/>
                  <a:pt x="10822" y="13591"/>
                  <a:pt x="10896" y="13492"/>
                </a:cubicBezTo>
                <a:cubicBezTo>
                  <a:pt x="12215" y="11677"/>
                  <a:pt x="12616" y="9308"/>
                  <a:pt x="11960" y="7202"/>
                </a:cubicBezTo>
                <a:cubicBezTo>
                  <a:pt x="11601" y="6045"/>
                  <a:pt x="10761" y="4854"/>
                  <a:pt x="9479" y="4687"/>
                </a:cubicBezTo>
                <a:cubicBezTo>
                  <a:pt x="9461" y="3594"/>
                  <a:pt x="9406" y="2459"/>
                  <a:pt x="8857" y="1492"/>
                </a:cubicBezTo>
                <a:cubicBezTo>
                  <a:pt x="8387" y="662"/>
                  <a:pt x="7442" y="1"/>
                  <a:pt x="64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6167296" y="2561008"/>
            <a:ext cx="87060" cy="213122"/>
          </a:xfrm>
          <a:custGeom>
            <a:avLst/>
            <a:gdLst/>
            <a:ahLst/>
            <a:cxnLst/>
            <a:rect l="l" t="t" r="r" b="b"/>
            <a:pathLst>
              <a:path w="7457" h="17801" extrusionOk="0">
                <a:moveTo>
                  <a:pt x="1306" y="1"/>
                </a:moveTo>
                <a:cubicBezTo>
                  <a:pt x="1145" y="1"/>
                  <a:pt x="983" y="19"/>
                  <a:pt x="822" y="57"/>
                </a:cubicBezTo>
                <a:cubicBezTo>
                  <a:pt x="525" y="130"/>
                  <a:pt x="246" y="261"/>
                  <a:pt x="0" y="442"/>
                </a:cubicBezTo>
                <a:cubicBezTo>
                  <a:pt x="79" y="435"/>
                  <a:pt x="156" y="430"/>
                  <a:pt x="228" y="430"/>
                </a:cubicBezTo>
                <a:cubicBezTo>
                  <a:pt x="296" y="430"/>
                  <a:pt x="360" y="435"/>
                  <a:pt x="414" y="446"/>
                </a:cubicBezTo>
                <a:cubicBezTo>
                  <a:pt x="846" y="533"/>
                  <a:pt x="1252" y="719"/>
                  <a:pt x="1599" y="992"/>
                </a:cubicBezTo>
                <a:cubicBezTo>
                  <a:pt x="2343" y="1583"/>
                  <a:pt x="2738" y="2502"/>
                  <a:pt x="2792" y="3412"/>
                </a:cubicBezTo>
                <a:cubicBezTo>
                  <a:pt x="2847" y="4322"/>
                  <a:pt x="2592" y="5230"/>
                  <a:pt x="2213" y="6073"/>
                </a:cubicBezTo>
                <a:cubicBezTo>
                  <a:pt x="3072" y="6455"/>
                  <a:pt x="3698" y="7198"/>
                  <a:pt x="4093" y="8003"/>
                </a:cubicBezTo>
                <a:cubicBezTo>
                  <a:pt x="4822" y="9487"/>
                  <a:pt x="4848" y="11258"/>
                  <a:pt x="4162" y="12759"/>
                </a:cubicBezTo>
                <a:cubicBezTo>
                  <a:pt x="3912" y="13301"/>
                  <a:pt x="3536" y="13841"/>
                  <a:pt x="2949" y="14064"/>
                </a:cubicBezTo>
                <a:cubicBezTo>
                  <a:pt x="3590" y="14840"/>
                  <a:pt x="3642" y="15954"/>
                  <a:pt x="3235" y="16857"/>
                </a:cubicBezTo>
                <a:cubicBezTo>
                  <a:pt x="3077" y="17201"/>
                  <a:pt x="2867" y="17519"/>
                  <a:pt x="2614" y="17801"/>
                </a:cubicBezTo>
                <a:cubicBezTo>
                  <a:pt x="3270" y="17765"/>
                  <a:pt x="3912" y="17604"/>
                  <a:pt x="4507" y="17227"/>
                </a:cubicBezTo>
                <a:cubicBezTo>
                  <a:pt x="5479" y="16610"/>
                  <a:pt x="6051" y="15409"/>
                  <a:pt x="5679" y="14370"/>
                </a:cubicBezTo>
                <a:cubicBezTo>
                  <a:pt x="5614" y="14186"/>
                  <a:pt x="5522" y="13998"/>
                  <a:pt x="5563" y="13809"/>
                </a:cubicBezTo>
                <a:cubicBezTo>
                  <a:pt x="5589" y="13693"/>
                  <a:pt x="5664" y="13590"/>
                  <a:pt x="5737" y="13491"/>
                </a:cubicBezTo>
                <a:cubicBezTo>
                  <a:pt x="7056" y="11676"/>
                  <a:pt x="7456" y="9306"/>
                  <a:pt x="6801" y="7200"/>
                </a:cubicBezTo>
                <a:cubicBezTo>
                  <a:pt x="6442" y="6043"/>
                  <a:pt x="5603" y="4853"/>
                  <a:pt x="4319" y="4687"/>
                </a:cubicBezTo>
                <a:cubicBezTo>
                  <a:pt x="4301" y="3594"/>
                  <a:pt x="4247" y="2459"/>
                  <a:pt x="3698" y="1491"/>
                </a:cubicBezTo>
                <a:cubicBezTo>
                  <a:pt x="3227" y="662"/>
                  <a:pt x="2283" y="1"/>
                  <a:pt x="1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6130463" y="2624302"/>
            <a:ext cx="100136" cy="218283"/>
          </a:xfrm>
          <a:custGeom>
            <a:avLst/>
            <a:gdLst/>
            <a:ahLst/>
            <a:cxnLst/>
            <a:rect l="l" t="t" r="r" b="b"/>
            <a:pathLst>
              <a:path w="8577" h="18232" extrusionOk="0">
                <a:moveTo>
                  <a:pt x="4020" y="1"/>
                </a:moveTo>
                <a:cubicBezTo>
                  <a:pt x="3934" y="1"/>
                  <a:pt x="3854" y="47"/>
                  <a:pt x="3839" y="154"/>
                </a:cubicBezTo>
                <a:cubicBezTo>
                  <a:pt x="3604" y="1850"/>
                  <a:pt x="3597" y="3592"/>
                  <a:pt x="3606" y="5321"/>
                </a:cubicBezTo>
                <a:cubicBezTo>
                  <a:pt x="3195" y="4831"/>
                  <a:pt x="2855" y="4288"/>
                  <a:pt x="2593" y="3705"/>
                </a:cubicBezTo>
                <a:cubicBezTo>
                  <a:pt x="2274" y="2990"/>
                  <a:pt x="2187" y="2190"/>
                  <a:pt x="1838" y="1501"/>
                </a:cubicBezTo>
                <a:cubicBezTo>
                  <a:pt x="1811" y="1449"/>
                  <a:pt x="1746" y="1412"/>
                  <a:pt x="1685" y="1412"/>
                </a:cubicBezTo>
                <a:cubicBezTo>
                  <a:pt x="1641" y="1412"/>
                  <a:pt x="1599" y="1432"/>
                  <a:pt x="1578" y="1482"/>
                </a:cubicBezTo>
                <a:cubicBezTo>
                  <a:pt x="845" y="3204"/>
                  <a:pt x="2319" y="5465"/>
                  <a:pt x="3604" y="6619"/>
                </a:cubicBezTo>
                <a:cubicBezTo>
                  <a:pt x="3606" y="6620"/>
                  <a:pt x="3609" y="6622"/>
                  <a:pt x="3612" y="6625"/>
                </a:cubicBezTo>
                <a:cubicBezTo>
                  <a:pt x="3612" y="6863"/>
                  <a:pt x="3613" y="7100"/>
                  <a:pt x="3612" y="7338"/>
                </a:cubicBezTo>
                <a:cubicBezTo>
                  <a:pt x="3606" y="8192"/>
                  <a:pt x="3605" y="9047"/>
                  <a:pt x="3606" y="9903"/>
                </a:cubicBezTo>
                <a:cubicBezTo>
                  <a:pt x="2629" y="9500"/>
                  <a:pt x="2023" y="8853"/>
                  <a:pt x="1503" y="7918"/>
                </a:cubicBezTo>
                <a:cubicBezTo>
                  <a:pt x="1457" y="7835"/>
                  <a:pt x="1090" y="6805"/>
                  <a:pt x="726" y="6805"/>
                </a:cubicBezTo>
                <a:cubicBezTo>
                  <a:pt x="679" y="6805"/>
                  <a:pt x="632" y="6822"/>
                  <a:pt x="586" y="6860"/>
                </a:cubicBezTo>
                <a:cubicBezTo>
                  <a:pt x="0" y="7346"/>
                  <a:pt x="1073" y="8847"/>
                  <a:pt x="1414" y="9289"/>
                </a:cubicBezTo>
                <a:cubicBezTo>
                  <a:pt x="1945" y="9971"/>
                  <a:pt x="2699" y="10580"/>
                  <a:pt x="3606" y="10716"/>
                </a:cubicBezTo>
                <a:cubicBezTo>
                  <a:pt x="3606" y="12091"/>
                  <a:pt x="3606" y="16405"/>
                  <a:pt x="3594" y="17780"/>
                </a:cubicBezTo>
                <a:cubicBezTo>
                  <a:pt x="3591" y="18085"/>
                  <a:pt x="3839" y="18232"/>
                  <a:pt x="4095" y="18232"/>
                </a:cubicBezTo>
                <a:cubicBezTo>
                  <a:pt x="4372" y="18232"/>
                  <a:pt x="4659" y="18060"/>
                  <a:pt x="4652" y="17729"/>
                </a:cubicBezTo>
                <a:cubicBezTo>
                  <a:pt x="4614" y="15740"/>
                  <a:pt x="4602" y="10812"/>
                  <a:pt x="4578" y="8821"/>
                </a:cubicBezTo>
                <a:cubicBezTo>
                  <a:pt x="6420" y="7944"/>
                  <a:pt x="8577" y="5676"/>
                  <a:pt x="8371" y="3640"/>
                </a:cubicBezTo>
                <a:cubicBezTo>
                  <a:pt x="8357" y="3503"/>
                  <a:pt x="8241" y="3425"/>
                  <a:pt x="8122" y="3425"/>
                </a:cubicBezTo>
                <a:cubicBezTo>
                  <a:pt x="8039" y="3425"/>
                  <a:pt x="7954" y="3463"/>
                  <a:pt x="7902" y="3545"/>
                </a:cubicBezTo>
                <a:cubicBezTo>
                  <a:pt x="7421" y="4302"/>
                  <a:pt x="7168" y="5126"/>
                  <a:pt x="6665" y="5872"/>
                </a:cubicBezTo>
                <a:cubicBezTo>
                  <a:pt x="6499" y="5581"/>
                  <a:pt x="6365" y="5273"/>
                  <a:pt x="6264" y="4955"/>
                </a:cubicBezTo>
                <a:cubicBezTo>
                  <a:pt x="6136" y="4547"/>
                  <a:pt x="6121" y="4132"/>
                  <a:pt x="6017" y="3725"/>
                </a:cubicBezTo>
                <a:cubicBezTo>
                  <a:pt x="6002" y="3665"/>
                  <a:pt x="5948" y="3638"/>
                  <a:pt x="5892" y="3638"/>
                </a:cubicBezTo>
                <a:cubicBezTo>
                  <a:pt x="5839" y="3638"/>
                  <a:pt x="5784" y="3662"/>
                  <a:pt x="5758" y="3707"/>
                </a:cubicBezTo>
                <a:cubicBezTo>
                  <a:pt x="5259" y="4550"/>
                  <a:pt x="5560" y="5787"/>
                  <a:pt x="6104" y="6564"/>
                </a:cubicBezTo>
                <a:cubicBezTo>
                  <a:pt x="5644" y="7055"/>
                  <a:pt x="5127" y="7461"/>
                  <a:pt x="4566" y="7849"/>
                </a:cubicBezTo>
                <a:cubicBezTo>
                  <a:pt x="4565" y="7727"/>
                  <a:pt x="4563" y="7606"/>
                  <a:pt x="4562" y="7484"/>
                </a:cubicBezTo>
                <a:cubicBezTo>
                  <a:pt x="4528" y="5074"/>
                  <a:pt x="4621" y="2577"/>
                  <a:pt x="4264" y="187"/>
                </a:cubicBezTo>
                <a:cubicBezTo>
                  <a:pt x="4247" y="72"/>
                  <a:pt x="4128" y="1"/>
                  <a:pt x="40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6222550" y="2483013"/>
            <a:ext cx="147315" cy="213218"/>
          </a:xfrm>
          <a:custGeom>
            <a:avLst/>
            <a:gdLst/>
            <a:ahLst/>
            <a:cxnLst/>
            <a:rect l="l" t="t" r="r" b="b"/>
            <a:pathLst>
              <a:path w="12618" h="17809" extrusionOk="0">
                <a:moveTo>
                  <a:pt x="6467" y="0"/>
                </a:moveTo>
                <a:cubicBezTo>
                  <a:pt x="6305" y="0"/>
                  <a:pt x="6143" y="18"/>
                  <a:pt x="5982" y="56"/>
                </a:cubicBezTo>
                <a:cubicBezTo>
                  <a:pt x="5685" y="129"/>
                  <a:pt x="5405" y="261"/>
                  <a:pt x="5160" y="443"/>
                </a:cubicBezTo>
                <a:cubicBezTo>
                  <a:pt x="4676" y="790"/>
                  <a:pt x="4303" y="1300"/>
                  <a:pt x="4012" y="1811"/>
                </a:cubicBezTo>
                <a:cubicBezTo>
                  <a:pt x="3595" y="2537"/>
                  <a:pt x="3273" y="3313"/>
                  <a:pt x="3052" y="4119"/>
                </a:cubicBezTo>
                <a:cubicBezTo>
                  <a:pt x="2127" y="4304"/>
                  <a:pt x="1629" y="5246"/>
                  <a:pt x="1429" y="6107"/>
                </a:cubicBezTo>
                <a:cubicBezTo>
                  <a:pt x="1134" y="7388"/>
                  <a:pt x="1196" y="8726"/>
                  <a:pt x="1610" y="9974"/>
                </a:cubicBezTo>
                <a:cubicBezTo>
                  <a:pt x="283" y="11338"/>
                  <a:pt x="0" y="13493"/>
                  <a:pt x="934" y="15117"/>
                </a:cubicBezTo>
                <a:cubicBezTo>
                  <a:pt x="1829" y="16676"/>
                  <a:pt x="3413" y="17224"/>
                  <a:pt x="5165" y="17535"/>
                </a:cubicBezTo>
                <a:cubicBezTo>
                  <a:pt x="5917" y="17669"/>
                  <a:pt x="6693" y="17809"/>
                  <a:pt x="7454" y="17809"/>
                </a:cubicBezTo>
                <a:cubicBezTo>
                  <a:pt x="7561" y="17809"/>
                  <a:pt x="7667" y="17806"/>
                  <a:pt x="7773" y="17800"/>
                </a:cubicBezTo>
                <a:cubicBezTo>
                  <a:pt x="8430" y="17764"/>
                  <a:pt x="9072" y="17604"/>
                  <a:pt x="9667" y="17227"/>
                </a:cubicBezTo>
                <a:cubicBezTo>
                  <a:pt x="10639" y="16610"/>
                  <a:pt x="11211" y="15409"/>
                  <a:pt x="10839" y="14371"/>
                </a:cubicBezTo>
                <a:cubicBezTo>
                  <a:pt x="10773" y="14187"/>
                  <a:pt x="10680" y="13998"/>
                  <a:pt x="10722" y="13810"/>
                </a:cubicBezTo>
                <a:cubicBezTo>
                  <a:pt x="10750" y="13692"/>
                  <a:pt x="10824" y="13591"/>
                  <a:pt x="10897" y="13492"/>
                </a:cubicBezTo>
                <a:cubicBezTo>
                  <a:pt x="12216" y="11677"/>
                  <a:pt x="12617" y="9307"/>
                  <a:pt x="11961" y="7201"/>
                </a:cubicBezTo>
                <a:cubicBezTo>
                  <a:pt x="11601" y="6044"/>
                  <a:pt x="10762" y="4854"/>
                  <a:pt x="9480" y="4687"/>
                </a:cubicBezTo>
                <a:cubicBezTo>
                  <a:pt x="9461" y="3594"/>
                  <a:pt x="9407" y="2459"/>
                  <a:pt x="8859" y="1492"/>
                </a:cubicBezTo>
                <a:cubicBezTo>
                  <a:pt x="8388" y="662"/>
                  <a:pt x="7444" y="0"/>
                  <a:pt x="6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6282802" y="2483024"/>
            <a:ext cx="87060" cy="213099"/>
          </a:xfrm>
          <a:custGeom>
            <a:avLst/>
            <a:gdLst/>
            <a:ahLst/>
            <a:cxnLst/>
            <a:rect l="l" t="t" r="r" b="b"/>
            <a:pathLst>
              <a:path w="7457" h="17799" extrusionOk="0">
                <a:moveTo>
                  <a:pt x="1306" y="0"/>
                </a:moveTo>
                <a:cubicBezTo>
                  <a:pt x="1145" y="0"/>
                  <a:pt x="983" y="18"/>
                  <a:pt x="821" y="57"/>
                </a:cubicBezTo>
                <a:cubicBezTo>
                  <a:pt x="525" y="129"/>
                  <a:pt x="246" y="261"/>
                  <a:pt x="0" y="443"/>
                </a:cubicBezTo>
                <a:cubicBezTo>
                  <a:pt x="82" y="436"/>
                  <a:pt x="161" y="431"/>
                  <a:pt x="234" y="431"/>
                </a:cubicBezTo>
                <a:cubicBezTo>
                  <a:pt x="300" y="431"/>
                  <a:pt x="360" y="435"/>
                  <a:pt x="413" y="446"/>
                </a:cubicBezTo>
                <a:cubicBezTo>
                  <a:pt x="845" y="533"/>
                  <a:pt x="1251" y="718"/>
                  <a:pt x="1598" y="991"/>
                </a:cubicBezTo>
                <a:cubicBezTo>
                  <a:pt x="2342" y="1581"/>
                  <a:pt x="2736" y="2500"/>
                  <a:pt x="2790" y="3411"/>
                </a:cubicBezTo>
                <a:cubicBezTo>
                  <a:pt x="2845" y="4322"/>
                  <a:pt x="2590" y="5230"/>
                  <a:pt x="2212" y="6072"/>
                </a:cubicBezTo>
                <a:cubicBezTo>
                  <a:pt x="3070" y="6453"/>
                  <a:pt x="3697" y="7196"/>
                  <a:pt x="4092" y="8001"/>
                </a:cubicBezTo>
                <a:cubicBezTo>
                  <a:pt x="4821" y="9486"/>
                  <a:pt x="4847" y="11256"/>
                  <a:pt x="4160" y="12757"/>
                </a:cubicBezTo>
                <a:cubicBezTo>
                  <a:pt x="3911" y="13300"/>
                  <a:pt x="3535" y="13841"/>
                  <a:pt x="2948" y="14063"/>
                </a:cubicBezTo>
                <a:cubicBezTo>
                  <a:pt x="3588" y="14839"/>
                  <a:pt x="3640" y="15952"/>
                  <a:pt x="3233" y="16857"/>
                </a:cubicBezTo>
                <a:cubicBezTo>
                  <a:pt x="3076" y="17201"/>
                  <a:pt x="2866" y="17518"/>
                  <a:pt x="2612" y="17799"/>
                </a:cubicBezTo>
                <a:cubicBezTo>
                  <a:pt x="3269" y="17763"/>
                  <a:pt x="3911" y="17603"/>
                  <a:pt x="4506" y="17226"/>
                </a:cubicBezTo>
                <a:cubicBezTo>
                  <a:pt x="5478" y="16609"/>
                  <a:pt x="6050" y="15408"/>
                  <a:pt x="5678" y="14370"/>
                </a:cubicBezTo>
                <a:cubicBezTo>
                  <a:pt x="5612" y="14186"/>
                  <a:pt x="5519" y="13997"/>
                  <a:pt x="5561" y="13809"/>
                </a:cubicBezTo>
                <a:cubicBezTo>
                  <a:pt x="5589" y="13693"/>
                  <a:pt x="5663" y="13591"/>
                  <a:pt x="5737" y="13492"/>
                </a:cubicBezTo>
                <a:cubicBezTo>
                  <a:pt x="7056" y="11677"/>
                  <a:pt x="7456" y="9308"/>
                  <a:pt x="6801" y="7202"/>
                </a:cubicBezTo>
                <a:cubicBezTo>
                  <a:pt x="6442" y="6043"/>
                  <a:pt x="5601" y="4854"/>
                  <a:pt x="4319" y="4687"/>
                </a:cubicBezTo>
                <a:cubicBezTo>
                  <a:pt x="4301" y="3594"/>
                  <a:pt x="4246" y="2459"/>
                  <a:pt x="3698" y="1491"/>
                </a:cubicBezTo>
                <a:cubicBezTo>
                  <a:pt x="3227" y="661"/>
                  <a:pt x="2283" y="0"/>
                  <a:pt x="1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6245946" y="2546307"/>
            <a:ext cx="100148" cy="218283"/>
          </a:xfrm>
          <a:custGeom>
            <a:avLst/>
            <a:gdLst/>
            <a:ahLst/>
            <a:cxnLst/>
            <a:rect l="l" t="t" r="r" b="b"/>
            <a:pathLst>
              <a:path w="8578" h="18232" extrusionOk="0">
                <a:moveTo>
                  <a:pt x="4021" y="0"/>
                </a:moveTo>
                <a:cubicBezTo>
                  <a:pt x="3935" y="0"/>
                  <a:pt x="3855" y="46"/>
                  <a:pt x="3840" y="154"/>
                </a:cubicBezTo>
                <a:cubicBezTo>
                  <a:pt x="3604" y="1850"/>
                  <a:pt x="3597" y="3593"/>
                  <a:pt x="3607" y="5320"/>
                </a:cubicBezTo>
                <a:cubicBezTo>
                  <a:pt x="3196" y="4832"/>
                  <a:pt x="2856" y="4288"/>
                  <a:pt x="2594" y="3705"/>
                </a:cubicBezTo>
                <a:cubicBezTo>
                  <a:pt x="2274" y="2991"/>
                  <a:pt x="2188" y="2190"/>
                  <a:pt x="1838" y="1500"/>
                </a:cubicBezTo>
                <a:cubicBezTo>
                  <a:pt x="1812" y="1449"/>
                  <a:pt x="1746" y="1412"/>
                  <a:pt x="1686" y="1412"/>
                </a:cubicBezTo>
                <a:cubicBezTo>
                  <a:pt x="1641" y="1412"/>
                  <a:pt x="1600" y="1432"/>
                  <a:pt x="1579" y="1481"/>
                </a:cubicBezTo>
                <a:cubicBezTo>
                  <a:pt x="845" y="3203"/>
                  <a:pt x="2319" y="5464"/>
                  <a:pt x="3604" y="6619"/>
                </a:cubicBezTo>
                <a:cubicBezTo>
                  <a:pt x="3607" y="6621"/>
                  <a:pt x="3610" y="6623"/>
                  <a:pt x="3612" y="6624"/>
                </a:cubicBezTo>
                <a:cubicBezTo>
                  <a:pt x="3612" y="6863"/>
                  <a:pt x="3614" y="7100"/>
                  <a:pt x="3612" y="7337"/>
                </a:cubicBezTo>
                <a:cubicBezTo>
                  <a:pt x="3607" y="8193"/>
                  <a:pt x="3606" y="9048"/>
                  <a:pt x="3607" y="9902"/>
                </a:cubicBezTo>
                <a:cubicBezTo>
                  <a:pt x="2629" y="9499"/>
                  <a:pt x="2023" y="8852"/>
                  <a:pt x="1502" y="7917"/>
                </a:cubicBezTo>
                <a:cubicBezTo>
                  <a:pt x="1457" y="7836"/>
                  <a:pt x="1091" y="6804"/>
                  <a:pt x="726" y="6804"/>
                </a:cubicBezTo>
                <a:cubicBezTo>
                  <a:pt x="679" y="6804"/>
                  <a:pt x="633" y="6821"/>
                  <a:pt x="586" y="6860"/>
                </a:cubicBezTo>
                <a:cubicBezTo>
                  <a:pt x="1" y="7345"/>
                  <a:pt x="1073" y="8847"/>
                  <a:pt x="1414" y="9288"/>
                </a:cubicBezTo>
                <a:cubicBezTo>
                  <a:pt x="1945" y="9972"/>
                  <a:pt x="2699" y="10580"/>
                  <a:pt x="3607" y="10717"/>
                </a:cubicBezTo>
                <a:cubicBezTo>
                  <a:pt x="3607" y="12092"/>
                  <a:pt x="3607" y="16404"/>
                  <a:pt x="3595" y="17779"/>
                </a:cubicBezTo>
                <a:cubicBezTo>
                  <a:pt x="3592" y="18084"/>
                  <a:pt x="3839" y="18231"/>
                  <a:pt x="4096" y="18231"/>
                </a:cubicBezTo>
                <a:cubicBezTo>
                  <a:pt x="4372" y="18231"/>
                  <a:pt x="4659" y="18060"/>
                  <a:pt x="4653" y="17729"/>
                </a:cubicBezTo>
                <a:cubicBezTo>
                  <a:pt x="4615" y="15739"/>
                  <a:pt x="4602" y="10811"/>
                  <a:pt x="4579" y="8822"/>
                </a:cubicBezTo>
                <a:cubicBezTo>
                  <a:pt x="6420" y="7943"/>
                  <a:pt x="8577" y="5675"/>
                  <a:pt x="8371" y="3639"/>
                </a:cubicBezTo>
                <a:cubicBezTo>
                  <a:pt x="8358" y="3502"/>
                  <a:pt x="8242" y="3425"/>
                  <a:pt x="8123" y="3425"/>
                </a:cubicBezTo>
                <a:cubicBezTo>
                  <a:pt x="8039" y="3425"/>
                  <a:pt x="7955" y="3463"/>
                  <a:pt x="7903" y="3545"/>
                </a:cubicBezTo>
                <a:cubicBezTo>
                  <a:pt x="7421" y="4301"/>
                  <a:pt x="7169" y="5125"/>
                  <a:pt x="6666" y="5871"/>
                </a:cubicBezTo>
                <a:cubicBezTo>
                  <a:pt x="6500" y="5581"/>
                  <a:pt x="6366" y="5274"/>
                  <a:pt x="6264" y="4954"/>
                </a:cubicBezTo>
                <a:cubicBezTo>
                  <a:pt x="6137" y="4547"/>
                  <a:pt x="6122" y="4131"/>
                  <a:pt x="6017" y="3726"/>
                </a:cubicBezTo>
                <a:cubicBezTo>
                  <a:pt x="6002" y="3666"/>
                  <a:pt x="5948" y="3638"/>
                  <a:pt x="5892" y="3638"/>
                </a:cubicBezTo>
                <a:cubicBezTo>
                  <a:pt x="5839" y="3638"/>
                  <a:pt x="5785" y="3662"/>
                  <a:pt x="5758" y="3706"/>
                </a:cubicBezTo>
                <a:cubicBezTo>
                  <a:pt x="5259" y="4551"/>
                  <a:pt x="5559" y="5786"/>
                  <a:pt x="6104" y="6564"/>
                </a:cubicBezTo>
                <a:cubicBezTo>
                  <a:pt x="5644" y="7055"/>
                  <a:pt x="5127" y="7460"/>
                  <a:pt x="4567" y="7848"/>
                </a:cubicBezTo>
                <a:cubicBezTo>
                  <a:pt x="4565" y="7726"/>
                  <a:pt x="4564" y="7606"/>
                  <a:pt x="4563" y="7484"/>
                </a:cubicBezTo>
                <a:cubicBezTo>
                  <a:pt x="4528" y="5073"/>
                  <a:pt x="4623" y="2577"/>
                  <a:pt x="4265" y="187"/>
                </a:cubicBezTo>
                <a:cubicBezTo>
                  <a:pt x="4248" y="72"/>
                  <a:pt x="4129" y="0"/>
                  <a:pt x="4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16"/>
          <p:cNvPicPr preferRelativeResize="0"/>
          <p:nvPr/>
        </p:nvPicPr>
        <p:blipFill>
          <a:blip r:embed="rId3">
            <a:alphaModFix/>
          </a:blip>
          <a:stretch>
            <a:fillRect/>
          </a:stretch>
        </p:blipFill>
        <p:spPr>
          <a:xfrm>
            <a:off x="152400" y="687700"/>
            <a:ext cx="8839200" cy="37681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17"/>
          <p:cNvPicPr preferRelativeResize="0"/>
          <p:nvPr/>
        </p:nvPicPr>
        <p:blipFill>
          <a:blip r:embed="rId3">
            <a:alphaModFix/>
          </a:blip>
          <a:stretch>
            <a:fillRect/>
          </a:stretch>
        </p:blipFill>
        <p:spPr>
          <a:xfrm>
            <a:off x="152400" y="686200"/>
            <a:ext cx="8839198" cy="37711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18"/>
          <p:cNvPicPr preferRelativeResize="0"/>
          <p:nvPr/>
        </p:nvPicPr>
        <p:blipFill>
          <a:blip r:embed="rId3">
            <a:alphaModFix/>
          </a:blip>
          <a:stretch>
            <a:fillRect/>
          </a:stretch>
        </p:blipFill>
        <p:spPr>
          <a:xfrm>
            <a:off x="152400" y="676625"/>
            <a:ext cx="8839200" cy="3790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9"/>
          <p:cNvSpPr txBox="1">
            <a:spLocks noGrp="1"/>
          </p:cNvSpPr>
          <p:nvPr>
            <p:ph type="ctrTitle"/>
          </p:nvPr>
        </p:nvSpPr>
        <p:spPr>
          <a:xfrm>
            <a:off x="1061125" y="2372125"/>
            <a:ext cx="43245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Conclusion</a:t>
            </a:r>
            <a:endParaRPr sz="2500">
              <a:solidFill>
                <a:srgbClr val="434343"/>
              </a:solidFill>
            </a:endParaRPr>
          </a:p>
        </p:txBody>
      </p:sp>
      <p:sp>
        <p:nvSpPr>
          <p:cNvPr id="302" name="Google Shape;302;p19"/>
          <p:cNvSpPr/>
          <p:nvPr/>
        </p:nvSpPr>
        <p:spPr>
          <a:xfrm>
            <a:off x="1125275" y="19466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txBox="1">
            <a:spLocks noGrp="1"/>
          </p:cNvSpPr>
          <p:nvPr>
            <p:ph type="title" idx="4294967295"/>
          </p:nvPr>
        </p:nvSpPr>
        <p:spPr>
          <a:xfrm>
            <a:off x="577025" y="1986416"/>
            <a:ext cx="17538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304" name="Google Shape;304;p19"/>
          <p:cNvSpPr/>
          <p:nvPr/>
        </p:nvSpPr>
        <p:spPr>
          <a:xfrm>
            <a:off x="6260332" y="3196471"/>
            <a:ext cx="90525" cy="11053"/>
          </a:xfrm>
          <a:custGeom>
            <a:avLst/>
            <a:gdLst/>
            <a:ahLst/>
            <a:cxnLst/>
            <a:rect l="l" t="t" r="r" b="b"/>
            <a:pathLst>
              <a:path w="9202" h="821" extrusionOk="0">
                <a:moveTo>
                  <a:pt x="3413" y="0"/>
                </a:moveTo>
                <a:cubicBezTo>
                  <a:pt x="2856" y="0"/>
                  <a:pt x="2304" y="42"/>
                  <a:pt x="1773" y="149"/>
                </a:cubicBezTo>
                <a:cubicBezTo>
                  <a:pt x="1148" y="269"/>
                  <a:pt x="549" y="497"/>
                  <a:pt x="1" y="821"/>
                </a:cubicBezTo>
                <a:lnTo>
                  <a:pt x="9201" y="821"/>
                </a:lnTo>
                <a:cubicBezTo>
                  <a:pt x="7372" y="466"/>
                  <a:pt x="5934" y="203"/>
                  <a:pt x="5170" y="114"/>
                </a:cubicBezTo>
                <a:cubicBezTo>
                  <a:pt x="4592" y="47"/>
                  <a:pt x="4000" y="0"/>
                  <a:pt x="341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780216" y="3196471"/>
            <a:ext cx="90515" cy="11053"/>
          </a:xfrm>
          <a:custGeom>
            <a:avLst/>
            <a:gdLst/>
            <a:ahLst/>
            <a:cxnLst/>
            <a:rect l="l" t="t" r="r" b="b"/>
            <a:pathLst>
              <a:path w="9201" h="821" extrusionOk="0">
                <a:moveTo>
                  <a:pt x="5789" y="0"/>
                </a:moveTo>
                <a:cubicBezTo>
                  <a:pt x="5202" y="0"/>
                  <a:pt x="4610" y="47"/>
                  <a:pt x="4032" y="114"/>
                </a:cubicBezTo>
                <a:cubicBezTo>
                  <a:pt x="3268" y="203"/>
                  <a:pt x="1830" y="466"/>
                  <a:pt x="1" y="821"/>
                </a:cubicBezTo>
                <a:lnTo>
                  <a:pt x="9201" y="821"/>
                </a:lnTo>
                <a:cubicBezTo>
                  <a:pt x="8651" y="497"/>
                  <a:pt x="8052" y="269"/>
                  <a:pt x="7427" y="149"/>
                </a:cubicBezTo>
                <a:cubicBezTo>
                  <a:pt x="6897" y="42"/>
                  <a:pt x="6345" y="0"/>
                  <a:pt x="5789"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6072202" y="1212904"/>
            <a:ext cx="1986693" cy="1994725"/>
          </a:xfrm>
          <a:custGeom>
            <a:avLst/>
            <a:gdLst/>
            <a:ahLst/>
            <a:cxnLst/>
            <a:rect l="l" t="t" r="r" b="b"/>
            <a:pathLst>
              <a:path w="201951" h="148169" extrusionOk="0">
                <a:moveTo>
                  <a:pt x="101348" y="0"/>
                </a:moveTo>
                <a:cubicBezTo>
                  <a:pt x="87194" y="0"/>
                  <a:pt x="72915" y="1234"/>
                  <a:pt x="65038" y="3702"/>
                </a:cubicBezTo>
                <a:cubicBezTo>
                  <a:pt x="56572" y="6353"/>
                  <a:pt x="49876" y="11157"/>
                  <a:pt x="46409" y="16806"/>
                </a:cubicBezTo>
                <a:cubicBezTo>
                  <a:pt x="40222" y="26889"/>
                  <a:pt x="44011" y="38766"/>
                  <a:pt x="51263" y="48198"/>
                </a:cubicBezTo>
                <a:cubicBezTo>
                  <a:pt x="53307" y="50854"/>
                  <a:pt x="55729" y="53407"/>
                  <a:pt x="57212" y="56215"/>
                </a:cubicBezTo>
                <a:cubicBezTo>
                  <a:pt x="57446" y="56657"/>
                  <a:pt x="57627" y="57201"/>
                  <a:pt x="57139" y="57546"/>
                </a:cubicBezTo>
                <a:cubicBezTo>
                  <a:pt x="56887" y="57725"/>
                  <a:pt x="56545" y="57791"/>
                  <a:pt x="56176" y="57791"/>
                </a:cubicBezTo>
                <a:cubicBezTo>
                  <a:pt x="55714" y="57791"/>
                  <a:pt x="55208" y="57688"/>
                  <a:pt x="54776" y="57572"/>
                </a:cubicBezTo>
                <a:cubicBezTo>
                  <a:pt x="46975" y="55488"/>
                  <a:pt x="36352" y="50762"/>
                  <a:pt x="27028" y="50762"/>
                </a:cubicBezTo>
                <a:cubicBezTo>
                  <a:pt x="22735" y="50762"/>
                  <a:pt x="18716" y="51764"/>
                  <a:pt x="15376" y="54488"/>
                </a:cubicBezTo>
                <a:cubicBezTo>
                  <a:pt x="11336" y="57783"/>
                  <a:pt x="10339" y="62266"/>
                  <a:pt x="10936" y="66452"/>
                </a:cubicBezTo>
                <a:cubicBezTo>
                  <a:pt x="13172" y="82127"/>
                  <a:pt x="36908" y="91702"/>
                  <a:pt x="39872" y="106952"/>
                </a:cubicBezTo>
                <a:cubicBezTo>
                  <a:pt x="40048" y="107855"/>
                  <a:pt x="40103" y="108865"/>
                  <a:pt x="39216" y="109571"/>
                </a:cubicBezTo>
                <a:cubicBezTo>
                  <a:pt x="38491" y="110149"/>
                  <a:pt x="37389" y="110346"/>
                  <a:pt x="36214" y="110346"/>
                </a:cubicBezTo>
                <a:cubicBezTo>
                  <a:pt x="35321" y="110346"/>
                  <a:pt x="34386" y="110232"/>
                  <a:pt x="33542" y="110085"/>
                </a:cubicBezTo>
                <a:cubicBezTo>
                  <a:pt x="27316" y="108997"/>
                  <a:pt x="21372" y="107027"/>
                  <a:pt x="14932" y="106811"/>
                </a:cubicBezTo>
                <a:cubicBezTo>
                  <a:pt x="14663" y="106802"/>
                  <a:pt x="14392" y="106797"/>
                  <a:pt x="14120" y="106797"/>
                </a:cubicBezTo>
                <a:cubicBezTo>
                  <a:pt x="7885" y="106797"/>
                  <a:pt x="1059" y="109152"/>
                  <a:pt x="355" y="113118"/>
                </a:cubicBezTo>
                <a:cubicBezTo>
                  <a:pt x="0" y="115122"/>
                  <a:pt x="1271" y="117092"/>
                  <a:pt x="2742" y="118869"/>
                </a:cubicBezTo>
                <a:cubicBezTo>
                  <a:pt x="12781" y="131013"/>
                  <a:pt x="32243" y="138375"/>
                  <a:pt x="47288" y="148169"/>
                </a:cubicBezTo>
                <a:lnTo>
                  <a:pt x="154663" y="148169"/>
                </a:lnTo>
                <a:cubicBezTo>
                  <a:pt x="169708" y="138375"/>
                  <a:pt x="189170" y="131013"/>
                  <a:pt x="199209" y="118869"/>
                </a:cubicBezTo>
                <a:cubicBezTo>
                  <a:pt x="200678" y="117092"/>
                  <a:pt x="201951" y="115122"/>
                  <a:pt x="201594" y="113118"/>
                </a:cubicBezTo>
                <a:cubicBezTo>
                  <a:pt x="200890" y="109152"/>
                  <a:pt x="194064" y="106797"/>
                  <a:pt x="187829" y="106797"/>
                </a:cubicBezTo>
                <a:cubicBezTo>
                  <a:pt x="187557" y="106797"/>
                  <a:pt x="187286" y="106802"/>
                  <a:pt x="187017" y="106811"/>
                </a:cubicBezTo>
                <a:cubicBezTo>
                  <a:pt x="180577" y="107027"/>
                  <a:pt x="174633" y="108999"/>
                  <a:pt x="168409" y="110085"/>
                </a:cubicBezTo>
                <a:cubicBezTo>
                  <a:pt x="167565" y="110232"/>
                  <a:pt x="166629" y="110346"/>
                  <a:pt x="165736" y="110346"/>
                </a:cubicBezTo>
                <a:cubicBezTo>
                  <a:pt x="164561" y="110346"/>
                  <a:pt x="163459" y="110149"/>
                  <a:pt x="162734" y="109571"/>
                </a:cubicBezTo>
                <a:cubicBezTo>
                  <a:pt x="161846" y="108865"/>
                  <a:pt x="161903" y="107855"/>
                  <a:pt x="162077" y="106952"/>
                </a:cubicBezTo>
                <a:cubicBezTo>
                  <a:pt x="165041" y="91702"/>
                  <a:pt x="188777" y="82129"/>
                  <a:pt x="191013" y="66452"/>
                </a:cubicBezTo>
                <a:cubicBezTo>
                  <a:pt x="191612" y="62266"/>
                  <a:pt x="190613" y="57783"/>
                  <a:pt x="186573" y="54488"/>
                </a:cubicBezTo>
                <a:cubicBezTo>
                  <a:pt x="183233" y="51764"/>
                  <a:pt x="179215" y="50762"/>
                  <a:pt x="174922" y="50762"/>
                </a:cubicBezTo>
                <a:cubicBezTo>
                  <a:pt x="165598" y="50762"/>
                  <a:pt x="154974" y="55488"/>
                  <a:pt x="147174" y="57572"/>
                </a:cubicBezTo>
                <a:cubicBezTo>
                  <a:pt x="146741" y="57688"/>
                  <a:pt x="146235" y="57791"/>
                  <a:pt x="145774" y="57791"/>
                </a:cubicBezTo>
                <a:cubicBezTo>
                  <a:pt x="145404" y="57791"/>
                  <a:pt x="145062" y="57725"/>
                  <a:pt x="144810" y="57546"/>
                </a:cubicBezTo>
                <a:cubicBezTo>
                  <a:pt x="144324" y="57201"/>
                  <a:pt x="144504" y="56657"/>
                  <a:pt x="144737" y="56215"/>
                </a:cubicBezTo>
                <a:cubicBezTo>
                  <a:pt x="146220" y="53407"/>
                  <a:pt x="148643" y="50854"/>
                  <a:pt x="150686" y="48198"/>
                </a:cubicBezTo>
                <a:cubicBezTo>
                  <a:pt x="157940" y="38766"/>
                  <a:pt x="161729" y="26889"/>
                  <a:pt x="155544" y="16806"/>
                </a:cubicBezTo>
                <a:cubicBezTo>
                  <a:pt x="152075" y="11157"/>
                  <a:pt x="145269" y="6496"/>
                  <a:pt x="136915" y="3702"/>
                </a:cubicBezTo>
                <a:cubicBezTo>
                  <a:pt x="129534" y="1234"/>
                  <a:pt x="115503" y="0"/>
                  <a:pt x="101348" y="0"/>
                </a:cubicBezTo>
                <a:close/>
              </a:path>
            </a:pathLst>
          </a:custGeom>
          <a:solidFill>
            <a:srgbClr val="74C1B9">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684462" y="2954159"/>
            <a:ext cx="2810436" cy="976422"/>
          </a:xfrm>
          <a:custGeom>
            <a:avLst/>
            <a:gdLst/>
            <a:ahLst/>
            <a:cxnLst/>
            <a:rect l="l" t="t" r="r" b="b"/>
            <a:pathLst>
              <a:path w="285686" h="72529" extrusionOk="0">
                <a:moveTo>
                  <a:pt x="142843" y="1"/>
                </a:moveTo>
                <a:cubicBezTo>
                  <a:pt x="104959" y="1"/>
                  <a:pt x="68626" y="3821"/>
                  <a:pt x="41838" y="10623"/>
                </a:cubicBezTo>
                <a:cubicBezTo>
                  <a:pt x="15050" y="17423"/>
                  <a:pt x="0" y="26648"/>
                  <a:pt x="0" y="36264"/>
                </a:cubicBezTo>
                <a:cubicBezTo>
                  <a:pt x="0" y="45882"/>
                  <a:pt x="15050" y="55107"/>
                  <a:pt x="41838" y="61907"/>
                </a:cubicBezTo>
                <a:cubicBezTo>
                  <a:pt x="68626" y="68707"/>
                  <a:pt x="104959" y="72529"/>
                  <a:pt x="142843" y="72529"/>
                </a:cubicBezTo>
                <a:cubicBezTo>
                  <a:pt x="180727" y="72529"/>
                  <a:pt x="217059" y="68707"/>
                  <a:pt x="243847" y="61907"/>
                </a:cubicBezTo>
                <a:cubicBezTo>
                  <a:pt x="270636" y="55107"/>
                  <a:pt x="285686" y="45882"/>
                  <a:pt x="285686" y="36264"/>
                </a:cubicBezTo>
                <a:cubicBezTo>
                  <a:pt x="285686" y="26648"/>
                  <a:pt x="270636" y="17423"/>
                  <a:pt x="243847" y="10623"/>
                </a:cubicBezTo>
                <a:cubicBezTo>
                  <a:pt x="217059" y="3821"/>
                  <a:pt x="180727" y="1"/>
                  <a:pt x="142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6445698" y="2349940"/>
            <a:ext cx="1276465" cy="924012"/>
          </a:xfrm>
          <a:custGeom>
            <a:avLst/>
            <a:gdLst/>
            <a:ahLst/>
            <a:cxnLst/>
            <a:rect l="l" t="t" r="r" b="b"/>
            <a:pathLst>
              <a:path w="129755" h="68636" extrusionOk="0">
                <a:moveTo>
                  <a:pt x="106603" y="9519"/>
                </a:moveTo>
                <a:lnTo>
                  <a:pt x="106603" y="10708"/>
                </a:lnTo>
                <a:lnTo>
                  <a:pt x="22862" y="10708"/>
                </a:lnTo>
                <a:lnTo>
                  <a:pt x="22862" y="9519"/>
                </a:lnTo>
                <a:close/>
                <a:moveTo>
                  <a:pt x="106603" y="18358"/>
                </a:moveTo>
                <a:lnTo>
                  <a:pt x="106603" y="19548"/>
                </a:lnTo>
                <a:lnTo>
                  <a:pt x="22862" y="19548"/>
                </a:lnTo>
                <a:lnTo>
                  <a:pt x="22862" y="18358"/>
                </a:lnTo>
                <a:close/>
                <a:moveTo>
                  <a:pt x="106603" y="27196"/>
                </a:moveTo>
                <a:lnTo>
                  <a:pt x="106603" y="37357"/>
                </a:lnTo>
                <a:lnTo>
                  <a:pt x="22862" y="37357"/>
                </a:lnTo>
                <a:lnTo>
                  <a:pt x="22862" y="27196"/>
                </a:lnTo>
                <a:close/>
                <a:moveTo>
                  <a:pt x="15188" y="1"/>
                </a:moveTo>
                <a:lnTo>
                  <a:pt x="15188" y="1870"/>
                </a:lnTo>
                <a:lnTo>
                  <a:pt x="7859" y="1870"/>
                </a:lnTo>
                <a:lnTo>
                  <a:pt x="7859" y="9519"/>
                </a:lnTo>
                <a:lnTo>
                  <a:pt x="15186" y="9519"/>
                </a:lnTo>
                <a:lnTo>
                  <a:pt x="15186" y="10708"/>
                </a:lnTo>
                <a:lnTo>
                  <a:pt x="7859" y="10708"/>
                </a:lnTo>
                <a:lnTo>
                  <a:pt x="7859" y="18358"/>
                </a:lnTo>
                <a:lnTo>
                  <a:pt x="15186" y="18358"/>
                </a:lnTo>
                <a:lnTo>
                  <a:pt x="15186" y="19546"/>
                </a:lnTo>
                <a:lnTo>
                  <a:pt x="7859" y="19546"/>
                </a:lnTo>
                <a:lnTo>
                  <a:pt x="7859" y="27196"/>
                </a:lnTo>
                <a:lnTo>
                  <a:pt x="15186" y="27196"/>
                </a:lnTo>
                <a:lnTo>
                  <a:pt x="15186" y="37357"/>
                </a:lnTo>
                <a:lnTo>
                  <a:pt x="1" y="37357"/>
                </a:lnTo>
                <a:lnTo>
                  <a:pt x="1" y="41853"/>
                </a:lnTo>
                <a:lnTo>
                  <a:pt x="4841" y="41853"/>
                </a:lnTo>
                <a:lnTo>
                  <a:pt x="4841" y="68635"/>
                </a:lnTo>
                <a:lnTo>
                  <a:pt x="10875" y="68635"/>
                </a:lnTo>
                <a:lnTo>
                  <a:pt x="10875" y="41853"/>
                </a:lnTo>
                <a:lnTo>
                  <a:pt x="15186" y="41853"/>
                </a:lnTo>
                <a:lnTo>
                  <a:pt x="15186" y="68635"/>
                </a:lnTo>
                <a:lnTo>
                  <a:pt x="22860" y="68635"/>
                </a:lnTo>
                <a:lnTo>
                  <a:pt x="22860" y="41853"/>
                </a:lnTo>
                <a:lnTo>
                  <a:pt x="106603" y="41853"/>
                </a:lnTo>
                <a:lnTo>
                  <a:pt x="106603" y="68635"/>
                </a:lnTo>
                <a:lnTo>
                  <a:pt x="114277" y="68635"/>
                </a:lnTo>
                <a:lnTo>
                  <a:pt x="114277" y="41853"/>
                </a:lnTo>
                <a:lnTo>
                  <a:pt x="118588" y="41853"/>
                </a:lnTo>
                <a:lnTo>
                  <a:pt x="118588" y="68635"/>
                </a:lnTo>
                <a:lnTo>
                  <a:pt x="124622" y="68635"/>
                </a:lnTo>
                <a:lnTo>
                  <a:pt x="124622" y="41853"/>
                </a:lnTo>
                <a:lnTo>
                  <a:pt x="129755" y="41853"/>
                </a:lnTo>
                <a:lnTo>
                  <a:pt x="129755" y="37357"/>
                </a:lnTo>
                <a:lnTo>
                  <a:pt x="114277" y="37357"/>
                </a:lnTo>
                <a:lnTo>
                  <a:pt x="114277" y="27196"/>
                </a:lnTo>
                <a:lnTo>
                  <a:pt x="121606" y="27196"/>
                </a:lnTo>
                <a:lnTo>
                  <a:pt x="121606" y="19546"/>
                </a:lnTo>
                <a:lnTo>
                  <a:pt x="114277" y="19546"/>
                </a:lnTo>
                <a:lnTo>
                  <a:pt x="114277" y="18358"/>
                </a:lnTo>
                <a:lnTo>
                  <a:pt x="121606" y="18358"/>
                </a:lnTo>
                <a:lnTo>
                  <a:pt x="121606" y="10708"/>
                </a:lnTo>
                <a:lnTo>
                  <a:pt x="114277" y="10708"/>
                </a:lnTo>
                <a:lnTo>
                  <a:pt x="114277" y="9519"/>
                </a:lnTo>
                <a:lnTo>
                  <a:pt x="121606" y="9519"/>
                </a:lnTo>
                <a:lnTo>
                  <a:pt x="121606" y="1870"/>
                </a:lnTo>
                <a:lnTo>
                  <a:pt x="114277" y="1870"/>
                </a:lnTo>
                <a:lnTo>
                  <a:pt x="114277" y="1"/>
                </a:lnTo>
                <a:lnTo>
                  <a:pt x="106603" y="1"/>
                </a:lnTo>
                <a:lnTo>
                  <a:pt x="106603" y="1870"/>
                </a:lnTo>
                <a:lnTo>
                  <a:pt x="22862" y="1870"/>
                </a:lnTo>
                <a:lnTo>
                  <a:pt x="228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6465727" y="3684945"/>
            <a:ext cx="1208586" cy="144103"/>
          </a:xfrm>
          <a:custGeom>
            <a:avLst/>
            <a:gdLst/>
            <a:ahLst/>
            <a:cxnLst/>
            <a:rect l="l" t="t" r="r" b="b"/>
            <a:pathLst>
              <a:path w="122855" h="10704" extrusionOk="0">
                <a:moveTo>
                  <a:pt x="61428" y="1"/>
                </a:moveTo>
                <a:cubicBezTo>
                  <a:pt x="45137" y="1"/>
                  <a:pt x="29513" y="565"/>
                  <a:pt x="17993" y="1569"/>
                </a:cubicBezTo>
                <a:cubicBezTo>
                  <a:pt x="6474" y="2573"/>
                  <a:pt x="1" y="3934"/>
                  <a:pt x="1" y="5353"/>
                </a:cubicBezTo>
                <a:cubicBezTo>
                  <a:pt x="1" y="6771"/>
                  <a:pt x="6474" y="8132"/>
                  <a:pt x="17993" y="9137"/>
                </a:cubicBezTo>
                <a:cubicBezTo>
                  <a:pt x="29513" y="10141"/>
                  <a:pt x="45137" y="10703"/>
                  <a:pt x="61428" y="10703"/>
                </a:cubicBezTo>
                <a:cubicBezTo>
                  <a:pt x="77720" y="10703"/>
                  <a:pt x="93342" y="10141"/>
                  <a:pt x="104863" y="9137"/>
                </a:cubicBezTo>
                <a:cubicBezTo>
                  <a:pt x="116383" y="8132"/>
                  <a:pt x="122854" y="6771"/>
                  <a:pt x="122854" y="5353"/>
                </a:cubicBezTo>
                <a:cubicBezTo>
                  <a:pt x="122854" y="3934"/>
                  <a:pt x="116383" y="2573"/>
                  <a:pt x="104863" y="1569"/>
                </a:cubicBezTo>
                <a:cubicBezTo>
                  <a:pt x="93342" y="565"/>
                  <a:pt x="77720" y="1"/>
                  <a:pt x="61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6629873" y="1403253"/>
            <a:ext cx="289213" cy="336670"/>
          </a:xfrm>
          <a:custGeom>
            <a:avLst/>
            <a:gdLst/>
            <a:ahLst/>
            <a:cxnLst/>
            <a:rect l="l" t="t" r="r" b="b"/>
            <a:pathLst>
              <a:path w="29399" h="25008" extrusionOk="0">
                <a:moveTo>
                  <a:pt x="23331" y="1"/>
                </a:moveTo>
                <a:cubicBezTo>
                  <a:pt x="22435" y="1"/>
                  <a:pt x="21133" y="268"/>
                  <a:pt x="19408" y="1274"/>
                </a:cubicBezTo>
                <a:cubicBezTo>
                  <a:pt x="16199" y="3145"/>
                  <a:pt x="15119" y="7013"/>
                  <a:pt x="12865" y="7013"/>
                </a:cubicBezTo>
                <a:cubicBezTo>
                  <a:pt x="12538" y="7013"/>
                  <a:pt x="12186" y="6932"/>
                  <a:pt x="11800" y="6751"/>
                </a:cubicBezTo>
                <a:cubicBezTo>
                  <a:pt x="10718" y="6246"/>
                  <a:pt x="9109" y="5893"/>
                  <a:pt x="7450" y="5893"/>
                </a:cubicBezTo>
                <a:cubicBezTo>
                  <a:pt x="4431" y="5893"/>
                  <a:pt x="1250" y="7063"/>
                  <a:pt x="798" y="10615"/>
                </a:cubicBezTo>
                <a:cubicBezTo>
                  <a:pt x="1" y="16882"/>
                  <a:pt x="5587" y="25008"/>
                  <a:pt x="12604" y="25008"/>
                </a:cubicBezTo>
                <a:cubicBezTo>
                  <a:pt x="12904" y="25008"/>
                  <a:pt x="13207" y="24993"/>
                  <a:pt x="13513" y="24962"/>
                </a:cubicBezTo>
                <a:cubicBezTo>
                  <a:pt x="20950" y="24217"/>
                  <a:pt x="29398" y="14206"/>
                  <a:pt x="29398" y="14206"/>
                </a:cubicBezTo>
                <a:lnTo>
                  <a:pt x="26720" y="2207"/>
                </a:lnTo>
                <a:lnTo>
                  <a:pt x="24835" y="341"/>
                </a:lnTo>
                <a:cubicBezTo>
                  <a:pt x="24835" y="341"/>
                  <a:pt x="24342" y="1"/>
                  <a:pt x="233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6636956" y="1535206"/>
            <a:ext cx="227266" cy="204711"/>
          </a:xfrm>
          <a:custGeom>
            <a:avLst/>
            <a:gdLst/>
            <a:ahLst/>
            <a:cxnLst/>
            <a:rect l="l" t="t" r="r" b="b"/>
            <a:pathLst>
              <a:path w="23102" h="15206" extrusionOk="0">
                <a:moveTo>
                  <a:pt x="18516" y="0"/>
                </a:moveTo>
                <a:cubicBezTo>
                  <a:pt x="18017" y="0"/>
                  <a:pt x="17308" y="179"/>
                  <a:pt x="16477" y="897"/>
                </a:cubicBezTo>
                <a:cubicBezTo>
                  <a:pt x="15278" y="1933"/>
                  <a:pt x="13044" y="2856"/>
                  <a:pt x="10797" y="2856"/>
                </a:cubicBezTo>
                <a:cubicBezTo>
                  <a:pt x="9950" y="2856"/>
                  <a:pt x="9102" y="2725"/>
                  <a:pt x="8306" y="2420"/>
                </a:cubicBezTo>
                <a:cubicBezTo>
                  <a:pt x="7266" y="2021"/>
                  <a:pt x="5877" y="1752"/>
                  <a:pt x="4553" y="1752"/>
                </a:cubicBezTo>
                <a:cubicBezTo>
                  <a:pt x="2173" y="1752"/>
                  <a:pt x="1" y="2620"/>
                  <a:pt x="440" y="5157"/>
                </a:cubicBezTo>
                <a:cubicBezTo>
                  <a:pt x="1391" y="8649"/>
                  <a:pt x="3817" y="12039"/>
                  <a:pt x="6992" y="13851"/>
                </a:cubicBezTo>
                <a:cubicBezTo>
                  <a:pt x="7133" y="13914"/>
                  <a:pt x="7270" y="13987"/>
                  <a:pt x="7401" y="14072"/>
                </a:cubicBezTo>
                <a:cubicBezTo>
                  <a:pt x="8785" y="14788"/>
                  <a:pt x="10299" y="15205"/>
                  <a:pt x="11888" y="15205"/>
                </a:cubicBezTo>
                <a:cubicBezTo>
                  <a:pt x="12187" y="15205"/>
                  <a:pt x="12489" y="15190"/>
                  <a:pt x="12793" y="15160"/>
                </a:cubicBezTo>
                <a:cubicBezTo>
                  <a:pt x="16342" y="14805"/>
                  <a:pt x="20120" y="12339"/>
                  <a:pt x="23102" y="9858"/>
                </a:cubicBezTo>
                <a:lnTo>
                  <a:pt x="23102" y="3138"/>
                </a:lnTo>
                <a:lnTo>
                  <a:pt x="19297" y="174"/>
                </a:lnTo>
                <a:cubicBezTo>
                  <a:pt x="19297" y="174"/>
                  <a:pt x="19009" y="0"/>
                  <a:pt x="18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6812701" y="1595864"/>
            <a:ext cx="91410" cy="107094"/>
          </a:xfrm>
          <a:custGeom>
            <a:avLst/>
            <a:gdLst/>
            <a:ahLst/>
            <a:cxnLst/>
            <a:rect l="l" t="t" r="r" b="b"/>
            <a:pathLst>
              <a:path w="9292" h="7955" extrusionOk="0">
                <a:moveTo>
                  <a:pt x="3136" y="0"/>
                </a:moveTo>
                <a:cubicBezTo>
                  <a:pt x="3136" y="1"/>
                  <a:pt x="3191" y="7060"/>
                  <a:pt x="1476" y="7060"/>
                </a:cubicBezTo>
                <a:cubicBezTo>
                  <a:pt x="1473" y="7060"/>
                  <a:pt x="1469" y="7060"/>
                  <a:pt x="1465" y="7060"/>
                </a:cubicBezTo>
                <a:cubicBezTo>
                  <a:pt x="1436" y="7059"/>
                  <a:pt x="1410" y="7059"/>
                  <a:pt x="1387" y="7059"/>
                </a:cubicBezTo>
                <a:cubicBezTo>
                  <a:pt x="0" y="7059"/>
                  <a:pt x="7673" y="7955"/>
                  <a:pt x="7673" y="7955"/>
                </a:cubicBezTo>
                <a:cubicBezTo>
                  <a:pt x="7673" y="7955"/>
                  <a:pt x="7995" y="2568"/>
                  <a:pt x="8645" y="1612"/>
                </a:cubicBezTo>
                <a:cubicBezTo>
                  <a:pt x="9292" y="657"/>
                  <a:pt x="3136" y="0"/>
                  <a:pt x="313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6837963" y="1595986"/>
            <a:ext cx="65724" cy="72994"/>
          </a:xfrm>
          <a:custGeom>
            <a:avLst/>
            <a:gdLst/>
            <a:ahLst/>
            <a:cxnLst/>
            <a:rect l="l" t="t" r="r" b="b"/>
            <a:pathLst>
              <a:path w="6681" h="5422" extrusionOk="0">
                <a:moveTo>
                  <a:pt x="653" y="0"/>
                </a:moveTo>
                <a:lnTo>
                  <a:pt x="566" y="385"/>
                </a:lnTo>
                <a:cubicBezTo>
                  <a:pt x="557" y="1125"/>
                  <a:pt x="521" y="3401"/>
                  <a:pt x="0" y="5422"/>
                </a:cubicBezTo>
                <a:cubicBezTo>
                  <a:pt x="389" y="5410"/>
                  <a:pt x="2001" y="4603"/>
                  <a:pt x="4100" y="4603"/>
                </a:cubicBezTo>
                <a:cubicBezTo>
                  <a:pt x="4505" y="4603"/>
                  <a:pt x="4927" y="4633"/>
                  <a:pt x="5363" y="4705"/>
                </a:cubicBezTo>
                <a:cubicBezTo>
                  <a:pt x="5525" y="3281"/>
                  <a:pt x="5763" y="2064"/>
                  <a:pt x="6077" y="1603"/>
                </a:cubicBezTo>
                <a:cubicBezTo>
                  <a:pt x="6681" y="714"/>
                  <a:pt x="1391" y="84"/>
                  <a:pt x="653"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020653" y="1452187"/>
            <a:ext cx="82114" cy="134019"/>
          </a:xfrm>
          <a:custGeom>
            <a:avLst/>
            <a:gdLst/>
            <a:ahLst/>
            <a:cxnLst/>
            <a:rect l="l" t="t" r="r" b="b"/>
            <a:pathLst>
              <a:path w="8347" h="9955" extrusionOk="0">
                <a:moveTo>
                  <a:pt x="6255" y="1"/>
                </a:moveTo>
                <a:cubicBezTo>
                  <a:pt x="5412" y="1"/>
                  <a:pt x="4717" y="1185"/>
                  <a:pt x="4059" y="2730"/>
                </a:cubicBezTo>
                <a:cubicBezTo>
                  <a:pt x="3655" y="3677"/>
                  <a:pt x="3323" y="4074"/>
                  <a:pt x="3030" y="4074"/>
                </a:cubicBezTo>
                <a:cubicBezTo>
                  <a:pt x="2696" y="4074"/>
                  <a:pt x="2414" y="3555"/>
                  <a:pt x="2136" y="2747"/>
                </a:cubicBezTo>
                <a:cubicBezTo>
                  <a:pt x="2016" y="2397"/>
                  <a:pt x="1874" y="2255"/>
                  <a:pt x="1729" y="2255"/>
                </a:cubicBezTo>
                <a:cubicBezTo>
                  <a:pt x="1247" y="2255"/>
                  <a:pt x="738" y="3833"/>
                  <a:pt x="923" y="4608"/>
                </a:cubicBezTo>
                <a:cubicBezTo>
                  <a:pt x="1163" y="5617"/>
                  <a:pt x="953" y="6745"/>
                  <a:pt x="953" y="6745"/>
                </a:cubicBezTo>
                <a:lnTo>
                  <a:pt x="1" y="9088"/>
                </a:lnTo>
                <a:lnTo>
                  <a:pt x="1421" y="9955"/>
                </a:lnTo>
                <a:cubicBezTo>
                  <a:pt x="1421" y="9955"/>
                  <a:pt x="4940" y="6841"/>
                  <a:pt x="6310" y="5781"/>
                </a:cubicBezTo>
                <a:cubicBezTo>
                  <a:pt x="7678" y="4719"/>
                  <a:pt x="8346" y="1466"/>
                  <a:pt x="7100" y="378"/>
                </a:cubicBezTo>
                <a:cubicBezTo>
                  <a:pt x="6801" y="118"/>
                  <a:pt x="6521" y="1"/>
                  <a:pt x="62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6915334" y="1670860"/>
            <a:ext cx="99615" cy="104900"/>
          </a:xfrm>
          <a:custGeom>
            <a:avLst/>
            <a:gdLst/>
            <a:ahLst/>
            <a:cxnLst/>
            <a:rect l="l" t="t" r="r" b="b"/>
            <a:pathLst>
              <a:path w="10126" h="7792" extrusionOk="0">
                <a:moveTo>
                  <a:pt x="10125" y="1"/>
                </a:moveTo>
                <a:lnTo>
                  <a:pt x="10125" y="1"/>
                </a:lnTo>
                <a:cubicBezTo>
                  <a:pt x="10125" y="1"/>
                  <a:pt x="4294" y="5932"/>
                  <a:pt x="911" y="5932"/>
                </a:cubicBezTo>
                <a:cubicBezTo>
                  <a:pt x="1" y="5932"/>
                  <a:pt x="580" y="6688"/>
                  <a:pt x="580" y="7791"/>
                </a:cubicBezTo>
                <a:cubicBezTo>
                  <a:pt x="1642" y="7567"/>
                  <a:pt x="3226" y="7088"/>
                  <a:pt x="4676" y="6093"/>
                </a:cubicBezTo>
                <a:cubicBezTo>
                  <a:pt x="6808" y="4627"/>
                  <a:pt x="8656" y="2303"/>
                  <a:pt x="1012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6810930" y="1423702"/>
            <a:ext cx="136023" cy="229684"/>
          </a:xfrm>
          <a:custGeom>
            <a:avLst/>
            <a:gdLst/>
            <a:ahLst/>
            <a:cxnLst/>
            <a:rect l="l" t="t" r="r" b="b"/>
            <a:pathLst>
              <a:path w="13827" h="17061" extrusionOk="0">
                <a:moveTo>
                  <a:pt x="7007" y="1"/>
                </a:moveTo>
                <a:cubicBezTo>
                  <a:pt x="3399" y="1"/>
                  <a:pt x="338" y="3604"/>
                  <a:pt x="112" y="8198"/>
                </a:cubicBezTo>
                <a:cubicBezTo>
                  <a:pt x="0" y="10459"/>
                  <a:pt x="604" y="12662"/>
                  <a:pt x="1789" y="14323"/>
                </a:cubicBezTo>
                <a:cubicBezTo>
                  <a:pt x="2975" y="15983"/>
                  <a:pt x="4646" y="16967"/>
                  <a:pt x="6433" y="17054"/>
                </a:cubicBezTo>
                <a:cubicBezTo>
                  <a:pt x="6521" y="17058"/>
                  <a:pt x="6610" y="17060"/>
                  <a:pt x="6698" y="17060"/>
                </a:cubicBezTo>
                <a:cubicBezTo>
                  <a:pt x="8393" y="17060"/>
                  <a:pt x="10047" y="16252"/>
                  <a:pt x="11324" y="14793"/>
                </a:cubicBezTo>
                <a:cubicBezTo>
                  <a:pt x="12666" y="13256"/>
                  <a:pt x="13484" y="11124"/>
                  <a:pt x="13595" y="8863"/>
                </a:cubicBezTo>
                <a:cubicBezTo>
                  <a:pt x="13827" y="4155"/>
                  <a:pt x="10997" y="192"/>
                  <a:pt x="7274" y="7"/>
                </a:cubicBezTo>
                <a:cubicBezTo>
                  <a:pt x="7185" y="3"/>
                  <a:pt x="7096" y="1"/>
                  <a:pt x="7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6810379" y="1530534"/>
            <a:ext cx="134488" cy="122859"/>
          </a:xfrm>
          <a:custGeom>
            <a:avLst/>
            <a:gdLst/>
            <a:ahLst/>
            <a:cxnLst/>
            <a:rect l="l" t="t" r="r" b="b"/>
            <a:pathLst>
              <a:path w="13671" h="9126" extrusionOk="0">
                <a:moveTo>
                  <a:pt x="13660" y="1"/>
                </a:moveTo>
                <a:lnTo>
                  <a:pt x="13660" y="1"/>
                </a:lnTo>
                <a:cubicBezTo>
                  <a:pt x="13658" y="50"/>
                  <a:pt x="13656" y="100"/>
                  <a:pt x="13655" y="151"/>
                </a:cubicBezTo>
                <a:cubicBezTo>
                  <a:pt x="13427" y="4746"/>
                  <a:pt x="10369" y="8350"/>
                  <a:pt x="6759" y="8350"/>
                </a:cubicBezTo>
                <a:cubicBezTo>
                  <a:pt x="6671" y="8350"/>
                  <a:pt x="6582" y="8348"/>
                  <a:pt x="6493" y="8343"/>
                </a:cubicBezTo>
                <a:cubicBezTo>
                  <a:pt x="3017" y="8171"/>
                  <a:pt x="321" y="4704"/>
                  <a:pt x="166" y="413"/>
                </a:cubicBezTo>
                <a:lnTo>
                  <a:pt x="166" y="413"/>
                </a:lnTo>
                <a:cubicBezTo>
                  <a:pt x="1" y="5055"/>
                  <a:pt x="2810" y="8938"/>
                  <a:pt x="6493" y="9119"/>
                </a:cubicBezTo>
                <a:cubicBezTo>
                  <a:pt x="6582" y="9124"/>
                  <a:pt x="6671" y="9126"/>
                  <a:pt x="6759" y="9126"/>
                </a:cubicBezTo>
                <a:cubicBezTo>
                  <a:pt x="10367" y="9126"/>
                  <a:pt x="13427" y="5522"/>
                  <a:pt x="13655" y="927"/>
                </a:cubicBezTo>
                <a:cubicBezTo>
                  <a:pt x="13669" y="615"/>
                  <a:pt x="13670" y="306"/>
                  <a:pt x="13660" y="1"/>
                </a:cubicBezTo>
                <a:close/>
              </a:path>
            </a:pathLst>
          </a:custGeom>
          <a:solidFill>
            <a:srgbClr val="FFC5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6651604" y="1383478"/>
            <a:ext cx="68754" cy="144641"/>
          </a:xfrm>
          <a:custGeom>
            <a:avLst/>
            <a:gdLst/>
            <a:ahLst/>
            <a:cxnLst/>
            <a:rect l="l" t="t" r="r" b="b"/>
            <a:pathLst>
              <a:path w="6989" h="10744" extrusionOk="0">
                <a:moveTo>
                  <a:pt x="2158" y="0"/>
                </a:moveTo>
                <a:cubicBezTo>
                  <a:pt x="1944" y="0"/>
                  <a:pt x="1707" y="70"/>
                  <a:pt x="1442" y="219"/>
                </a:cubicBezTo>
                <a:cubicBezTo>
                  <a:pt x="1" y="1032"/>
                  <a:pt x="4" y="4353"/>
                  <a:pt x="1130" y="5670"/>
                </a:cubicBezTo>
                <a:cubicBezTo>
                  <a:pt x="2258" y="6986"/>
                  <a:pt x="5076" y="10744"/>
                  <a:pt x="5076" y="10744"/>
                </a:cubicBezTo>
                <a:lnTo>
                  <a:pt x="6643" y="10180"/>
                </a:lnTo>
                <a:lnTo>
                  <a:pt x="6183" y="7695"/>
                </a:lnTo>
                <a:cubicBezTo>
                  <a:pt x="6183" y="7695"/>
                  <a:pt x="6204" y="6546"/>
                  <a:pt x="6643" y="5606"/>
                </a:cubicBezTo>
                <a:cubicBezTo>
                  <a:pt x="6989" y="4860"/>
                  <a:pt x="6786" y="3133"/>
                  <a:pt x="6282" y="3133"/>
                </a:cubicBezTo>
                <a:cubicBezTo>
                  <a:pt x="6150" y="3133"/>
                  <a:pt x="5997" y="3252"/>
                  <a:pt x="5828" y="3538"/>
                </a:cubicBezTo>
                <a:cubicBezTo>
                  <a:pt x="5422" y="4225"/>
                  <a:pt x="5063" y="4665"/>
                  <a:pt x="4750" y="4665"/>
                </a:cubicBezTo>
                <a:cubicBezTo>
                  <a:pt x="4436" y="4665"/>
                  <a:pt x="4168" y="4220"/>
                  <a:pt x="3948" y="3134"/>
                </a:cubicBezTo>
                <a:cubicBezTo>
                  <a:pt x="3590" y="1368"/>
                  <a:pt x="3107" y="0"/>
                  <a:pt x="21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6797984" y="1399928"/>
            <a:ext cx="175058" cy="121001"/>
          </a:xfrm>
          <a:custGeom>
            <a:avLst/>
            <a:gdLst/>
            <a:ahLst/>
            <a:cxnLst/>
            <a:rect l="l" t="t" r="r" b="b"/>
            <a:pathLst>
              <a:path w="17795" h="8988" extrusionOk="0">
                <a:moveTo>
                  <a:pt x="9119" y="0"/>
                </a:moveTo>
                <a:cubicBezTo>
                  <a:pt x="6369" y="0"/>
                  <a:pt x="3643" y="650"/>
                  <a:pt x="2662" y="1427"/>
                </a:cubicBezTo>
                <a:cubicBezTo>
                  <a:pt x="1100" y="2661"/>
                  <a:pt x="249" y="6621"/>
                  <a:pt x="72" y="7989"/>
                </a:cubicBezTo>
                <a:cubicBezTo>
                  <a:pt x="0" y="8546"/>
                  <a:pt x="357" y="8760"/>
                  <a:pt x="893" y="8760"/>
                </a:cubicBezTo>
                <a:cubicBezTo>
                  <a:pt x="1674" y="8760"/>
                  <a:pt x="2836" y="8305"/>
                  <a:pt x="3610" y="7792"/>
                </a:cubicBezTo>
                <a:cubicBezTo>
                  <a:pt x="4418" y="7257"/>
                  <a:pt x="5236" y="7055"/>
                  <a:pt x="6063" y="7055"/>
                </a:cubicBezTo>
                <a:cubicBezTo>
                  <a:pt x="8548" y="7055"/>
                  <a:pt x="11123" y="8878"/>
                  <a:pt x="13804" y="8984"/>
                </a:cubicBezTo>
                <a:cubicBezTo>
                  <a:pt x="13871" y="8987"/>
                  <a:pt x="13936" y="8988"/>
                  <a:pt x="14001" y="8988"/>
                </a:cubicBezTo>
                <a:cubicBezTo>
                  <a:pt x="17394" y="8988"/>
                  <a:pt x="17795" y="5429"/>
                  <a:pt x="15578" y="2259"/>
                </a:cubicBezTo>
                <a:cubicBezTo>
                  <a:pt x="14419" y="599"/>
                  <a:pt x="11758" y="0"/>
                  <a:pt x="911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6786612" y="1505455"/>
            <a:ext cx="52650" cy="62358"/>
          </a:xfrm>
          <a:custGeom>
            <a:avLst/>
            <a:gdLst/>
            <a:ahLst/>
            <a:cxnLst/>
            <a:rect l="l" t="t" r="r" b="b"/>
            <a:pathLst>
              <a:path w="5352" h="4632" extrusionOk="0">
                <a:moveTo>
                  <a:pt x="2911" y="0"/>
                </a:moveTo>
                <a:cubicBezTo>
                  <a:pt x="2764" y="0"/>
                  <a:pt x="2609" y="13"/>
                  <a:pt x="2446" y="42"/>
                </a:cubicBezTo>
                <a:cubicBezTo>
                  <a:pt x="1068" y="284"/>
                  <a:pt x="1" y="3968"/>
                  <a:pt x="3264" y="4583"/>
                </a:cubicBezTo>
                <a:cubicBezTo>
                  <a:pt x="3440" y="4616"/>
                  <a:pt x="3594" y="4631"/>
                  <a:pt x="3728" y="4631"/>
                </a:cubicBezTo>
                <a:cubicBezTo>
                  <a:pt x="5352" y="4631"/>
                  <a:pt x="4082" y="2384"/>
                  <a:pt x="4082" y="2384"/>
                </a:cubicBezTo>
                <a:lnTo>
                  <a:pt x="4643" y="701"/>
                </a:lnTo>
                <a:cubicBezTo>
                  <a:pt x="4643" y="701"/>
                  <a:pt x="4007" y="0"/>
                  <a:pt x="291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6705700" y="1588770"/>
            <a:ext cx="86954" cy="277974"/>
          </a:xfrm>
          <a:custGeom>
            <a:avLst/>
            <a:gdLst/>
            <a:ahLst/>
            <a:cxnLst/>
            <a:rect l="l" t="t" r="r" b="b"/>
            <a:pathLst>
              <a:path w="8839" h="20648" extrusionOk="0">
                <a:moveTo>
                  <a:pt x="0" y="0"/>
                </a:moveTo>
                <a:lnTo>
                  <a:pt x="0" y="0"/>
                </a:lnTo>
                <a:cubicBezTo>
                  <a:pt x="1105" y="2936"/>
                  <a:pt x="2475" y="6240"/>
                  <a:pt x="3643" y="8036"/>
                </a:cubicBezTo>
                <a:cubicBezTo>
                  <a:pt x="4543" y="9421"/>
                  <a:pt x="5366" y="11056"/>
                  <a:pt x="5925" y="12248"/>
                </a:cubicBezTo>
                <a:cubicBezTo>
                  <a:pt x="4734" y="15407"/>
                  <a:pt x="3413" y="18855"/>
                  <a:pt x="2649" y="20648"/>
                </a:cubicBezTo>
                <a:cubicBezTo>
                  <a:pt x="4590" y="16390"/>
                  <a:pt x="8838" y="11037"/>
                  <a:pt x="8838" y="11037"/>
                </a:cubicBezTo>
                <a:cubicBezTo>
                  <a:pt x="6898" y="10372"/>
                  <a:pt x="2649" y="5500"/>
                  <a:pt x="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6872365" y="3635392"/>
            <a:ext cx="123992" cy="159894"/>
          </a:xfrm>
          <a:custGeom>
            <a:avLst/>
            <a:gdLst/>
            <a:ahLst/>
            <a:cxnLst/>
            <a:rect l="l" t="t" r="r" b="b"/>
            <a:pathLst>
              <a:path w="12604" h="11877" extrusionOk="0">
                <a:moveTo>
                  <a:pt x="1608" y="1"/>
                </a:moveTo>
                <a:lnTo>
                  <a:pt x="533" y="4124"/>
                </a:lnTo>
                <a:cubicBezTo>
                  <a:pt x="0" y="6162"/>
                  <a:pt x="978" y="8291"/>
                  <a:pt x="2870" y="9215"/>
                </a:cubicBezTo>
                <a:cubicBezTo>
                  <a:pt x="5376" y="10438"/>
                  <a:pt x="8784" y="11876"/>
                  <a:pt x="10963" y="11876"/>
                </a:cubicBezTo>
                <a:cubicBezTo>
                  <a:pt x="11155" y="11876"/>
                  <a:pt x="11338" y="11865"/>
                  <a:pt x="11510" y="11841"/>
                </a:cubicBezTo>
                <a:cubicBezTo>
                  <a:pt x="12281" y="11737"/>
                  <a:pt x="12603" y="10792"/>
                  <a:pt x="12070" y="10223"/>
                </a:cubicBezTo>
                <a:cubicBezTo>
                  <a:pt x="11207" y="9297"/>
                  <a:pt x="9733" y="7829"/>
                  <a:pt x="8226" y="6836"/>
                </a:cubicBezTo>
                <a:cubicBezTo>
                  <a:pt x="6170" y="5481"/>
                  <a:pt x="4802" y="4166"/>
                  <a:pt x="4802" y="1988"/>
                </a:cubicBezTo>
                <a:lnTo>
                  <a:pt x="4802" y="1692"/>
                </a:lnTo>
                <a:lnTo>
                  <a:pt x="160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6872374" y="3635419"/>
            <a:ext cx="121208" cy="159854"/>
          </a:xfrm>
          <a:custGeom>
            <a:avLst/>
            <a:gdLst/>
            <a:ahLst/>
            <a:cxnLst/>
            <a:rect l="l" t="t" r="r" b="b"/>
            <a:pathLst>
              <a:path w="12321" h="11874" extrusionOk="0">
                <a:moveTo>
                  <a:pt x="1607" y="0"/>
                </a:moveTo>
                <a:lnTo>
                  <a:pt x="532" y="4124"/>
                </a:lnTo>
                <a:cubicBezTo>
                  <a:pt x="1" y="6160"/>
                  <a:pt x="977" y="8289"/>
                  <a:pt x="2869" y="9213"/>
                </a:cubicBezTo>
                <a:cubicBezTo>
                  <a:pt x="5376" y="10437"/>
                  <a:pt x="8786" y="11874"/>
                  <a:pt x="10964" y="11874"/>
                </a:cubicBezTo>
                <a:cubicBezTo>
                  <a:pt x="11156" y="11874"/>
                  <a:pt x="11338" y="11863"/>
                  <a:pt x="11509" y="11839"/>
                </a:cubicBezTo>
                <a:cubicBezTo>
                  <a:pt x="11965" y="11778"/>
                  <a:pt x="12261" y="11423"/>
                  <a:pt x="12320" y="11026"/>
                </a:cubicBezTo>
                <a:cubicBezTo>
                  <a:pt x="11558" y="10814"/>
                  <a:pt x="9883" y="10885"/>
                  <a:pt x="8395" y="10429"/>
                </a:cubicBezTo>
                <a:cubicBezTo>
                  <a:pt x="6355" y="9805"/>
                  <a:pt x="3719" y="8663"/>
                  <a:pt x="2154" y="6362"/>
                </a:cubicBezTo>
                <a:cubicBezTo>
                  <a:pt x="589" y="4063"/>
                  <a:pt x="2899" y="1111"/>
                  <a:pt x="2899" y="1111"/>
                </a:cubicBezTo>
                <a:lnTo>
                  <a:pt x="1607"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6727165" y="3635392"/>
            <a:ext cx="121906" cy="159800"/>
          </a:xfrm>
          <a:custGeom>
            <a:avLst/>
            <a:gdLst/>
            <a:ahLst/>
            <a:cxnLst/>
            <a:rect l="l" t="t" r="r" b="b"/>
            <a:pathLst>
              <a:path w="12392" h="11870" extrusionOk="0">
                <a:moveTo>
                  <a:pt x="1609" y="1"/>
                </a:moveTo>
                <a:lnTo>
                  <a:pt x="533" y="4124"/>
                </a:lnTo>
                <a:cubicBezTo>
                  <a:pt x="1" y="6162"/>
                  <a:pt x="979" y="8291"/>
                  <a:pt x="2871" y="9215"/>
                </a:cubicBezTo>
                <a:cubicBezTo>
                  <a:pt x="5266" y="10384"/>
                  <a:pt x="8482" y="11747"/>
                  <a:pt x="10665" y="11867"/>
                </a:cubicBezTo>
                <a:cubicBezTo>
                  <a:pt x="10690" y="11869"/>
                  <a:pt x="10715" y="11869"/>
                  <a:pt x="10739" y="11869"/>
                </a:cubicBezTo>
                <a:cubicBezTo>
                  <a:pt x="11824" y="11869"/>
                  <a:pt x="12391" y="10540"/>
                  <a:pt x="11619" y="9746"/>
                </a:cubicBezTo>
                <a:cubicBezTo>
                  <a:pt x="10741" y="8842"/>
                  <a:pt x="9497" y="7669"/>
                  <a:pt x="8225" y="6836"/>
                </a:cubicBezTo>
                <a:cubicBezTo>
                  <a:pt x="6181" y="5494"/>
                  <a:pt x="4803" y="4166"/>
                  <a:pt x="4803" y="1988"/>
                </a:cubicBezTo>
                <a:lnTo>
                  <a:pt x="4803" y="1692"/>
                </a:lnTo>
                <a:lnTo>
                  <a:pt x="1609"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6727165" y="3635419"/>
            <a:ext cx="108822" cy="159786"/>
          </a:xfrm>
          <a:custGeom>
            <a:avLst/>
            <a:gdLst/>
            <a:ahLst/>
            <a:cxnLst/>
            <a:rect l="l" t="t" r="r" b="b"/>
            <a:pathLst>
              <a:path w="11062" h="11869" extrusionOk="0">
                <a:moveTo>
                  <a:pt x="1609" y="0"/>
                </a:moveTo>
                <a:lnTo>
                  <a:pt x="533" y="4124"/>
                </a:lnTo>
                <a:cubicBezTo>
                  <a:pt x="1" y="6160"/>
                  <a:pt x="979" y="8290"/>
                  <a:pt x="2871" y="9215"/>
                </a:cubicBezTo>
                <a:cubicBezTo>
                  <a:pt x="5266" y="10382"/>
                  <a:pt x="8484" y="11747"/>
                  <a:pt x="10665" y="11867"/>
                </a:cubicBezTo>
                <a:cubicBezTo>
                  <a:pt x="10689" y="11868"/>
                  <a:pt x="10713" y="11869"/>
                  <a:pt x="10736" y="11869"/>
                </a:cubicBezTo>
                <a:cubicBezTo>
                  <a:pt x="10846" y="11869"/>
                  <a:pt x="10954" y="11856"/>
                  <a:pt x="11062" y="11827"/>
                </a:cubicBezTo>
                <a:cubicBezTo>
                  <a:pt x="9370" y="11146"/>
                  <a:pt x="6378" y="9912"/>
                  <a:pt x="3482" y="8111"/>
                </a:cubicBezTo>
                <a:cubicBezTo>
                  <a:pt x="1310" y="6762"/>
                  <a:pt x="2413" y="2571"/>
                  <a:pt x="2698" y="576"/>
                </a:cubicBezTo>
                <a:lnTo>
                  <a:pt x="1609"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6786396" y="1866716"/>
            <a:ext cx="67741" cy="141208"/>
          </a:xfrm>
          <a:custGeom>
            <a:avLst/>
            <a:gdLst/>
            <a:ahLst/>
            <a:cxnLst/>
            <a:rect l="l" t="t" r="r" b="b"/>
            <a:pathLst>
              <a:path w="6886" h="10489" extrusionOk="0">
                <a:moveTo>
                  <a:pt x="1022" y="1"/>
                </a:moveTo>
                <a:cubicBezTo>
                  <a:pt x="1022" y="1"/>
                  <a:pt x="0" y="6014"/>
                  <a:pt x="919" y="8017"/>
                </a:cubicBezTo>
                <a:cubicBezTo>
                  <a:pt x="1514" y="9315"/>
                  <a:pt x="2347" y="10489"/>
                  <a:pt x="3344" y="10489"/>
                </a:cubicBezTo>
                <a:cubicBezTo>
                  <a:pt x="3886" y="10489"/>
                  <a:pt x="4477" y="10142"/>
                  <a:pt x="5105" y="9279"/>
                </a:cubicBezTo>
                <a:cubicBezTo>
                  <a:pt x="6885" y="6830"/>
                  <a:pt x="1022" y="1"/>
                  <a:pt x="1022" y="1"/>
                </a:cubicBezTo>
                <a:close/>
              </a:path>
            </a:pathLst>
          </a:custGeom>
          <a:solidFill>
            <a:srgbClr val="8B60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6670256" y="2658915"/>
            <a:ext cx="351199" cy="1041217"/>
          </a:xfrm>
          <a:custGeom>
            <a:avLst/>
            <a:gdLst/>
            <a:ahLst/>
            <a:cxnLst/>
            <a:rect l="l" t="t" r="r" b="b"/>
            <a:pathLst>
              <a:path w="35700" h="77342" extrusionOk="0">
                <a:moveTo>
                  <a:pt x="2963" y="1"/>
                </a:moveTo>
                <a:cubicBezTo>
                  <a:pt x="2963" y="1"/>
                  <a:pt x="895" y="5826"/>
                  <a:pt x="1835" y="13343"/>
                </a:cubicBezTo>
                <a:cubicBezTo>
                  <a:pt x="2775" y="20860"/>
                  <a:pt x="4372" y="39277"/>
                  <a:pt x="4372" y="39277"/>
                </a:cubicBezTo>
                <a:cubicBezTo>
                  <a:pt x="4372" y="39277"/>
                  <a:pt x="0" y="46434"/>
                  <a:pt x="5217" y="76777"/>
                </a:cubicBezTo>
                <a:lnTo>
                  <a:pt x="12441" y="76777"/>
                </a:lnTo>
                <a:cubicBezTo>
                  <a:pt x="12441" y="76777"/>
                  <a:pt x="15345" y="40029"/>
                  <a:pt x="15731" y="37397"/>
                </a:cubicBezTo>
                <a:cubicBezTo>
                  <a:pt x="15882" y="36363"/>
                  <a:pt x="17108" y="30738"/>
                  <a:pt x="18538" y="24293"/>
                </a:cubicBezTo>
                <a:cubicBezTo>
                  <a:pt x="20225" y="28266"/>
                  <a:pt x="22524" y="32950"/>
                  <a:pt x="25023" y="35938"/>
                </a:cubicBezTo>
                <a:cubicBezTo>
                  <a:pt x="17148" y="45354"/>
                  <a:pt x="19875" y="76495"/>
                  <a:pt x="19875" y="76495"/>
                </a:cubicBezTo>
                <a:lnTo>
                  <a:pt x="27016" y="77341"/>
                </a:lnTo>
                <a:lnTo>
                  <a:pt x="35700" y="38006"/>
                </a:lnTo>
                <a:lnTo>
                  <a:pt x="29664" y="5659"/>
                </a:lnTo>
                <a:lnTo>
                  <a:pt x="22942" y="4672"/>
                </a:lnTo>
                <a:cubicBezTo>
                  <a:pt x="23259" y="3271"/>
                  <a:pt x="23447" y="2443"/>
                  <a:pt x="23447" y="2443"/>
                </a:cubicBezTo>
                <a:lnTo>
                  <a:pt x="19687" y="1504"/>
                </a:lnTo>
                <a:lnTo>
                  <a:pt x="29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6666213" y="2095431"/>
            <a:ext cx="341086" cy="660403"/>
          </a:xfrm>
          <a:custGeom>
            <a:avLst/>
            <a:gdLst/>
            <a:ahLst/>
            <a:cxnLst/>
            <a:rect l="l" t="t" r="r" b="b"/>
            <a:pathLst>
              <a:path w="34672" h="49055" extrusionOk="0">
                <a:moveTo>
                  <a:pt x="13898" y="1"/>
                </a:moveTo>
                <a:cubicBezTo>
                  <a:pt x="11958" y="1"/>
                  <a:pt x="10043" y="595"/>
                  <a:pt x="8881" y="2497"/>
                </a:cubicBezTo>
                <a:cubicBezTo>
                  <a:pt x="5779" y="7573"/>
                  <a:pt x="8740" y="23498"/>
                  <a:pt x="7330" y="27865"/>
                </a:cubicBezTo>
                <a:cubicBezTo>
                  <a:pt x="5920" y="32234"/>
                  <a:pt x="1" y="39986"/>
                  <a:pt x="2115" y="43228"/>
                </a:cubicBezTo>
                <a:cubicBezTo>
                  <a:pt x="3634" y="45558"/>
                  <a:pt x="14845" y="49055"/>
                  <a:pt x="23644" y="49055"/>
                </a:cubicBezTo>
                <a:cubicBezTo>
                  <a:pt x="27083" y="49055"/>
                  <a:pt x="30154" y="48521"/>
                  <a:pt x="32134" y="47174"/>
                </a:cubicBezTo>
                <a:cubicBezTo>
                  <a:pt x="32134" y="47174"/>
                  <a:pt x="33402" y="46469"/>
                  <a:pt x="32134" y="37168"/>
                </a:cubicBezTo>
                <a:cubicBezTo>
                  <a:pt x="30865" y="27867"/>
                  <a:pt x="34671" y="6866"/>
                  <a:pt x="32134" y="3907"/>
                </a:cubicBezTo>
                <a:cubicBezTo>
                  <a:pt x="30417" y="1903"/>
                  <a:pt x="25666" y="1579"/>
                  <a:pt x="22774" y="1579"/>
                </a:cubicBezTo>
                <a:cubicBezTo>
                  <a:pt x="21394" y="1579"/>
                  <a:pt x="20437" y="1653"/>
                  <a:pt x="20437" y="1653"/>
                </a:cubicBezTo>
                <a:cubicBezTo>
                  <a:pt x="20437" y="1653"/>
                  <a:pt x="17133" y="1"/>
                  <a:pt x="1389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6697889" y="2241909"/>
            <a:ext cx="109167" cy="342903"/>
          </a:xfrm>
          <a:custGeom>
            <a:avLst/>
            <a:gdLst/>
            <a:ahLst/>
            <a:cxnLst/>
            <a:rect l="l" t="t" r="r" b="b"/>
            <a:pathLst>
              <a:path w="11097" h="25471" extrusionOk="0">
                <a:moveTo>
                  <a:pt x="11096" y="0"/>
                </a:moveTo>
                <a:lnTo>
                  <a:pt x="4380" y="4541"/>
                </a:lnTo>
                <a:cubicBezTo>
                  <a:pt x="4380" y="4541"/>
                  <a:pt x="3836" y="6247"/>
                  <a:pt x="4406" y="10551"/>
                </a:cubicBezTo>
                <a:cubicBezTo>
                  <a:pt x="4973" y="14855"/>
                  <a:pt x="3840" y="17729"/>
                  <a:pt x="3840" y="17729"/>
                </a:cubicBezTo>
                <a:lnTo>
                  <a:pt x="0" y="25471"/>
                </a:lnTo>
                <a:cubicBezTo>
                  <a:pt x="0" y="25471"/>
                  <a:pt x="5547" y="21170"/>
                  <a:pt x="6519" y="18159"/>
                </a:cubicBezTo>
                <a:cubicBezTo>
                  <a:pt x="8477" y="12088"/>
                  <a:pt x="11096" y="1"/>
                  <a:pt x="1109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6935520" y="2156857"/>
            <a:ext cx="106806" cy="414968"/>
          </a:xfrm>
          <a:custGeom>
            <a:avLst/>
            <a:gdLst/>
            <a:ahLst/>
            <a:cxnLst/>
            <a:rect l="l" t="t" r="r" b="b"/>
            <a:pathLst>
              <a:path w="10857" h="30824" extrusionOk="0">
                <a:moveTo>
                  <a:pt x="6803" y="0"/>
                </a:moveTo>
                <a:cubicBezTo>
                  <a:pt x="1893" y="2466"/>
                  <a:pt x="1111" y="6859"/>
                  <a:pt x="781" y="10398"/>
                </a:cubicBezTo>
                <a:cubicBezTo>
                  <a:pt x="466" y="13790"/>
                  <a:pt x="1103" y="18223"/>
                  <a:pt x="1210" y="19965"/>
                </a:cubicBezTo>
                <a:cubicBezTo>
                  <a:pt x="1317" y="21708"/>
                  <a:pt x="63" y="24122"/>
                  <a:pt x="30" y="25269"/>
                </a:cubicBezTo>
                <a:cubicBezTo>
                  <a:pt x="1" y="26303"/>
                  <a:pt x="3259" y="30824"/>
                  <a:pt x="4681" y="30824"/>
                </a:cubicBezTo>
                <a:cubicBezTo>
                  <a:pt x="4834" y="30824"/>
                  <a:pt x="4965" y="30772"/>
                  <a:pt x="5069" y="30657"/>
                </a:cubicBezTo>
                <a:cubicBezTo>
                  <a:pt x="6140" y="29477"/>
                  <a:pt x="3889" y="27441"/>
                  <a:pt x="3633" y="25269"/>
                </a:cubicBezTo>
                <a:cubicBezTo>
                  <a:pt x="3377" y="23095"/>
                  <a:pt x="5389" y="18865"/>
                  <a:pt x="5819" y="16509"/>
                </a:cubicBezTo>
                <a:cubicBezTo>
                  <a:pt x="6247" y="14150"/>
                  <a:pt x="10856" y="1286"/>
                  <a:pt x="10856" y="1286"/>
                </a:cubicBezTo>
                <a:lnTo>
                  <a:pt x="6803"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6787557" y="1938413"/>
            <a:ext cx="264717" cy="253485"/>
          </a:xfrm>
          <a:custGeom>
            <a:avLst/>
            <a:gdLst/>
            <a:ahLst/>
            <a:cxnLst/>
            <a:rect l="l" t="t" r="r" b="b"/>
            <a:pathLst>
              <a:path w="26909" h="18829" extrusionOk="0">
                <a:moveTo>
                  <a:pt x="4859" y="0"/>
                </a:moveTo>
                <a:cubicBezTo>
                  <a:pt x="0" y="0"/>
                  <a:pt x="630" y="5372"/>
                  <a:pt x="2592" y="9530"/>
                </a:cubicBezTo>
                <a:cubicBezTo>
                  <a:pt x="4785" y="14177"/>
                  <a:pt x="11063" y="16398"/>
                  <a:pt x="15054" y="17830"/>
                </a:cubicBezTo>
                <a:cubicBezTo>
                  <a:pt x="16881" y="18485"/>
                  <a:pt x="19109" y="18828"/>
                  <a:pt x="21082" y="18828"/>
                </a:cubicBezTo>
                <a:cubicBezTo>
                  <a:pt x="23421" y="18828"/>
                  <a:pt x="25402" y="18346"/>
                  <a:pt x="25932" y="17331"/>
                </a:cubicBezTo>
                <a:cubicBezTo>
                  <a:pt x="26909" y="15458"/>
                  <a:pt x="23327" y="9220"/>
                  <a:pt x="17336" y="5407"/>
                </a:cubicBezTo>
                <a:cubicBezTo>
                  <a:pt x="11347" y="1595"/>
                  <a:pt x="6814" y="235"/>
                  <a:pt x="6814" y="235"/>
                </a:cubicBezTo>
                <a:cubicBezTo>
                  <a:pt x="6082" y="75"/>
                  <a:pt x="5432" y="0"/>
                  <a:pt x="48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6859232" y="1983752"/>
            <a:ext cx="140371" cy="384422"/>
          </a:xfrm>
          <a:custGeom>
            <a:avLst/>
            <a:gdLst/>
            <a:ahLst/>
            <a:cxnLst/>
            <a:rect l="l" t="t" r="r" b="b"/>
            <a:pathLst>
              <a:path w="14269" h="28555" extrusionOk="0">
                <a:moveTo>
                  <a:pt x="4430" y="0"/>
                </a:moveTo>
                <a:lnTo>
                  <a:pt x="0" y="4651"/>
                </a:lnTo>
                <a:lnTo>
                  <a:pt x="2783" y="12495"/>
                </a:lnTo>
                <a:cubicBezTo>
                  <a:pt x="4543" y="13310"/>
                  <a:pt x="6308" y="13940"/>
                  <a:pt x="7768" y="14464"/>
                </a:cubicBezTo>
                <a:cubicBezTo>
                  <a:pt x="8851" y="14852"/>
                  <a:pt x="10074" y="15131"/>
                  <a:pt x="11301" y="15292"/>
                </a:cubicBezTo>
                <a:cubicBezTo>
                  <a:pt x="9314" y="17552"/>
                  <a:pt x="8905" y="20347"/>
                  <a:pt x="8536" y="23259"/>
                </a:cubicBezTo>
                <a:cubicBezTo>
                  <a:pt x="8325" y="24916"/>
                  <a:pt x="8400" y="26828"/>
                  <a:pt x="8541" y="28555"/>
                </a:cubicBezTo>
                <a:cubicBezTo>
                  <a:pt x="8908" y="27913"/>
                  <a:pt x="8830" y="26649"/>
                  <a:pt x="8974" y="25168"/>
                </a:cubicBezTo>
                <a:cubicBezTo>
                  <a:pt x="9540" y="19309"/>
                  <a:pt x="14269" y="14262"/>
                  <a:pt x="14269" y="14262"/>
                </a:cubicBezTo>
                <a:cubicBezTo>
                  <a:pt x="13369" y="9770"/>
                  <a:pt x="4430"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6934783" y="2454201"/>
            <a:ext cx="60402" cy="117595"/>
          </a:xfrm>
          <a:custGeom>
            <a:avLst/>
            <a:gdLst/>
            <a:ahLst/>
            <a:cxnLst/>
            <a:rect l="l" t="t" r="r" b="b"/>
            <a:pathLst>
              <a:path w="6140" h="8735" extrusionOk="0">
                <a:moveTo>
                  <a:pt x="897" y="1"/>
                </a:moveTo>
                <a:cubicBezTo>
                  <a:pt x="553" y="1240"/>
                  <a:pt x="51" y="2460"/>
                  <a:pt x="31" y="3179"/>
                </a:cubicBezTo>
                <a:cubicBezTo>
                  <a:pt x="1" y="4215"/>
                  <a:pt x="3258" y="8735"/>
                  <a:pt x="4679" y="8735"/>
                </a:cubicBezTo>
                <a:cubicBezTo>
                  <a:pt x="4832" y="8735"/>
                  <a:pt x="4964" y="8682"/>
                  <a:pt x="5068" y="8568"/>
                </a:cubicBezTo>
                <a:cubicBezTo>
                  <a:pt x="6140" y="7389"/>
                  <a:pt x="3889" y="5353"/>
                  <a:pt x="3632" y="3179"/>
                </a:cubicBezTo>
                <a:cubicBezTo>
                  <a:pt x="3572" y="2662"/>
                  <a:pt x="3640" y="2027"/>
                  <a:pt x="3785" y="1329"/>
                </a:cubicBezTo>
                <a:lnTo>
                  <a:pt x="897"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6631900" y="2110159"/>
            <a:ext cx="199308" cy="444438"/>
          </a:xfrm>
          <a:custGeom>
            <a:avLst/>
            <a:gdLst/>
            <a:ahLst/>
            <a:cxnLst/>
            <a:rect l="l" t="t" r="r" b="b"/>
            <a:pathLst>
              <a:path w="20260" h="33013" extrusionOk="0">
                <a:moveTo>
                  <a:pt x="16037" y="1"/>
                </a:moveTo>
                <a:cubicBezTo>
                  <a:pt x="15054" y="1"/>
                  <a:pt x="13832" y="386"/>
                  <a:pt x="12369" y="1403"/>
                </a:cubicBezTo>
                <a:cubicBezTo>
                  <a:pt x="9126" y="3659"/>
                  <a:pt x="2079" y="19109"/>
                  <a:pt x="1235" y="23434"/>
                </a:cubicBezTo>
                <a:cubicBezTo>
                  <a:pt x="428" y="27561"/>
                  <a:pt x="1" y="33013"/>
                  <a:pt x="3516" y="33013"/>
                </a:cubicBezTo>
                <a:cubicBezTo>
                  <a:pt x="3686" y="33013"/>
                  <a:pt x="3864" y="33000"/>
                  <a:pt x="4052" y="32974"/>
                </a:cubicBezTo>
                <a:cubicBezTo>
                  <a:pt x="8144" y="32405"/>
                  <a:pt x="8397" y="25594"/>
                  <a:pt x="8397" y="25594"/>
                </a:cubicBezTo>
                <a:cubicBezTo>
                  <a:pt x="8397" y="25594"/>
                  <a:pt x="14904" y="15214"/>
                  <a:pt x="17583" y="11127"/>
                </a:cubicBezTo>
                <a:cubicBezTo>
                  <a:pt x="20260" y="7041"/>
                  <a:pt x="20002" y="3283"/>
                  <a:pt x="18566" y="1262"/>
                </a:cubicBezTo>
                <a:cubicBezTo>
                  <a:pt x="18074" y="569"/>
                  <a:pt x="17232" y="1"/>
                  <a:pt x="1603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6635717" y="2369527"/>
            <a:ext cx="293561" cy="184652"/>
          </a:xfrm>
          <a:custGeom>
            <a:avLst/>
            <a:gdLst/>
            <a:ahLst/>
            <a:cxnLst/>
            <a:rect l="l" t="t" r="r" b="b"/>
            <a:pathLst>
              <a:path w="29841" h="13716" extrusionOk="0">
                <a:moveTo>
                  <a:pt x="24791" y="1"/>
                </a:moveTo>
                <a:cubicBezTo>
                  <a:pt x="23671" y="1"/>
                  <a:pt x="23044" y="5553"/>
                  <a:pt x="17509" y="5553"/>
                </a:cubicBezTo>
                <a:cubicBezTo>
                  <a:pt x="17316" y="5553"/>
                  <a:pt x="17118" y="5546"/>
                  <a:pt x="16913" y="5532"/>
                </a:cubicBezTo>
                <a:cubicBezTo>
                  <a:pt x="15348" y="5426"/>
                  <a:pt x="13910" y="5379"/>
                  <a:pt x="12618" y="5379"/>
                </a:cubicBezTo>
                <a:cubicBezTo>
                  <a:pt x="7249" y="5379"/>
                  <a:pt x="4392" y="6179"/>
                  <a:pt x="5356" y="6801"/>
                </a:cubicBezTo>
                <a:cubicBezTo>
                  <a:pt x="5356" y="6801"/>
                  <a:pt x="1" y="13566"/>
                  <a:pt x="3664" y="13707"/>
                </a:cubicBezTo>
                <a:cubicBezTo>
                  <a:pt x="3819" y="13713"/>
                  <a:pt x="3974" y="13716"/>
                  <a:pt x="4130" y="13716"/>
                </a:cubicBezTo>
                <a:cubicBezTo>
                  <a:pt x="7662" y="13716"/>
                  <a:pt x="11424" y="12238"/>
                  <a:pt x="14798" y="10888"/>
                </a:cubicBezTo>
                <a:cubicBezTo>
                  <a:pt x="18116" y="9560"/>
                  <a:pt x="21686" y="8233"/>
                  <a:pt x="23855" y="8233"/>
                </a:cubicBezTo>
                <a:cubicBezTo>
                  <a:pt x="23989" y="8233"/>
                  <a:pt x="24118" y="8238"/>
                  <a:pt x="24241" y="8249"/>
                </a:cubicBezTo>
                <a:cubicBezTo>
                  <a:pt x="24446" y="8266"/>
                  <a:pt x="24664" y="8276"/>
                  <a:pt x="24891" y="8276"/>
                </a:cubicBezTo>
                <a:cubicBezTo>
                  <a:pt x="27002" y="8276"/>
                  <a:pt x="29841" y="7437"/>
                  <a:pt x="29493" y="4167"/>
                </a:cubicBezTo>
                <a:cubicBezTo>
                  <a:pt x="29322" y="2565"/>
                  <a:pt x="28743" y="2151"/>
                  <a:pt x="28004" y="2151"/>
                </a:cubicBezTo>
                <a:cubicBezTo>
                  <a:pt x="27215" y="2151"/>
                  <a:pt x="26242" y="2624"/>
                  <a:pt x="25390" y="2624"/>
                </a:cubicBezTo>
                <a:cubicBezTo>
                  <a:pt x="25237" y="2624"/>
                  <a:pt x="25089" y="2609"/>
                  <a:pt x="24946" y="2573"/>
                </a:cubicBezTo>
                <a:cubicBezTo>
                  <a:pt x="23255" y="2150"/>
                  <a:pt x="26214" y="599"/>
                  <a:pt x="24946" y="36"/>
                </a:cubicBezTo>
                <a:cubicBezTo>
                  <a:pt x="24893" y="12"/>
                  <a:pt x="24841" y="1"/>
                  <a:pt x="24791" y="1"/>
                </a:cubicBezTo>
                <a:close/>
              </a:path>
            </a:pathLst>
          </a:custGeom>
          <a:solidFill>
            <a:srgbClr val="FFC5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6959937" y="2404043"/>
            <a:ext cx="69256" cy="94103"/>
          </a:xfrm>
          <a:custGeom>
            <a:avLst/>
            <a:gdLst/>
            <a:ahLst/>
            <a:cxnLst/>
            <a:rect l="l" t="t" r="r" b="b"/>
            <a:pathLst>
              <a:path w="7040" h="6990" extrusionOk="0">
                <a:moveTo>
                  <a:pt x="1618" y="0"/>
                </a:moveTo>
                <a:cubicBezTo>
                  <a:pt x="1615" y="0"/>
                  <a:pt x="1611" y="0"/>
                  <a:pt x="1607" y="0"/>
                </a:cubicBezTo>
                <a:cubicBezTo>
                  <a:pt x="852" y="0"/>
                  <a:pt x="427" y="1221"/>
                  <a:pt x="215" y="3149"/>
                </a:cubicBezTo>
                <a:cubicBezTo>
                  <a:pt x="1" y="5079"/>
                  <a:pt x="145" y="6153"/>
                  <a:pt x="1106" y="6832"/>
                </a:cubicBezTo>
                <a:cubicBezTo>
                  <a:pt x="1259" y="6940"/>
                  <a:pt x="1427" y="6990"/>
                  <a:pt x="1605" y="6990"/>
                </a:cubicBezTo>
                <a:cubicBezTo>
                  <a:pt x="3701" y="6990"/>
                  <a:pt x="7039"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6838937" y="2827470"/>
            <a:ext cx="116033" cy="863189"/>
          </a:xfrm>
          <a:custGeom>
            <a:avLst/>
            <a:gdLst/>
            <a:ahLst/>
            <a:cxnLst/>
            <a:rect l="l" t="t" r="r" b="b"/>
            <a:pathLst>
              <a:path w="11795" h="64118" extrusionOk="0">
                <a:moveTo>
                  <a:pt x="3236" y="1"/>
                </a:moveTo>
                <a:lnTo>
                  <a:pt x="1391" y="11772"/>
                </a:lnTo>
                <a:cubicBezTo>
                  <a:pt x="3078" y="15745"/>
                  <a:pt x="5377" y="20429"/>
                  <a:pt x="7876" y="23417"/>
                </a:cubicBezTo>
                <a:cubicBezTo>
                  <a:pt x="1" y="32832"/>
                  <a:pt x="2728" y="63974"/>
                  <a:pt x="2728" y="63974"/>
                </a:cubicBezTo>
                <a:lnTo>
                  <a:pt x="3931" y="64117"/>
                </a:lnTo>
                <a:cubicBezTo>
                  <a:pt x="3948" y="63264"/>
                  <a:pt x="4458" y="39367"/>
                  <a:pt x="7239" y="32071"/>
                </a:cubicBezTo>
                <a:cubicBezTo>
                  <a:pt x="10412" y="23743"/>
                  <a:pt x="11794" y="23468"/>
                  <a:pt x="11794" y="23468"/>
                </a:cubicBezTo>
                <a:lnTo>
                  <a:pt x="32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6858937" y="2156857"/>
            <a:ext cx="106806" cy="414968"/>
          </a:xfrm>
          <a:custGeom>
            <a:avLst/>
            <a:gdLst/>
            <a:ahLst/>
            <a:cxnLst/>
            <a:rect l="l" t="t" r="r" b="b"/>
            <a:pathLst>
              <a:path w="10857" h="30824" extrusionOk="0">
                <a:moveTo>
                  <a:pt x="6802" y="0"/>
                </a:moveTo>
                <a:cubicBezTo>
                  <a:pt x="1891" y="2466"/>
                  <a:pt x="1530" y="7075"/>
                  <a:pt x="780" y="10398"/>
                </a:cubicBezTo>
                <a:cubicBezTo>
                  <a:pt x="30" y="13721"/>
                  <a:pt x="1102" y="18223"/>
                  <a:pt x="1208" y="19965"/>
                </a:cubicBezTo>
                <a:cubicBezTo>
                  <a:pt x="1316" y="21708"/>
                  <a:pt x="63" y="24122"/>
                  <a:pt x="30" y="25269"/>
                </a:cubicBezTo>
                <a:cubicBezTo>
                  <a:pt x="0" y="26303"/>
                  <a:pt x="3259" y="30824"/>
                  <a:pt x="4681" y="30824"/>
                </a:cubicBezTo>
                <a:cubicBezTo>
                  <a:pt x="4833" y="30824"/>
                  <a:pt x="4965" y="30772"/>
                  <a:pt x="5069" y="30657"/>
                </a:cubicBezTo>
                <a:cubicBezTo>
                  <a:pt x="6139" y="29477"/>
                  <a:pt x="3889" y="27441"/>
                  <a:pt x="3633" y="25269"/>
                </a:cubicBezTo>
                <a:cubicBezTo>
                  <a:pt x="3375" y="23095"/>
                  <a:pt x="5389" y="18865"/>
                  <a:pt x="5819" y="16509"/>
                </a:cubicBezTo>
                <a:cubicBezTo>
                  <a:pt x="6247" y="14150"/>
                  <a:pt x="10856" y="1286"/>
                  <a:pt x="10856" y="1286"/>
                </a:cubicBez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6699886" y="1958929"/>
            <a:ext cx="274299" cy="239942"/>
          </a:xfrm>
          <a:custGeom>
            <a:avLst/>
            <a:gdLst/>
            <a:ahLst/>
            <a:cxnLst/>
            <a:rect l="l" t="t" r="r" b="b"/>
            <a:pathLst>
              <a:path w="27883" h="17823" extrusionOk="0">
                <a:moveTo>
                  <a:pt x="5354" y="0"/>
                </a:moveTo>
                <a:cubicBezTo>
                  <a:pt x="0" y="0"/>
                  <a:pt x="957" y="5521"/>
                  <a:pt x="3240" y="9666"/>
                </a:cubicBezTo>
                <a:cubicBezTo>
                  <a:pt x="5719" y="14167"/>
                  <a:pt x="12125" y="15989"/>
                  <a:pt x="16198" y="17169"/>
                </a:cubicBezTo>
                <a:cubicBezTo>
                  <a:pt x="17710" y="17607"/>
                  <a:pt x="19473" y="17823"/>
                  <a:pt x="21136" y="17823"/>
                </a:cubicBezTo>
                <a:cubicBezTo>
                  <a:pt x="23954" y="17823"/>
                  <a:pt x="26485" y="17203"/>
                  <a:pt x="27024" y="15989"/>
                </a:cubicBezTo>
                <a:cubicBezTo>
                  <a:pt x="27882" y="14061"/>
                  <a:pt x="23916" y="8058"/>
                  <a:pt x="17698" y="4627"/>
                </a:cubicBezTo>
                <a:cubicBezTo>
                  <a:pt x="11481" y="1197"/>
                  <a:pt x="6873" y="127"/>
                  <a:pt x="6873" y="127"/>
                </a:cubicBezTo>
                <a:cubicBezTo>
                  <a:pt x="6318" y="41"/>
                  <a:pt x="5813" y="0"/>
                  <a:pt x="5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6701194" y="1959871"/>
            <a:ext cx="212156" cy="465762"/>
          </a:xfrm>
          <a:custGeom>
            <a:avLst/>
            <a:gdLst/>
            <a:ahLst/>
            <a:cxnLst/>
            <a:rect l="l" t="t" r="r" b="b"/>
            <a:pathLst>
              <a:path w="21566" h="34597" extrusionOk="0">
                <a:moveTo>
                  <a:pt x="4244" y="1"/>
                </a:moveTo>
                <a:cubicBezTo>
                  <a:pt x="0" y="654"/>
                  <a:pt x="975" y="5722"/>
                  <a:pt x="3107" y="9594"/>
                </a:cubicBezTo>
                <a:cubicBezTo>
                  <a:pt x="5586" y="14097"/>
                  <a:pt x="11992" y="15919"/>
                  <a:pt x="16065" y="17098"/>
                </a:cubicBezTo>
                <a:cubicBezTo>
                  <a:pt x="17057" y="17385"/>
                  <a:pt x="18159" y="17576"/>
                  <a:pt x="19268" y="17676"/>
                </a:cubicBezTo>
                <a:cubicBezTo>
                  <a:pt x="17644" y="20020"/>
                  <a:pt x="17317" y="22812"/>
                  <a:pt x="16815" y="25031"/>
                </a:cubicBezTo>
                <a:cubicBezTo>
                  <a:pt x="16065" y="28354"/>
                  <a:pt x="17137" y="32854"/>
                  <a:pt x="17243" y="34597"/>
                </a:cubicBezTo>
                <a:cubicBezTo>
                  <a:pt x="17256" y="26568"/>
                  <a:pt x="20075" y="20124"/>
                  <a:pt x="20820" y="18208"/>
                </a:cubicBezTo>
                <a:cubicBezTo>
                  <a:pt x="21565" y="16290"/>
                  <a:pt x="19308" y="17472"/>
                  <a:pt x="11522" y="12426"/>
                </a:cubicBezTo>
                <a:cubicBezTo>
                  <a:pt x="7246" y="9655"/>
                  <a:pt x="4376" y="3792"/>
                  <a:pt x="4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6869708" y="2442355"/>
            <a:ext cx="108" cy="754"/>
          </a:xfrm>
          <a:custGeom>
            <a:avLst/>
            <a:gdLst/>
            <a:ahLst/>
            <a:cxnLst/>
            <a:rect l="l" t="t" r="r" b="b"/>
            <a:pathLst>
              <a:path w="11" h="56" extrusionOk="0">
                <a:moveTo>
                  <a:pt x="11" y="0"/>
                </a:moveTo>
                <a:cubicBezTo>
                  <a:pt x="7" y="18"/>
                  <a:pt x="4" y="37"/>
                  <a:pt x="0" y="56"/>
                </a:cubicBezTo>
                <a:lnTo>
                  <a:pt x="11"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6869945" y="2440753"/>
            <a:ext cx="98" cy="700"/>
          </a:xfrm>
          <a:custGeom>
            <a:avLst/>
            <a:gdLst/>
            <a:ahLst/>
            <a:cxnLst/>
            <a:rect l="l" t="t" r="r" b="b"/>
            <a:pathLst>
              <a:path w="10" h="52" extrusionOk="0">
                <a:moveTo>
                  <a:pt x="9" y="1"/>
                </a:moveTo>
                <a:cubicBezTo>
                  <a:pt x="6" y="16"/>
                  <a:pt x="2" y="34"/>
                  <a:pt x="1" y="51"/>
                </a:cubicBezTo>
                <a:cubicBezTo>
                  <a:pt x="2" y="34"/>
                  <a:pt x="6" y="18"/>
                  <a:pt x="9"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6858937" y="2454201"/>
            <a:ext cx="60402" cy="117595"/>
          </a:xfrm>
          <a:custGeom>
            <a:avLst/>
            <a:gdLst/>
            <a:ahLst/>
            <a:cxnLst/>
            <a:rect l="l" t="t" r="r" b="b"/>
            <a:pathLst>
              <a:path w="6140" h="8735" extrusionOk="0">
                <a:moveTo>
                  <a:pt x="895" y="1"/>
                </a:moveTo>
                <a:cubicBezTo>
                  <a:pt x="552" y="1240"/>
                  <a:pt x="51" y="2460"/>
                  <a:pt x="30" y="3179"/>
                </a:cubicBezTo>
                <a:cubicBezTo>
                  <a:pt x="0" y="4215"/>
                  <a:pt x="3256" y="8735"/>
                  <a:pt x="4678" y="8735"/>
                </a:cubicBezTo>
                <a:cubicBezTo>
                  <a:pt x="4831" y="8735"/>
                  <a:pt x="4963" y="8682"/>
                  <a:pt x="5067" y="8568"/>
                </a:cubicBezTo>
                <a:cubicBezTo>
                  <a:pt x="6139" y="7389"/>
                  <a:pt x="3889" y="5353"/>
                  <a:pt x="3631" y="3179"/>
                </a:cubicBezTo>
                <a:cubicBezTo>
                  <a:pt x="3570" y="2662"/>
                  <a:pt x="3640" y="2027"/>
                  <a:pt x="3784" y="1329"/>
                </a:cubicBezTo>
                <a:lnTo>
                  <a:pt x="895"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6675971" y="1489678"/>
            <a:ext cx="375360" cy="539146"/>
          </a:xfrm>
          <a:custGeom>
            <a:avLst/>
            <a:gdLst/>
            <a:ahLst/>
            <a:cxnLst/>
            <a:rect l="l" t="t" r="r" b="b"/>
            <a:pathLst>
              <a:path w="38156" h="40048" extrusionOk="0">
                <a:moveTo>
                  <a:pt x="4061" y="1"/>
                </a:moveTo>
                <a:lnTo>
                  <a:pt x="954" y="1476"/>
                </a:lnTo>
                <a:cubicBezTo>
                  <a:pt x="954" y="1476"/>
                  <a:pt x="4246" y="11674"/>
                  <a:pt x="6665" y="15397"/>
                </a:cubicBezTo>
                <a:cubicBezTo>
                  <a:pt x="7563" y="16781"/>
                  <a:pt x="8386" y="18417"/>
                  <a:pt x="8947" y="19609"/>
                </a:cubicBezTo>
                <a:cubicBezTo>
                  <a:pt x="7756" y="22768"/>
                  <a:pt x="6433" y="26216"/>
                  <a:pt x="5671" y="28009"/>
                </a:cubicBezTo>
                <a:cubicBezTo>
                  <a:pt x="4044" y="31834"/>
                  <a:pt x="1" y="38680"/>
                  <a:pt x="3847" y="40048"/>
                </a:cubicBezTo>
                <a:cubicBezTo>
                  <a:pt x="3847" y="40048"/>
                  <a:pt x="4018" y="39941"/>
                  <a:pt x="4312" y="39762"/>
                </a:cubicBezTo>
                <a:cubicBezTo>
                  <a:pt x="6002" y="38762"/>
                  <a:pt x="12161" y="35483"/>
                  <a:pt x="20202" y="35483"/>
                </a:cubicBezTo>
                <a:cubicBezTo>
                  <a:pt x="20292" y="35483"/>
                  <a:pt x="20382" y="35483"/>
                  <a:pt x="20472" y="35484"/>
                </a:cubicBezTo>
                <a:lnTo>
                  <a:pt x="23059" y="36702"/>
                </a:lnTo>
                <a:lnTo>
                  <a:pt x="24672" y="21299"/>
                </a:lnTo>
                <a:cubicBezTo>
                  <a:pt x="25725" y="21097"/>
                  <a:pt x="27445" y="20625"/>
                  <a:pt x="29008" y="19552"/>
                </a:cubicBezTo>
                <a:cubicBezTo>
                  <a:pt x="34525" y="15761"/>
                  <a:pt x="38156" y="6209"/>
                  <a:pt x="38156" y="6209"/>
                </a:cubicBezTo>
                <a:lnTo>
                  <a:pt x="35427" y="4279"/>
                </a:lnTo>
                <a:cubicBezTo>
                  <a:pt x="35427" y="4279"/>
                  <a:pt x="32196" y="10167"/>
                  <a:pt x="22211" y="14036"/>
                </a:cubicBezTo>
                <a:cubicBezTo>
                  <a:pt x="22211" y="14036"/>
                  <a:pt x="21062" y="14509"/>
                  <a:pt x="19587" y="14509"/>
                </a:cubicBezTo>
                <a:cubicBezTo>
                  <a:pt x="18850" y="14509"/>
                  <a:pt x="18032" y="14391"/>
                  <a:pt x="17235" y="14036"/>
                </a:cubicBezTo>
                <a:cubicBezTo>
                  <a:pt x="15327" y="13187"/>
                  <a:pt x="14541" y="12532"/>
                  <a:pt x="14301" y="12301"/>
                </a:cubicBezTo>
                <a:cubicBezTo>
                  <a:pt x="14274" y="12268"/>
                  <a:pt x="14245" y="12238"/>
                  <a:pt x="14214" y="12210"/>
                </a:cubicBezTo>
                <a:cubicBezTo>
                  <a:pt x="5313" y="4863"/>
                  <a:pt x="4061" y="1"/>
                  <a:pt x="40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6635717" y="2369527"/>
            <a:ext cx="293561" cy="184652"/>
          </a:xfrm>
          <a:custGeom>
            <a:avLst/>
            <a:gdLst/>
            <a:ahLst/>
            <a:cxnLst/>
            <a:rect l="l" t="t" r="r" b="b"/>
            <a:pathLst>
              <a:path w="29841" h="13716" extrusionOk="0">
                <a:moveTo>
                  <a:pt x="24791" y="1"/>
                </a:moveTo>
                <a:cubicBezTo>
                  <a:pt x="23671" y="1"/>
                  <a:pt x="23044" y="5553"/>
                  <a:pt x="17509" y="5553"/>
                </a:cubicBezTo>
                <a:cubicBezTo>
                  <a:pt x="17316" y="5553"/>
                  <a:pt x="17118" y="5546"/>
                  <a:pt x="16913" y="5532"/>
                </a:cubicBezTo>
                <a:cubicBezTo>
                  <a:pt x="15348" y="5426"/>
                  <a:pt x="13910" y="5379"/>
                  <a:pt x="12618" y="5379"/>
                </a:cubicBezTo>
                <a:cubicBezTo>
                  <a:pt x="7249" y="5379"/>
                  <a:pt x="4392" y="6179"/>
                  <a:pt x="5356" y="6801"/>
                </a:cubicBezTo>
                <a:cubicBezTo>
                  <a:pt x="5356" y="6801"/>
                  <a:pt x="1" y="13566"/>
                  <a:pt x="3664" y="13707"/>
                </a:cubicBezTo>
                <a:cubicBezTo>
                  <a:pt x="3819" y="13713"/>
                  <a:pt x="3974" y="13716"/>
                  <a:pt x="4130" y="13716"/>
                </a:cubicBezTo>
                <a:cubicBezTo>
                  <a:pt x="7662" y="13716"/>
                  <a:pt x="11424" y="12238"/>
                  <a:pt x="14798" y="10888"/>
                </a:cubicBezTo>
                <a:cubicBezTo>
                  <a:pt x="18116" y="9560"/>
                  <a:pt x="21686" y="8233"/>
                  <a:pt x="23855" y="8233"/>
                </a:cubicBezTo>
                <a:cubicBezTo>
                  <a:pt x="23989" y="8233"/>
                  <a:pt x="24118" y="8238"/>
                  <a:pt x="24241" y="8249"/>
                </a:cubicBezTo>
                <a:cubicBezTo>
                  <a:pt x="24446" y="8266"/>
                  <a:pt x="24664" y="8276"/>
                  <a:pt x="24891" y="8276"/>
                </a:cubicBezTo>
                <a:cubicBezTo>
                  <a:pt x="27002" y="8276"/>
                  <a:pt x="29841" y="7437"/>
                  <a:pt x="29493" y="4167"/>
                </a:cubicBezTo>
                <a:cubicBezTo>
                  <a:pt x="29322" y="2565"/>
                  <a:pt x="28743" y="2151"/>
                  <a:pt x="28004" y="2151"/>
                </a:cubicBezTo>
                <a:cubicBezTo>
                  <a:pt x="27215" y="2151"/>
                  <a:pt x="26242" y="2624"/>
                  <a:pt x="25390" y="2624"/>
                </a:cubicBezTo>
                <a:cubicBezTo>
                  <a:pt x="25237" y="2624"/>
                  <a:pt x="25089" y="2609"/>
                  <a:pt x="24946" y="2573"/>
                </a:cubicBezTo>
                <a:cubicBezTo>
                  <a:pt x="23255" y="2150"/>
                  <a:pt x="26214" y="599"/>
                  <a:pt x="24946" y="36"/>
                </a:cubicBezTo>
                <a:cubicBezTo>
                  <a:pt x="24893" y="12"/>
                  <a:pt x="24841" y="1"/>
                  <a:pt x="2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6635717" y="2441938"/>
            <a:ext cx="136771" cy="112237"/>
          </a:xfrm>
          <a:custGeom>
            <a:avLst/>
            <a:gdLst/>
            <a:ahLst/>
            <a:cxnLst/>
            <a:rect l="l" t="t" r="r" b="b"/>
            <a:pathLst>
              <a:path w="13903" h="8337" extrusionOk="0">
                <a:moveTo>
                  <a:pt x="12608" y="1"/>
                </a:moveTo>
                <a:cubicBezTo>
                  <a:pt x="7172" y="1"/>
                  <a:pt x="3829" y="801"/>
                  <a:pt x="4792" y="1422"/>
                </a:cubicBezTo>
                <a:cubicBezTo>
                  <a:pt x="4792" y="1422"/>
                  <a:pt x="1" y="8187"/>
                  <a:pt x="3664" y="8328"/>
                </a:cubicBezTo>
                <a:cubicBezTo>
                  <a:pt x="3820" y="8334"/>
                  <a:pt x="3976" y="8337"/>
                  <a:pt x="4133" y="8337"/>
                </a:cubicBezTo>
                <a:cubicBezTo>
                  <a:pt x="6992" y="8337"/>
                  <a:pt x="10004" y="7367"/>
                  <a:pt x="12837" y="6281"/>
                </a:cubicBezTo>
                <a:cubicBezTo>
                  <a:pt x="12454" y="3601"/>
                  <a:pt x="13168" y="1436"/>
                  <a:pt x="13902" y="15"/>
                </a:cubicBezTo>
                <a:cubicBezTo>
                  <a:pt x="13459" y="6"/>
                  <a:pt x="13027" y="1"/>
                  <a:pt x="1260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6670236" y="2677290"/>
            <a:ext cx="102330" cy="1015248"/>
          </a:xfrm>
          <a:custGeom>
            <a:avLst/>
            <a:gdLst/>
            <a:ahLst/>
            <a:cxnLst/>
            <a:rect l="l" t="t" r="r" b="b"/>
            <a:pathLst>
              <a:path w="10402" h="75413" extrusionOk="0">
                <a:moveTo>
                  <a:pt x="1699" y="0"/>
                </a:moveTo>
                <a:cubicBezTo>
                  <a:pt x="1699" y="0"/>
                  <a:pt x="897" y="4461"/>
                  <a:pt x="1837" y="11978"/>
                </a:cubicBezTo>
                <a:cubicBezTo>
                  <a:pt x="2775" y="19495"/>
                  <a:pt x="4373" y="37912"/>
                  <a:pt x="4373" y="37912"/>
                </a:cubicBezTo>
                <a:cubicBezTo>
                  <a:pt x="4373" y="37912"/>
                  <a:pt x="1" y="45069"/>
                  <a:pt x="5219" y="75412"/>
                </a:cubicBezTo>
                <a:lnTo>
                  <a:pt x="7882" y="75412"/>
                </a:lnTo>
                <a:cubicBezTo>
                  <a:pt x="4585" y="58942"/>
                  <a:pt x="5899" y="43760"/>
                  <a:pt x="7006" y="40502"/>
                </a:cubicBezTo>
                <a:cubicBezTo>
                  <a:pt x="8284" y="36744"/>
                  <a:pt x="8358" y="26924"/>
                  <a:pt x="8358" y="14270"/>
                </a:cubicBezTo>
                <a:cubicBezTo>
                  <a:pt x="8358" y="4835"/>
                  <a:pt x="9627" y="7402"/>
                  <a:pt x="10402" y="3568"/>
                </a:cubicBezTo>
                <a:lnTo>
                  <a:pt x="16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5942556" y="3069297"/>
            <a:ext cx="347431" cy="204617"/>
          </a:xfrm>
          <a:custGeom>
            <a:avLst/>
            <a:gdLst/>
            <a:ahLst/>
            <a:cxnLst/>
            <a:rect l="l" t="t" r="r" b="b"/>
            <a:pathLst>
              <a:path w="35317" h="15199" extrusionOk="0">
                <a:moveTo>
                  <a:pt x="15806" y="0"/>
                </a:moveTo>
                <a:cubicBezTo>
                  <a:pt x="12763" y="0"/>
                  <a:pt x="10124" y="4231"/>
                  <a:pt x="9878" y="9571"/>
                </a:cubicBezTo>
                <a:lnTo>
                  <a:pt x="9874" y="9617"/>
                </a:lnTo>
                <a:cubicBezTo>
                  <a:pt x="9852" y="10117"/>
                  <a:pt x="9439" y="10451"/>
                  <a:pt x="9000" y="10451"/>
                </a:cubicBezTo>
                <a:cubicBezTo>
                  <a:pt x="8821" y="10451"/>
                  <a:pt x="8636" y="10395"/>
                  <a:pt x="8473" y="10271"/>
                </a:cubicBezTo>
                <a:cubicBezTo>
                  <a:pt x="7416" y="9466"/>
                  <a:pt x="6179" y="9018"/>
                  <a:pt x="4947" y="9018"/>
                </a:cubicBezTo>
                <a:cubicBezTo>
                  <a:pt x="4302" y="9018"/>
                  <a:pt x="3659" y="9140"/>
                  <a:pt x="3043" y="9399"/>
                </a:cubicBezTo>
                <a:lnTo>
                  <a:pt x="2978" y="9427"/>
                </a:lnTo>
                <a:cubicBezTo>
                  <a:pt x="0" y="10727"/>
                  <a:pt x="982" y="15198"/>
                  <a:pt x="4230" y="15198"/>
                </a:cubicBezTo>
                <a:lnTo>
                  <a:pt x="30226" y="15198"/>
                </a:lnTo>
                <a:cubicBezTo>
                  <a:pt x="31434" y="15198"/>
                  <a:pt x="32537" y="14476"/>
                  <a:pt x="32985" y="13354"/>
                </a:cubicBezTo>
                <a:lnTo>
                  <a:pt x="32993" y="13334"/>
                </a:lnTo>
                <a:cubicBezTo>
                  <a:pt x="35317" y="7493"/>
                  <a:pt x="34490" y="1680"/>
                  <a:pt x="31147" y="350"/>
                </a:cubicBezTo>
                <a:cubicBezTo>
                  <a:pt x="30683" y="166"/>
                  <a:pt x="30195" y="78"/>
                  <a:pt x="29693" y="78"/>
                </a:cubicBezTo>
                <a:cubicBezTo>
                  <a:pt x="28001" y="78"/>
                  <a:pt x="26142" y="1081"/>
                  <a:pt x="24475" y="2803"/>
                </a:cubicBezTo>
                <a:cubicBezTo>
                  <a:pt x="23830" y="3469"/>
                  <a:pt x="22980" y="3791"/>
                  <a:pt x="22133" y="3791"/>
                </a:cubicBezTo>
                <a:cubicBezTo>
                  <a:pt x="21061" y="3791"/>
                  <a:pt x="19993" y="3276"/>
                  <a:pt x="19351" y="2293"/>
                </a:cubicBezTo>
                <a:cubicBezTo>
                  <a:pt x="18453" y="916"/>
                  <a:pt x="17276" y="65"/>
                  <a:pt x="15957" y="4"/>
                </a:cubicBezTo>
                <a:cubicBezTo>
                  <a:pt x="15907" y="2"/>
                  <a:pt x="15856" y="0"/>
                  <a:pt x="158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6107981" y="3113425"/>
            <a:ext cx="272499" cy="160486"/>
          </a:xfrm>
          <a:custGeom>
            <a:avLst/>
            <a:gdLst/>
            <a:ahLst/>
            <a:cxnLst/>
            <a:rect l="l" t="t" r="r" b="b"/>
            <a:pathLst>
              <a:path w="27700" h="11921" extrusionOk="0">
                <a:moveTo>
                  <a:pt x="12396" y="0"/>
                </a:moveTo>
                <a:cubicBezTo>
                  <a:pt x="10009" y="0"/>
                  <a:pt x="7940" y="3319"/>
                  <a:pt x="7746" y="7507"/>
                </a:cubicBezTo>
                <a:lnTo>
                  <a:pt x="7744" y="7543"/>
                </a:lnTo>
                <a:cubicBezTo>
                  <a:pt x="7727" y="7934"/>
                  <a:pt x="7403" y="8197"/>
                  <a:pt x="7059" y="8197"/>
                </a:cubicBezTo>
                <a:cubicBezTo>
                  <a:pt x="6917" y="8197"/>
                  <a:pt x="6773" y="8153"/>
                  <a:pt x="6644" y="8055"/>
                </a:cubicBezTo>
                <a:cubicBezTo>
                  <a:pt x="5815" y="7425"/>
                  <a:pt x="4845" y="7073"/>
                  <a:pt x="3877" y="7073"/>
                </a:cubicBezTo>
                <a:cubicBezTo>
                  <a:pt x="3372" y="7073"/>
                  <a:pt x="2868" y="7168"/>
                  <a:pt x="2385" y="7371"/>
                </a:cubicBezTo>
                <a:lnTo>
                  <a:pt x="2335" y="7393"/>
                </a:lnTo>
                <a:cubicBezTo>
                  <a:pt x="1" y="8412"/>
                  <a:pt x="769" y="11920"/>
                  <a:pt x="3317" y="11920"/>
                </a:cubicBezTo>
                <a:lnTo>
                  <a:pt x="23707" y="11920"/>
                </a:lnTo>
                <a:cubicBezTo>
                  <a:pt x="24655" y="11920"/>
                  <a:pt x="25520" y="11355"/>
                  <a:pt x="25872" y="10474"/>
                </a:cubicBezTo>
                <a:cubicBezTo>
                  <a:pt x="25874" y="10469"/>
                  <a:pt x="25875" y="10464"/>
                  <a:pt x="25877" y="10458"/>
                </a:cubicBezTo>
                <a:cubicBezTo>
                  <a:pt x="27699" y="5877"/>
                  <a:pt x="27052" y="1317"/>
                  <a:pt x="24429" y="275"/>
                </a:cubicBezTo>
                <a:cubicBezTo>
                  <a:pt x="24066" y="130"/>
                  <a:pt x="23683" y="61"/>
                  <a:pt x="23289" y="61"/>
                </a:cubicBezTo>
                <a:cubicBezTo>
                  <a:pt x="21962" y="61"/>
                  <a:pt x="20504" y="848"/>
                  <a:pt x="19197" y="2198"/>
                </a:cubicBezTo>
                <a:cubicBezTo>
                  <a:pt x="18691" y="2721"/>
                  <a:pt x="18025" y="2973"/>
                  <a:pt x="17360" y="2973"/>
                </a:cubicBezTo>
                <a:cubicBezTo>
                  <a:pt x="16519" y="2973"/>
                  <a:pt x="15680" y="2568"/>
                  <a:pt x="15176" y="1798"/>
                </a:cubicBezTo>
                <a:cubicBezTo>
                  <a:pt x="14473" y="719"/>
                  <a:pt x="13551" y="50"/>
                  <a:pt x="12515" y="3"/>
                </a:cubicBezTo>
                <a:cubicBezTo>
                  <a:pt x="12475" y="1"/>
                  <a:pt x="12435" y="0"/>
                  <a:pt x="12396"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6226964" y="3394830"/>
            <a:ext cx="266380" cy="231730"/>
          </a:xfrm>
          <a:custGeom>
            <a:avLst/>
            <a:gdLst/>
            <a:ahLst/>
            <a:cxnLst/>
            <a:rect l="l" t="t" r="r" b="b"/>
            <a:pathLst>
              <a:path w="27078" h="17213" extrusionOk="0">
                <a:moveTo>
                  <a:pt x="14961" y="0"/>
                </a:moveTo>
                <a:cubicBezTo>
                  <a:pt x="14922" y="0"/>
                  <a:pt x="14883" y="2"/>
                  <a:pt x="14844" y="4"/>
                </a:cubicBezTo>
                <a:cubicBezTo>
                  <a:pt x="13832" y="74"/>
                  <a:pt x="12929" y="1036"/>
                  <a:pt x="12242" y="2594"/>
                </a:cubicBezTo>
                <a:cubicBezTo>
                  <a:pt x="11749" y="3708"/>
                  <a:pt x="10930" y="4292"/>
                  <a:pt x="10107" y="4292"/>
                </a:cubicBezTo>
                <a:cubicBezTo>
                  <a:pt x="9458" y="4292"/>
                  <a:pt x="8806" y="3928"/>
                  <a:pt x="8312" y="3174"/>
                </a:cubicBezTo>
                <a:cubicBezTo>
                  <a:pt x="7034" y="1224"/>
                  <a:pt x="5609" y="86"/>
                  <a:pt x="4311" y="86"/>
                </a:cubicBezTo>
                <a:cubicBezTo>
                  <a:pt x="3926" y="86"/>
                  <a:pt x="3552" y="187"/>
                  <a:pt x="3196" y="396"/>
                </a:cubicBezTo>
                <a:cubicBezTo>
                  <a:pt x="634" y="1903"/>
                  <a:pt x="1" y="8488"/>
                  <a:pt x="1781" y="15101"/>
                </a:cubicBezTo>
                <a:lnTo>
                  <a:pt x="1788" y="15124"/>
                </a:lnTo>
                <a:cubicBezTo>
                  <a:pt x="2131" y="16395"/>
                  <a:pt x="2977" y="17213"/>
                  <a:pt x="3903" y="17213"/>
                </a:cubicBezTo>
                <a:lnTo>
                  <a:pt x="23835" y="17213"/>
                </a:lnTo>
                <a:cubicBezTo>
                  <a:pt x="26326" y="17213"/>
                  <a:pt x="27078" y="12146"/>
                  <a:pt x="24796" y="10675"/>
                </a:cubicBezTo>
                <a:cubicBezTo>
                  <a:pt x="24778" y="10665"/>
                  <a:pt x="24763" y="10654"/>
                  <a:pt x="24745" y="10644"/>
                </a:cubicBezTo>
                <a:cubicBezTo>
                  <a:pt x="24273" y="10351"/>
                  <a:pt x="23780" y="10212"/>
                  <a:pt x="23286" y="10212"/>
                </a:cubicBezTo>
                <a:cubicBezTo>
                  <a:pt x="22341" y="10212"/>
                  <a:pt x="21394" y="10720"/>
                  <a:pt x="20582" y="11631"/>
                </a:cubicBezTo>
                <a:cubicBezTo>
                  <a:pt x="20457" y="11772"/>
                  <a:pt x="20316" y="11835"/>
                  <a:pt x="20178" y="11835"/>
                </a:cubicBezTo>
                <a:cubicBezTo>
                  <a:pt x="19842" y="11835"/>
                  <a:pt x="19526" y="11456"/>
                  <a:pt x="19508" y="10891"/>
                </a:cubicBezTo>
                <a:lnTo>
                  <a:pt x="19507" y="10839"/>
                </a:lnTo>
                <a:cubicBezTo>
                  <a:pt x="19316" y="4792"/>
                  <a:pt x="17294" y="0"/>
                  <a:pt x="1496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6157571" y="3444787"/>
            <a:ext cx="208949" cy="181771"/>
          </a:xfrm>
          <a:custGeom>
            <a:avLst/>
            <a:gdLst/>
            <a:ahLst/>
            <a:cxnLst/>
            <a:rect l="l" t="t" r="r" b="b"/>
            <a:pathLst>
              <a:path w="21240" h="13502" extrusionOk="0">
                <a:moveTo>
                  <a:pt x="11737" y="1"/>
                </a:moveTo>
                <a:cubicBezTo>
                  <a:pt x="11706" y="1"/>
                  <a:pt x="11675" y="2"/>
                  <a:pt x="11644" y="4"/>
                </a:cubicBezTo>
                <a:cubicBezTo>
                  <a:pt x="10849" y="58"/>
                  <a:pt x="10142" y="813"/>
                  <a:pt x="9601" y="2035"/>
                </a:cubicBezTo>
                <a:cubicBezTo>
                  <a:pt x="9215" y="2909"/>
                  <a:pt x="8573" y="3368"/>
                  <a:pt x="7928" y="3368"/>
                </a:cubicBezTo>
                <a:cubicBezTo>
                  <a:pt x="7419" y="3368"/>
                  <a:pt x="6908" y="3082"/>
                  <a:pt x="6520" y="2490"/>
                </a:cubicBezTo>
                <a:cubicBezTo>
                  <a:pt x="5518" y="961"/>
                  <a:pt x="4400" y="69"/>
                  <a:pt x="3382" y="69"/>
                </a:cubicBezTo>
                <a:cubicBezTo>
                  <a:pt x="3080" y="69"/>
                  <a:pt x="2786" y="148"/>
                  <a:pt x="2507" y="312"/>
                </a:cubicBezTo>
                <a:cubicBezTo>
                  <a:pt x="498" y="1494"/>
                  <a:pt x="0" y="6658"/>
                  <a:pt x="1398" y="11846"/>
                </a:cubicBezTo>
                <a:lnTo>
                  <a:pt x="1403" y="11864"/>
                </a:lnTo>
                <a:cubicBezTo>
                  <a:pt x="1671" y="12859"/>
                  <a:pt x="2334" y="13502"/>
                  <a:pt x="3062" y="13502"/>
                </a:cubicBezTo>
                <a:lnTo>
                  <a:pt x="18695" y="13502"/>
                </a:lnTo>
                <a:cubicBezTo>
                  <a:pt x="20650" y="13502"/>
                  <a:pt x="21240" y="9528"/>
                  <a:pt x="19449" y="8374"/>
                </a:cubicBezTo>
                <a:cubicBezTo>
                  <a:pt x="19435" y="8365"/>
                  <a:pt x="19423" y="8357"/>
                  <a:pt x="19409" y="8350"/>
                </a:cubicBezTo>
                <a:cubicBezTo>
                  <a:pt x="19039" y="8120"/>
                  <a:pt x="18653" y="8012"/>
                  <a:pt x="18265" y="8012"/>
                </a:cubicBezTo>
                <a:cubicBezTo>
                  <a:pt x="17524" y="8012"/>
                  <a:pt x="16780" y="8410"/>
                  <a:pt x="16144" y="9124"/>
                </a:cubicBezTo>
                <a:cubicBezTo>
                  <a:pt x="16045" y="9235"/>
                  <a:pt x="15935" y="9285"/>
                  <a:pt x="15827" y="9285"/>
                </a:cubicBezTo>
                <a:cubicBezTo>
                  <a:pt x="15563" y="9285"/>
                  <a:pt x="15315" y="8987"/>
                  <a:pt x="15301" y="8543"/>
                </a:cubicBezTo>
                <a:lnTo>
                  <a:pt x="15299" y="8503"/>
                </a:lnTo>
                <a:cubicBezTo>
                  <a:pt x="15151" y="3759"/>
                  <a:pt x="13565" y="1"/>
                  <a:pt x="11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6121153" y="3094064"/>
            <a:ext cx="129009" cy="112250"/>
          </a:xfrm>
          <a:custGeom>
            <a:avLst/>
            <a:gdLst/>
            <a:ahLst/>
            <a:cxnLst/>
            <a:rect l="l" t="t" r="r" b="b"/>
            <a:pathLst>
              <a:path w="13114" h="8338" extrusionOk="0">
                <a:moveTo>
                  <a:pt x="7246" y="1"/>
                </a:moveTo>
                <a:cubicBezTo>
                  <a:pt x="7228" y="1"/>
                  <a:pt x="7209" y="1"/>
                  <a:pt x="7190" y="3"/>
                </a:cubicBezTo>
                <a:cubicBezTo>
                  <a:pt x="6700" y="38"/>
                  <a:pt x="6263" y="504"/>
                  <a:pt x="5929" y="1259"/>
                </a:cubicBezTo>
                <a:cubicBezTo>
                  <a:pt x="5690" y="1798"/>
                  <a:pt x="5294" y="2081"/>
                  <a:pt x="4895" y="2081"/>
                </a:cubicBezTo>
                <a:cubicBezTo>
                  <a:pt x="4581" y="2081"/>
                  <a:pt x="4266" y="1905"/>
                  <a:pt x="4026" y="1540"/>
                </a:cubicBezTo>
                <a:cubicBezTo>
                  <a:pt x="3408" y="595"/>
                  <a:pt x="2718" y="44"/>
                  <a:pt x="2089" y="44"/>
                </a:cubicBezTo>
                <a:cubicBezTo>
                  <a:pt x="1903" y="44"/>
                  <a:pt x="1722" y="93"/>
                  <a:pt x="1549" y="194"/>
                </a:cubicBezTo>
                <a:cubicBezTo>
                  <a:pt x="309" y="923"/>
                  <a:pt x="0" y="4112"/>
                  <a:pt x="864" y="7315"/>
                </a:cubicBezTo>
                <a:cubicBezTo>
                  <a:pt x="865" y="7318"/>
                  <a:pt x="865" y="7322"/>
                  <a:pt x="867" y="7327"/>
                </a:cubicBezTo>
                <a:cubicBezTo>
                  <a:pt x="1033" y="7941"/>
                  <a:pt x="1442" y="8338"/>
                  <a:pt x="1891" y="8338"/>
                </a:cubicBezTo>
                <a:lnTo>
                  <a:pt x="11543" y="8338"/>
                </a:lnTo>
                <a:cubicBezTo>
                  <a:pt x="12750" y="8338"/>
                  <a:pt x="13113" y="5884"/>
                  <a:pt x="12008" y="5172"/>
                </a:cubicBezTo>
                <a:lnTo>
                  <a:pt x="11984" y="5156"/>
                </a:lnTo>
                <a:cubicBezTo>
                  <a:pt x="11755" y="5014"/>
                  <a:pt x="11516" y="4947"/>
                  <a:pt x="11277" y="4947"/>
                </a:cubicBezTo>
                <a:cubicBezTo>
                  <a:pt x="10819" y="4947"/>
                  <a:pt x="10360" y="5194"/>
                  <a:pt x="9968" y="5635"/>
                </a:cubicBezTo>
                <a:cubicBezTo>
                  <a:pt x="9908" y="5703"/>
                  <a:pt x="9839" y="5734"/>
                  <a:pt x="9772" y="5734"/>
                </a:cubicBezTo>
                <a:cubicBezTo>
                  <a:pt x="9609" y="5734"/>
                  <a:pt x="9455" y="5550"/>
                  <a:pt x="9448" y="5276"/>
                </a:cubicBezTo>
                <a:lnTo>
                  <a:pt x="9448" y="5250"/>
                </a:lnTo>
                <a:cubicBezTo>
                  <a:pt x="9355" y="2322"/>
                  <a:pt x="8375" y="1"/>
                  <a:pt x="7246"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667519" y="3350353"/>
            <a:ext cx="266399" cy="231743"/>
          </a:xfrm>
          <a:custGeom>
            <a:avLst/>
            <a:gdLst/>
            <a:ahLst/>
            <a:cxnLst/>
            <a:rect l="l" t="t" r="r" b="b"/>
            <a:pathLst>
              <a:path w="27080" h="17214" extrusionOk="0">
                <a:moveTo>
                  <a:pt x="14962" y="1"/>
                </a:moveTo>
                <a:cubicBezTo>
                  <a:pt x="14924" y="1"/>
                  <a:pt x="14884" y="2"/>
                  <a:pt x="14845" y="5"/>
                </a:cubicBezTo>
                <a:cubicBezTo>
                  <a:pt x="13834" y="73"/>
                  <a:pt x="12931" y="1037"/>
                  <a:pt x="12243" y="2595"/>
                </a:cubicBezTo>
                <a:cubicBezTo>
                  <a:pt x="11750" y="3709"/>
                  <a:pt x="10931" y="4293"/>
                  <a:pt x="10108" y="4293"/>
                </a:cubicBezTo>
                <a:cubicBezTo>
                  <a:pt x="9459" y="4293"/>
                  <a:pt x="8808" y="3929"/>
                  <a:pt x="8313" y="3174"/>
                </a:cubicBezTo>
                <a:cubicBezTo>
                  <a:pt x="7036" y="1225"/>
                  <a:pt x="5610" y="87"/>
                  <a:pt x="4313" y="87"/>
                </a:cubicBezTo>
                <a:cubicBezTo>
                  <a:pt x="3928" y="87"/>
                  <a:pt x="3553" y="187"/>
                  <a:pt x="3198" y="397"/>
                </a:cubicBezTo>
                <a:cubicBezTo>
                  <a:pt x="634" y="1904"/>
                  <a:pt x="1" y="8488"/>
                  <a:pt x="1783" y="15102"/>
                </a:cubicBezTo>
                <a:cubicBezTo>
                  <a:pt x="1785" y="15111"/>
                  <a:pt x="1786" y="15118"/>
                  <a:pt x="1788" y="15125"/>
                </a:cubicBezTo>
                <a:cubicBezTo>
                  <a:pt x="2133" y="16395"/>
                  <a:pt x="2977" y="17213"/>
                  <a:pt x="3905" y="17213"/>
                </a:cubicBezTo>
                <a:lnTo>
                  <a:pt x="23837" y="17213"/>
                </a:lnTo>
                <a:cubicBezTo>
                  <a:pt x="26327" y="17213"/>
                  <a:pt x="27079" y="12147"/>
                  <a:pt x="24798" y="10676"/>
                </a:cubicBezTo>
                <a:lnTo>
                  <a:pt x="24747" y="10645"/>
                </a:lnTo>
                <a:cubicBezTo>
                  <a:pt x="24275" y="10352"/>
                  <a:pt x="23782" y="10213"/>
                  <a:pt x="23287" y="10213"/>
                </a:cubicBezTo>
                <a:cubicBezTo>
                  <a:pt x="22342" y="10213"/>
                  <a:pt x="21394" y="10721"/>
                  <a:pt x="20584" y="11631"/>
                </a:cubicBezTo>
                <a:cubicBezTo>
                  <a:pt x="20459" y="11772"/>
                  <a:pt x="20318" y="11836"/>
                  <a:pt x="20180" y="11836"/>
                </a:cubicBezTo>
                <a:cubicBezTo>
                  <a:pt x="19844" y="11836"/>
                  <a:pt x="19527" y="11457"/>
                  <a:pt x="19510" y="10892"/>
                </a:cubicBezTo>
                <a:lnTo>
                  <a:pt x="19508" y="10840"/>
                </a:lnTo>
                <a:cubicBezTo>
                  <a:pt x="19318" y="4793"/>
                  <a:pt x="17296" y="1"/>
                  <a:pt x="149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569500" y="3431191"/>
            <a:ext cx="205830" cy="150901"/>
          </a:xfrm>
          <a:custGeom>
            <a:avLst/>
            <a:gdLst/>
            <a:ahLst/>
            <a:cxnLst/>
            <a:rect l="l" t="t" r="r" b="b"/>
            <a:pathLst>
              <a:path w="20923" h="11209" extrusionOk="0">
                <a:moveTo>
                  <a:pt x="9363" y="0"/>
                </a:moveTo>
                <a:cubicBezTo>
                  <a:pt x="7559" y="0"/>
                  <a:pt x="5997" y="3121"/>
                  <a:pt x="5850" y="7059"/>
                </a:cubicBezTo>
                <a:lnTo>
                  <a:pt x="5848" y="7092"/>
                </a:lnTo>
                <a:cubicBezTo>
                  <a:pt x="5836" y="7461"/>
                  <a:pt x="5592" y="7707"/>
                  <a:pt x="5332" y="7707"/>
                </a:cubicBezTo>
                <a:cubicBezTo>
                  <a:pt x="5225" y="7707"/>
                  <a:pt x="5115" y="7666"/>
                  <a:pt x="5018" y="7574"/>
                </a:cubicBezTo>
                <a:cubicBezTo>
                  <a:pt x="4392" y="6981"/>
                  <a:pt x="3660" y="6651"/>
                  <a:pt x="2930" y="6651"/>
                </a:cubicBezTo>
                <a:cubicBezTo>
                  <a:pt x="2548" y="6651"/>
                  <a:pt x="2167" y="6741"/>
                  <a:pt x="1802" y="6932"/>
                </a:cubicBezTo>
                <a:lnTo>
                  <a:pt x="1763" y="6951"/>
                </a:lnTo>
                <a:cubicBezTo>
                  <a:pt x="0" y="7910"/>
                  <a:pt x="580" y="11208"/>
                  <a:pt x="2505" y="11208"/>
                </a:cubicBezTo>
                <a:lnTo>
                  <a:pt x="17908" y="11208"/>
                </a:lnTo>
                <a:cubicBezTo>
                  <a:pt x="18624" y="11208"/>
                  <a:pt x="19276" y="10676"/>
                  <a:pt x="19543" y="9849"/>
                </a:cubicBezTo>
                <a:lnTo>
                  <a:pt x="19546" y="9833"/>
                </a:lnTo>
                <a:cubicBezTo>
                  <a:pt x="20923" y="5525"/>
                  <a:pt x="20434" y="1240"/>
                  <a:pt x="18453" y="259"/>
                </a:cubicBezTo>
                <a:cubicBezTo>
                  <a:pt x="18178" y="122"/>
                  <a:pt x="17889" y="57"/>
                  <a:pt x="17591" y="57"/>
                </a:cubicBezTo>
                <a:cubicBezTo>
                  <a:pt x="16588" y="57"/>
                  <a:pt x="15488" y="798"/>
                  <a:pt x="14500" y="2067"/>
                </a:cubicBezTo>
                <a:cubicBezTo>
                  <a:pt x="14118" y="2559"/>
                  <a:pt x="13615" y="2796"/>
                  <a:pt x="13113" y="2796"/>
                </a:cubicBezTo>
                <a:cubicBezTo>
                  <a:pt x="12478" y="2796"/>
                  <a:pt x="11845" y="2415"/>
                  <a:pt x="11463" y="1689"/>
                </a:cubicBezTo>
                <a:cubicBezTo>
                  <a:pt x="10932" y="675"/>
                  <a:pt x="10234" y="48"/>
                  <a:pt x="9453" y="3"/>
                </a:cubicBezTo>
                <a:cubicBezTo>
                  <a:pt x="9423" y="1"/>
                  <a:pt x="9393" y="0"/>
                  <a:pt x="936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125677" y="1339996"/>
            <a:ext cx="1032938" cy="1453412"/>
          </a:xfrm>
          <a:custGeom>
            <a:avLst/>
            <a:gdLst/>
            <a:ahLst/>
            <a:cxnLst/>
            <a:rect l="l" t="t" r="r" b="b"/>
            <a:pathLst>
              <a:path w="105000" h="107960" extrusionOk="0">
                <a:moveTo>
                  <a:pt x="52903" y="1"/>
                </a:moveTo>
                <a:cubicBezTo>
                  <a:pt x="52755" y="1"/>
                  <a:pt x="52620" y="5"/>
                  <a:pt x="52501" y="12"/>
                </a:cubicBezTo>
                <a:cubicBezTo>
                  <a:pt x="52384" y="5"/>
                  <a:pt x="52251" y="1"/>
                  <a:pt x="52105" y="1"/>
                </a:cubicBezTo>
                <a:cubicBezTo>
                  <a:pt x="51514" y="1"/>
                  <a:pt x="50704" y="67"/>
                  <a:pt x="49772" y="320"/>
                </a:cubicBezTo>
                <a:cubicBezTo>
                  <a:pt x="41171" y="2092"/>
                  <a:pt x="38882" y="14574"/>
                  <a:pt x="38273" y="21068"/>
                </a:cubicBezTo>
                <a:cubicBezTo>
                  <a:pt x="38143" y="22439"/>
                  <a:pt x="37007" y="23495"/>
                  <a:pt x="35648" y="23495"/>
                </a:cubicBezTo>
                <a:cubicBezTo>
                  <a:pt x="35599" y="23495"/>
                  <a:pt x="35550" y="23494"/>
                  <a:pt x="35500" y="23491"/>
                </a:cubicBezTo>
                <a:cubicBezTo>
                  <a:pt x="35336" y="23482"/>
                  <a:pt x="35166" y="23477"/>
                  <a:pt x="34991" y="23477"/>
                </a:cubicBezTo>
                <a:cubicBezTo>
                  <a:pt x="31838" y="23477"/>
                  <a:pt x="27002" y="24958"/>
                  <a:pt x="24220" y="27740"/>
                </a:cubicBezTo>
                <a:cubicBezTo>
                  <a:pt x="20151" y="31809"/>
                  <a:pt x="20572" y="43362"/>
                  <a:pt x="21078" y="49188"/>
                </a:cubicBezTo>
                <a:cubicBezTo>
                  <a:pt x="21217" y="50780"/>
                  <a:pt x="19931" y="52072"/>
                  <a:pt x="18335" y="52072"/>
                </a:cubicBezTo>
                <a:cubicBezTo>
                  <a:pt x="18326" y="52072"/>
                  <a:pt x="18318" y="52072"/>
                  <a:pt x="18309" y="52072"/>
                </a:cubicBezTo>
                <a:cubicBezTo>
                  <a:pt x="18282" y="52071"/>
                  <a:pt x="18255" y="52071"/>
                  <a:pt x="18228" y="52071"/>
                </a:cubicBezTo>
                <a:cubicBezTo>
                  <a:pt x="12421" y="52071"/>
                  <a:pt x="10390" y="58167"/>
                  <a:pt x="10390" y="58167"/>
                </a:cubicBezTo>
                <a:cubicBezTo>
                  <a:pt x="1" y="81542"/>
                  <a:pt x="45694" y="104915"/>
                  <a:pt x="51319" y="107686"/>
                </a:cubicBezTo>
                <a:cubicBezTo>
                  <a:pt x="51683" y="107865"/>
                  <a:pt x="52083" y="107959"/>
                  <a:pt x="52490" y="107959"/>
                </a:cubicBezTo>
                <a:cubicBezTo>
                  <a:pt x="52494" y="107959"/>
                  <a:pt x="52498" y="107959"/>
                  <a:pt x="52501" y="107959"/>
                </a:cubicBezTo>
                <a:cubicBezTo>
                  <a:pt x="52505" y="107959"/>
                  <a:pt x="52509" y="107959"/>
                  <a:pt x="52512" y="107959"/>
                </a:cubicBezTo>
                <a:cubicBezTo>
                  <a:pt x="52918" y="107959"/>
                  <a:pt x="53317" y="107865"/>
                  <a:pt x="53681" y="107686"/>
                </a:cubicBezTo>
                <a:cubicBezTo>
                  <a:pt x="59307" y="104915"/>
                  <a:pt x="105000" y="81542"/>
                  <a:pt x="94611" y="58167"/>
                </a:cubicBezTo>
                <a:cubicBezTo>
                  <a:pt x="94611" y="58167"/>
                  <a:pt x="92580" y="52071"/>
                  <a:pt x="86773" y="52071"/>
                </a:cubicBezTo>
                <a:cubicBezTo>
                  <a:pt x="86746" y="52071"/>
                  <a:pt x="86719" y="52071"/>
                  <a:pt x="86692" y="52072"/>
                </a:cubicBezTo>
                <a:cubicBezTo>
                  <a:pt x="86682" y="52072"/>
                  <a:pt x="86672" y="52072"/>
                  <a:pt x="86663" y="52072"/>
                </a:cubicBezTo>
                <a:cubicBezTo>
                  <a:pt x="85068" y="52072"/>
                  <a:pt x="83784" y="50781"/>
                  <a:pt x="83922" y="49188"/>
                </a:cubicBezTo>
                <a:cubicBezTo>
                  <a:pt x="84429" y="43362"/>
                  <a:pt x="84850" y="31809"/>
                  <a:pt x="80781" y="27740"/>
                </a:cubicBezTo>
                <a:cubicBezTo>
                  <a:pt x="78002" y="24959"/>
                  <a:pt x="73168" y="23479"/>
                  <a:pt x="70014" y="23479"/>
                </a:cubicBezTo>
                <a:cubicBezTo>
                  <a:pt x="69838" y="23479"/>
                  <a:pt x="69666" y="23483"/>
                  <a:pt x="69501" y="23493"/>
                </a:cubicBezTo>
                <a:cubicBezTo>
                  <a:pt x="69451" y="23495"/>
                  <a:pt x="69402" y="23497"/>
                  <a:pt x="69353" y="23497"/>
                </a:cubicBezTo>
                <a:cubicBezTo>
                  <a:pt x="67995" y="23497"/>
                  <a:pt x="66858" y="22439"/>
                  <a:pt x="66730" y="21068"/>
                </a:cubicBezTo>
                <a:cubicBezTo>
                  <a:pt x="66121" y="14574"/>
                  <a:pt x="63828" y="2092"/>
                  <a:pt x="55229" y="320"/>
                </a:cubicBezTo>
                <a:cubicBezTo>
                  <a:pt x="54301" y="68"/>
                  <a:pt x="53492" y="1"/>
                  <a:pt x="529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498700" y="1838580"/>
            <a:ext cx="301893" cy="1377025"/>
          </a:xfrm>
          <a:custGeom>
            <a:avLst/>
            <a:gdLst/>
            <a:ahLst/>
            <a:cxnLst/>
            <a:rect l="l" t="t" r="r" b="b"/>
            <a:pathLst>
              <a:path w="30688" h="102286" extrusionOk="0">
                <a:moveTo>
                  <a:pt x="15346" y="0"/>
                </a:moveTo>
                <a:cubicBezTo>
                  <a:pt x="14594" y="0"/>
                  <a:pt x="13985" y="616"/>
                  <a:pt x="13996" y="1368"/>
                </a:cubicBezTo>
                <a:lnTo>
                  <a:pt x="13996" y="41896"/>
                </a:lnTo>
                <a:lnTo>
                  <a:pt x="2554" y="28165"/>
                </a:lnTo>
                <a:cubicBezTo>
                  <a:pt x="2286" y="27845"/>
                  <a:pt x="1902" y="27679"/>
                  <a:pt x="1515" y="27679"/>
                </a:cubicBezTo>
                <a:cubicBezTo>
                  <a:pt x="1210" y="27679"/>
                  <a:pt x="904" y="27782"/>
                  <a:pt x="651" y="27993"/>
                </a:cubicBezTo>
                <a:cubicBezTo>
                  <a:pt x="77" y="28471"/>
                  <a:pt x="0" y="29322"/>
                  <a:pt x="477" y="29897"/>
                </a:cubicBezTo>
                <a:lnTo>
                  <a:pt x="13996" y="46117"/>
                </a:lnTo>
                <a:lnTo>
                  <a:pt x="13996" y="100953"/>
                </a:lnTo>
                <a:cubicBezTo>
                  <a:pt x="14004" y="101692"/>
                  <a:pt x="14607" y="102286"/>
                  <a:pt x="15346" y="102286"/>
                </a:cubicBezTo>
                <a:cubicBezTo>
                  <a:pt x="16086" y="102286"/>
                  <a:pt x="16688" y="101692"/>
                  <a:pt x="16697" y="100953"/>
                </a:cubicBezTo>
                <a:lnTo>
                  <a:pt x="16697" y="34417"/>
                </a:lnTo>
                <a:lnTo>
                  <a:pt x="30198" y="18852"/>
                </a:lnTo>
                <a:cubicBezTo>
                  <a:pt x="30687" y="18288"/>
                  <a:pt x="30626" y="17433"/>
                  <a:pt x="30064" y="16946"/>
                </a:cubicBezTo>
                <a:cubicBezTo>
                  <a:pt x="29808" y="16723"/>
                  <a:pt x="29492" y="16614"/>
                  <a:pt x="29178" y="16614"/>
                </a:cubicBezTo>
                <a:cubicBezTo>
                  <a:pt x="28800" y="16614"/>
                  <a:pt x="28423" y="16772"/>
                  <a:pt x="28156" y="17080"/>
                </a:cubicBezTo>
                <a:lnTo>
                  <a:pt x="16697" y="30292"/>
                </a:lnTo>
                <a:lnTo>
                  <a:pt x="16697" y="1368"/>
                </a:lnTo>
                <a:cubicBezTo>
                  <a:pt x="16707" y="616"/>
                  <a:pt x="16100" y="0"/>
                  <a:pt x="1534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260616" y="2856292"/>
            <a:ext cx="118335" cy="949901"/>
          </a:xfrm>
          <a:custGeom>
            <a:avLst/>
            <a:gdLst/>
            <a:ahLst/>
            <a:cxnLst/>
            <a:rect l="l" t="t" r="r" b="b"/>
            <a:pathLst>
              <a:path w="12029" h="70559" extrusionOk="0">
                <a:moveTo>
                  <a:pt x="4778" y="1"/>
                </a:moveTo>
                <a:cubicBezTo>
                  <a:pt x="4604" y="1"/>
                  <a:pt x="4431" y="6"/>
                  <a:pt x="4261" y="14"/>
                </a:cubicBezTo>
                <a:cubicBezTo>
                  <a:pt x="894" y="189"/>
                  <a:pt x="1" y="5744"/>
                  <a:pt x="502" y="15486"/>
                </a:cubicBezTo>
                <a:cubicBezTo>
                  <a:pt x="836" y="21974"/>
                  <a:pt x="1379" y="29361"/>
                  <a:pt x="2700" y="33521"/>
                </a:cubicBezTo>
                <a:cubicBezTo>
                  <a:pt x="2089" y="36017"/>
                  <a:pt x="1647" y="38937"/>
                  <a:pt x="1731" y="42011"/>
                </a:cubicBezTo>
                <a:cubicBezTo>
                  <a:pt x="1867" y="46930"/>
                  <a:pt x="3309" y="59929"/>
                  <a:pt x="3250" y="63400"/>
                </a:cubicBezTo>
                <a:cubicBezTo>
                  <a:pt x="3206" y="66104"/>
                  <a:pt x="4295" y="70558"/>
                  <a:pt x="7212" y="70558"/>
                </a:cubicBezTo>
                <a:cubicBezTo>
                  <a:pt x="7385" y="70558"/>
                  <a:pt x="7565" y="70543"/>
                  <a:pt x="7751" y="70510"/>
                </a:cubicBezTo>
                <a:cubicBezTo>
                  <a:pt x="11074" y="69929"/>
                  <a:pt x="7993" y="67295"/>
                  <a:pt x="6900" y="62256"/>
                </a:cubicBezTo>
                <a:cubicBezTo>
                  <a:pt x="5998" y="58100"/>
                  <a:pt x="9471" y="44133"/>
                  <a:pt x="9500" y="38394"/>
                </a:cubicBezTo>
                <a:cubicBezTo>
                  <a:pt x="9511" y="36154"/>
                  <a:pt x="9316" y="34196"/>
                  <a:pt x="8959" y="32673"/>
                </a:cubicBezTo>
                <a:cubicBezTo>
                  <a:pt x="10480" y="28945"/>
                  <a:pt x="11502" y="23177"/>
                  <a:pt x="11646" y="17341"/>
                </a:cubicBezTo>
                <a:cubicBezTo>
                  <a:pt x="12028" y="1854"/>
                  <a:pt x="8063" y="1"/>
                  <a:pt x="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331003" y="3104163"/>
            <a:ext cx="42016" cy="476532"/>
          </a:xfrm>
          <a:custGeom>
            <a:avLst/>
            <a:gdLst/>
            <a:ahLst/>
            <a:cxnLst/>
            <a:rect l="l" t="t" r="r" b="b"/>
            <a:pathLst>
              <a:path w="4271" h="35397" extrusionOk="0">
                <a:moveTo>
                  <a:pt x="232" y="0"/>
                </a:moveTo>
                <a:cubicBezTo>
                  <a:pt x="232" y="1"/>
                  <a:pt x="1778" y="8717"/>
                  <a:pt x="1" y="14285"/>
                </a:cubicBezTo>
                <a:cubicBezTo>
                  <a:pt x="1" y="14285"/>
                  <a:pt x="1809" y="21642"/>
                  <a:pt x="1183" y="27511"/>
                </a:cubicBezTo>
                <a:cubicBezTo>
                  <a:pt x="636" y="32633"/>
                  <a:pt x="319" y="34902"/>
                  <a:pt x="248" y="35397"/>
                </a:cubicBezTo>
                <a:cubicBezTo>
                  <a:pt x="1056" y="29906"/>
                  <a:pt x="2326" y="23445"/>
                  <a:pt x="2344" y="19981"/>
                </a:cubicBezTo>
                <a:cubicBezTo>
                  <a:pt x="2356" y="17741"/>
                  <a:pt x="2161" y="15785"/>
                  <a:pt x="1802" y="14262"/>
                </a:cubicBezTo>
                <a:cubicBezTo>
                  <a:pt x="2988" y="11357"/>
                  <a:pt x="3870" y="7215"/>
                  <a:pt x="4270" y="2766"/>
                </a:cubicBezTo>
                <a:lnTo>
                  <a:pt x="232"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333285" y="3582111"/>
            <a:ext cx="10" cy="13"/>
          </a:xfrm>
          <a:custGeom>
            <a:avLst/>
            <a:gdLst/>
            <a:ahLst/>
            <a:cxnLst/>
            <a:rect l="l" t="t" r="r" b="b"/>
            <a:pathLst>
              <a:path w="1" h="1" extrusionOk="0">
                <a:moveTo>
                  <a:pt x="0" y="1"/>
                </a:move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284826" y="3638771"/>
            <a:ext cx="87337" cy="168779"/>
          </a:xfrm>
          <a:custGeom>
            <a:avLst/>
            <a:gdLst/>
            <a:ahLst/>
            <a:cxnLst/>
            <a:rect l="l" t="t" r="r" b="b"/>
            <a:pathLst>
              <a:path w="8878" h="12537" extrusionOk="0">
                <a:moveTo>
                  <a:pt x="4505" y="0"/>
                </a:moveTo>
                <a:cubicBezTo>
                  <a:pt x="3994" y="204"/>
                  <a:pt x="3167" y="465"/>
                  <a:pt x="2096" y="465"/>
                </a:cubicBezTo>
                <a:cubicBezTo>
                  <a:pt x="1551" y="465"/>
                  <a:pt x="943" y="397"/>
                  <a:pt x="281" y="221"/>
                </a:cubicBezTo>
                <a:lnTo>
                  <a:pt x="281" y="221"/>
                </a:lnTo>
                <a:cubicBezTo>
                  <a:pt x="457" y="2197"/>
                  <a:pt x="177" y="3843"/>
                  <a:pt x="130" y="4811"/>
                </a:cubicBezTo>
                <a:cubicBezTo>
                  <a:pt x="1" y="7576"/>
                  <a:pt x="2016" y="12537"/>
                  <a:pt x="4981" y="12537"/>
                </a:cubicBezTo>
                <a:cubicBezTo>
                  <a:pt x="5178" y="12537"/>
                  <a:pt x="5379" y="12515"/>
                  <a:pt x="5584" y="12469"/>
                </a:cubicBezTo>
                <a:cubicBezTo>
                  <a:pt x="8877" y="11731"/>
                  <a:pt x="5736" y="9033"/>
                  <a:pt x="4408" y="4052"/>
                </a:cubicBezTo>
                <a:cubicBezTo>
                  <a:pt x="4162" y="3130"/>
                  <a:pt x="4415" y="1709"/>
                  <a:pt x="4505"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95854" y="3762149"/>
            <a:ext cx="58877" cy="45396"/>
          </a:xfrm>
          <a:custGeom>
            <a:avLst/>
            <a:gdLst/>
            <a:ahLst/>
            <a:cxnLst/>
            <a:rect l="l" t="t" r="r" b="b"/>
            <a:pathLst>
              <a:path w="5985" h="3372" extrusionOk="0">
                <a:moveTo>
                  <a:pt x="1" y="1"/>
                </a:moveTo>
                <a:lnTo>
                  <a:pt x="1" y="1"/>
                </a:lnTo>
                <a:cubicBezTo>
                  <a:pt x="857" y="1838"/>
                  <a:pt x="2211" y="3372"/>
                  <a:pt x="3860" y="3372"/>
                </a:cubicBezTo>
                <a:cubicBezTo>
                  <a:pt x="4057" y="3372"/>
                  <a:pt x="4258" y="3350"/>
                  <a:pt x="4463" y="3304"/>
                </a:cubicBezTo>
                <a:cubicBezTo>
                  <a:pt x="5624" y="3045"/>
                  <a:pt x="5984" y="2540"/>
                  <a:pt x="5908" y="1781"/>
                </a:cubicBezTo>
                <a:lnTo>
                  <a:pt x="5908" y="1781"/>
                </a:lnTo>
                <a:cubicBezTo>
                  <a:pt x="5642" y="1858"/>
                  <a:pt x="5370" y="1919"/>
                  <a:pt x="5095" y="1960"/>
                </a:cubicBezTo>
                <a:cubicBezTo>
                  <a:pt x="4813" y="2006"/>
                  <a:pt x="4536" y="2028"/>
                  <a:pt x="4265" y="2028"/>
                </a:cubicBezTo>
                <a:cubicBezTo>
                  <a:pt x="2583" y="2028"/>
                  <a:pt x="1123" y="1185"/>
                  <a:pt x="1"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148765" y="2856292"/>
            <a:ext cx="125458" cy="948756"/>
          </a:xfrm>
          <a:custGeom>
            <a:avLst/>
            <a:gdLst/>
            <a:ahLst/>
            <a:cxnLst/>
            <a:rect l="l" t="t" r="r" b="b"/>
            <a:pathLst>
              <a:path w="12753" h="70474" extrusionOk="0">
                <a:moveTo>
                  <a:pt x="7592" y="0"/>
                </a:moveTo>
                <a:cubicBezTo>
                  <a:pt x="4308" y="0"/>
                  <a:pt x="344" y="1859"/>
                  <a:pt x="726" y="17341"/>
                </a:cubicBezTo>
                <a:cubicBezTo>
                  <a:pt x="872" y="23252"/>
                  <a:pt x="1920" y="29095"/>
                  <a:pt x="3474" y="32818"/>
                </a:cubicBezTo>
                <a:cubicBezTo>
                  <a:pt x="3109" y="34951"/>
                  <a:pt x="3140" y="37395"/>
                  <a:pt x="3046" y="38243"/>
                </a:cubicBezTo>
                <a:cubicBezTo>
                  <a:pt x="2421" y="43948"/>
                  <a:pt x="5563" y="57879"/>
                  <a:pt x="4468" y="61988"/>
                </a:cubicBezTo>
                <a:cubicBezTo>
                  <a:pt x="3142" y="66971"/>
                  <a:pt x="0" y="69669"/>
                  <a:pt x="3291" y="70405"/>
                </a:cubicBezTo>
                <a:cubicBezTo>
                  <a:pt x="3496" y="70451"/>
                  <a:pt x="3697" y="70473"/>
                  <a:pt x="3894" y="70473"/>
                </a:cubicBezTo>
                <a:cubicBezTo>
                  <a:pt x="6860" y="70473"/>
                  <a:pt x="8877" y="65512"/>
                  <a:pt x="8746" y="62747"/>
                </a:cubicBezTo>
                <a:cubicBezTo>
                  <a:pt x="8582" y="59280"/>
                  <a:pt x="10274" y="47126"/>
                  <a:pt x="10638" y="42218"/>
                </a:cubicBezTo>
                <a:cubicBezTo>
                  <a:pt x="10887" y="38882"/>
                  <a:pt x="10502" y="35696"/>
                  <a:pt x="9931" y="33032"/>
                </a:cubicBezTo>
                <a:cubicBezTo>
                  <a:pt x="11259" y="28801"/>
                  <a:pt x="11931" y="21727"/>
                  <a:pt x="12251" y="15486"/>
                </a:cubicBezTo>
                <a:cubicBezTo>
                  <a:pt x="12753" y="5744"/>
                  <a:pt x="11480" y="189"/>
                  <a:pt x="8112" y="14"/>
                </a:cubicBezTo>
                <a:cubicBezTo>
                  <a:pt x="7941" y="6"/>
                  <a:pt x="7768" y="0"/>
                  <a:pt x="75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12984" y="3112685"/>
            <a:ext cx="49561" cy="526545"/>
          </a:xfrm>
          <a:custGeom>
            <a:avLst/>
            <a:gdLst/>
            <a:ahLst/>
            <a:cxnLst/>
            <a:rect l="l" t="t" r="r" b="b"/>
            <a:pathLst>
              <a:path w="5038" h="39112" extrusionOk="0">
                <a:moveTo>
                  <a:pt x="1" y="1"/>
                </a:moveTo>
                <a:cubicBezTo>
                  <a:pt x="1" y="1"/>
                  <a:pt x="3048" y="10044"/>
                  <a:pt x="1783" y="13709"/>
                </a:cubicBezTo>
                <a:cubicBezTo>
                  <a:pt x="1783" y="13709"/>
                  <a:pt x="3898" y="21042"/>
                  <a:pt x="3139" y="26415"/>
                </a:cubicBezTo>
                <a:cubicBezTo>
                  <a:pt x="2380" y="31788"/>
                  <a:pt x="2446" y="39110"/>
                  <a:pt x="2446" y="39112"/>
                </a:cubicBezTo>
                <a:cubicBezTo>
                  <a:pt x="2895" y="34010"/>
                  <a:pt x="3847" y="26711"/>
                  <a:pt x="4110" y="23172"/>
                </a:cubicBezTo>
                <a:cubicBezTo>
                  <a:pt x="4359" y="19836"/>
                  <a:pt x="3972" y="16650"/>
                  <a:pt x="3403" y="13987"/>
                </a:cubicBezTo>
                <a:cubicBezTo>
                  <a:pt x="4126" y="11681"/>
                  <a:pt x="4655" y="8533"/>
                  <a:pt x="5038" y="5135"/>
                </a:cubicBezTo>
                <a:lnTo>
                  <a:pt x="1" y="1"/>
                </a:lnTo>
                <a:close/>
              </a:path>
            </a:pathLst>
          </a:custGeom>
          <a:solidFill>
            <a:srgbClr val="FFC5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148765" y="3636214"/>
            <a:ext cx="88292" cy="168793"/>
          </a:xfrm>
          <a:custGeom>
            <a:avLst/>
            <a:gdLst/>
            <a:ahLst/>
            <a:cxnLst/>
            <a:rect l="l" t="t" r="r" b="b"/>
            <a:pathLst>
              <a:path w="8975" h="12538" extrusionOk="0">
                <a:moveTo>
                  <a:pt x="4656" y="1"/>
                </a:moveTo>
                <a:cubicBezTo>
                  <a:pt x="4746" y="1710"/>
                  <a:pt x="4715" y="3130"/>
                  <a:pt x="4468" y="4052"/>
                </a:cubicBezTo>
                <a:cubicBezTo>
                  <a:pt x="3142" y="9035"/>
                  <a:pt x="0" y="11733"/>
                  <a:pt x="3291" y="12469"/>
                </a:cubicBezTo>
                <a:cubicBezTo>
                  <a:pt x="3496" y="12515"/>
                  <a:pt x="3697" y="12537"/>
                  <a:pt x="3894" y="12537"/>
                </a:cubicBezTo>
                <a:cubicBezTo>
                  <a:pt x="6860" y="12537"/>
                  <a:pt x="8877" y="7576"/>
                  <a:pt x="8746" y="4811"/>
                </a:cubicBezTo>
                <a:cubicBezTo>
                  <a:pt x="8701" y="3844"/>
                  <a:pt x="8800" y="2197"/>
                  <a:pt x="8974" y="222"/>
                </a:cubicBezTo>
                <a:lnTo>
                  <a:pt x="8974" y="222"/>
                </a:lnTo>
                <a:cubicBezTo>
                  <a:pt x="8312" y="398"/>
                  <a:pt x="7694" y="465"/>
                  <a:pt x="7135" y="465"/>
                </a:cubicBezTo>
                <a:cubicBezTo>
                  <a:pt x="6035" y="465"/>
                  <a:pt x="5167" y="205"/>
                  <a:pt x="4656"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165853" y="3763414"/>
            <a:ext cx="57845" cy="41572"/>
          </a:xfrm>
          <a:custGeom>
            <a:avLst/>
            <a:gdLst/>
            <a:ahLst/>
            <a:cxnLst/>
            <a:rect l="l" t="t" r="r" b="b"/>
            <a:pathLst>
              <a:path w="5880" h="3088" extrusionOk="0">
                <a:moveTo>
                  <a:pt x="5879" y="1"/>
                </a:moveTo>
                <a:cubicBezTo>
                  <a:pt x="4920" y="1186"/>
                  <a:pt x="3673" y="2030"/>
                  <a:pt x="2234" y="2030"/>
                </a:cubicBezTo>
                <a:cubicBezTo>
                  <a:pt x="2003" y="2030"/>
                  <a:pt x="1766" y="2008"/>
                  <a:pt x="1525" y="1962"/>
                </a:cubicBezTo>
                <a:cubicBezTo>
                  <a:pt x="837" y="1832"/>
                  <a:pt x="390" y="1638"/>
                  <a:pt x="125" y="1383"/>
                </a:cubicBezTo>
                <a:lnTo>
                  <a:pt x="125" y="1383"/>
                </a:lnTo>
                <a:cubicBezTo>
                  <a:pt x="0" y="2208"/>
                  <a:pt x="338" y="2747"/>
                  <a:pt x="1554" y="3020"/>
                </a:cubicBezTo>
                <a:cubicBezTo>
                  <a:pt x="1759" y="3066"/>
                  <a:pt x="1960" y="3088"/>
                  <a:pt x="2157" y="3088"/>
                </a:cubicBezTo>
                <a:cubicBezTo>
                  <a:pt x="3721" y="3088"/>
                  <a:pt x="5020" y="1709"/>
                  <a:pt x="587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160383" y="1957529"/>
            <a:ext cx="205938" cy="478767"/>
          </a:xfrm>
          <a:custGeom>
            <a:avLst/>
            <a:gdLst/>
            <a:ahLst/>
            <a:cxnLst/>
            <a:rect l="l" t="t" r="r" b="b"/>
            <a:pathLst>
              <a:path w="20934" h="35563" extrusionOk="0">
                <a:moveTo>
                  <a:pt x="10339" y="1"/>
                </a:moveTo>
                <a:cubicBezTo>
                  <a:pt x="1843" y="1"/>
                  <a:pt x="0" y="11162"/>
                  <a:pt x="445" y="17716"/>
                </a:cubicBezTo>
                <a:cubicBezTo>
                  <a:pt x="982" y="25635"/>
                  <a:pt x="4141" y="34450"/>
                  <a:pt x="4141" y="34450"/>
                </a:cubicBezTo>
                <a:cubicBezTo>
                  <a:pt x="4141" y="34450"/>
                  <a:pt x="10136" y="35563"/>
                  <a:pt x="14736" y="35563"/>
                </a:cubicBezTo>
                <a:cubicBezTo>
                  <a:pt x="17511" y="35563"/>
                  <a:pt x="19779" y="35158"/>
                  <a:pt x="19916" y="33859"/>
                </a:cubicBezTo>
                <a:cubicBezTo>
                  <a:pt x="20330" y="29915"/>
                  <a:pt x="20295" y="24940"/>
                  <a:pt x="20295" y="20932"/>
                </a:cubicBezTo>
                <a:cubicBezTo>
                  <a:pt x="20295" y="15759"/>
                  <a:pt x="20934" y="10486"/>
                  <a:pt x="19192" y="6068"/>
                </a:cubicBezTo>
                <a:cubicBezTo>
                  <a:pt x="17442" y="1633"/>
                  <a:pt x="15216" y="883"/>
                  <a:pt x="13209" y="380"/>
                </a:cubicBezTo>
                <a:cubicBezTo>
                  <a:pt x="12178" y="121"/>
                  <a:pt x="11222" y="1"/>
                  <a:pt x="10339"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182281" y="2004255"/>
            <a:ext cx="167021" cy="357995"/>
          </a:xfrm>
          <a:custGeom>
            <a:avLst/>
            <a:gdLst/>
            <a:ahLst/>
            <a:cxnLst/>
            <a:rect l="l" t="t" r="r" b="b"/>
            <a:pathLst>
              <a:path w="16978" h="26592" extrusionOk="0">
                <a:moveTo>
                  <a:pt x="11198" y="0"/>
                </a:moveTo>
                <a:lnTo>
                  <a:pt x="5706" y="844"/>
                </a:lnTo>
                <a:lnTo>
                  <a:pt x="1668" y="4146"/>
                </a:lnTo>
                <a:cubicBezTo>
                  <a:pt x="1668" y="4146"/>
                  <a:pt x="1" y="9961"/>
                  <a:pt x="25" y="12743"/>
                </a:cubicBezTo>
                <a:cubicBezTo>
                  <a:pt x="50" y="15524"/>
                  <a:pt x="1090" y="22096"/>
                  <a:pt x="1412" y="24120"/>
                </a:cubicBezTo>
                <a:cubicBezTo>
                  <a:pt x="1561" y="25059"/>
                  <a:pt x="1876" y="25311"/>
                  <a:pt x="2170" y="25311"/>
                </a:cubicBezTo>
                <a:cubicBezTo>
                  <a:pt x="2510" y="25311"/>
                  <a:pt x="2822" y="24976"/>
                  <a:pt x="2822" y="24976"/>
                </a:cubicBezTo>
                <a:cubicBezTo>
                  <a:pt x="2822" y="24976"/>
                  <a:pt x="5322" y="25953"/>
                  <a:pt x="5642" y="25953"/>
                </a:cubicBezTo>
                <a:cubicBezTo>
                  <a:pt x="5962" y="25953"/>
                  <a:pt x="9615" y="26592"/>
                  <a:pt x="9615" y="26592"/>
                </a:cubicBezTo>
                <a:cubicBezTo>
                  <a:pt x="9615" y="26592"/>
                  <a:pt x="14680" y="25509"/>
                  <a:pt x="15269" y="24195"/>
                </a:cubicBezTo>
                <a:cubicBezTo>
                  <a:pt x="15859" y="22879"/>
                  <a:pt x="16212" y="19231"/>
                  <a:pt x="16248" y="18136"/>
                </a:cubicBezTo>
                <a:cubicBezTo>
                  <a:pt x="16330" y="15663"/>
                  <a:pt x="16424" y="11879"/>
                  <a:pt x="16701" y="10233"/>
                </a:cubicBezTo>
                <a:cubicBezTo>
                  <a:pt x="16978" y="8586"/>
                  <a:pt x="15269" y="1703"/>
                  <a:pt x="15269" y="1703"/>
                </a:cubicBezTo>
                <a:lnTo>
                  <a:pt x="111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7226136" y="2239769"/>
            <a:ext cx="77539" cy="107000"/>
          </a:xfrm>
          <a:custGeom>
            <a:avLst/>
            <a:gdLst/>
            <a:ahLst/>
            <a:cxnLst/>
            <a:rect l="l" t="t" r="r" b="b"/>
            <a:pathLst>
              <a:path w="7882" h="7948" extrusionOk="0">
                <a:moveTo>
                  <a:pt x="5355" y="1"/>
                </a:moveTo>
                <a:cubicBezTo>
                  <a:pt x="3672" y="1"/>
                  <a:pt x="1252" y="490"/>
                  <a:pt x="1252" y="490"/>
                </a:cubicBezTo>
                <a:cubicBezTo>
                  <a:pt x="1252" y="490"/>
                  <a:pt x="1323" y="5936"/>
                  <a:pt x="589" y="6815"/>
                </a:cubicBezTo>
                <a:cubicBezTo>
                  <a:pt x="1" y="7517"/>
                  <a:pt x="2138" y="7948"/>
                  <a:pt x="4221" y="7948"/>
                </a:cubicBezTo>
                <a:cubicBezTo>
                  <a:pt x="6073" y="7948"/>
                  <a:pt x="7882" y="7608"/>
                  <a:pt x="7699" y="6815"/>
                </a:cubicBezTo>
                <a:cubicBezTo>
                  <a:pt x="7415" y="5581"/>
                  <a:pt x="6870" y="2232"/>
                  <a:pt x="6940" y="584"/>
                </a:cubicBezTo>
                <a:cubicBezTo>
                  <a:pt x="6959" y="144"/>
                  <a:pt x="6265" y="1"/>
                  <a:pt x="5355"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7238030" y="2214945"/>
            <a:ext cx="58966" cy="78338"/>
          </a:xfrm>
          <a:custGeom>
            <a:avLst/>
            <a:gdLst/>
            <a:ahLst/>
            <a:cxnLst/>
            <a:rect l="l" t="t" r="r" b="b"/>
            <a:pathLst>
              <a:path w="5994" h="5819" extrusionOk="0">
                <a:moveTo>
                  <a:pt x="4243" y="0"/>
                </a:moveTo>
                <a:cubicBezTo>
                  <a:pt x="2591" y="0"/>
                  <a:pt x="62" y="618"/>
                  <a:pt x="62" y="618"/>
                </a:cubicBezTo>
                <a:lnTo>
                  <a:pt x="1" y="4835"/>
                </a:lnTo>
                <a:cubicBezTo>
                  <a:pt x="1" y="4835"/>
                  <a:pt x="4142" y="4960"/>
                  <a:pt x="5994" y="5818"/>
                </a:cubicBezTo>
                <a:cubicBezTo>
                  <a:pt x="5994" y="5818"/>
                  <a:pt x="5562" y="1497"/>
                  <a:pt x="5637" y="618"/>
                </a:cubicBezTo>
                <a:cubicBezTo>
                  <a:pt x="5676" y="155"/>
                  <a:pt x="5069" y="0"/>
                  <a:pt x="4243" y="0"/>
                </a:cubicBezTo>
                <a:close/>
              </a:path>
            </a:pathLst>
          </a:custGeom>
          <a:solidFill>
            <a:srgbClr val="FFC5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7182527" y="1983820"/>
            <a:ext cx="162407" cy="281003"/>
          </a:xfrm>
          <a:custGeom>
            <a:avLst/>
            <a:gdLst/>
            <a:ahLst/>
            <a:cxnLst/>
            <a:rect l="l" t="t" r="r" b="b"/>
            <a:pathLst>
              <a:path w="16509" h="20873" extrusionOk="0">
                <a:moveTo>
                  <a:pt x="8255" y="1"/>
                </a:moveTo>
                <a:cubicBezTo>
                  <a:pt x="6066" y="1"/>
                  <a:pt x="3967" y="1099"/>
                  <a:pt x="2418" y="3057"/>
                </a:cubicBezTo>
                <a:cubicBezTo>
                  <a:pt x="871" y="5015"/>
                  <a:pt x="0" y="7669"/>
                  <a:pt x="0" y="10437"/>
                </a:cubicBezTo>
                <a:cubicBezTo>
                  <a:pt x="0" y="13204"/>
                  <a:pt x="871" y="15858"/>
                  <a:pt x="2418" y="17816"/>
                </a:cubicBezTo>
                <a:cubicBezTo>
                  <a:pt x="3967" y="19774"/>
                  <a:pt x="6066" y="20873"/>
                  <a:pt x="8255" y="20873"/>
                </a:cubicBezTo>
                <a:cubicBezTo>
                  <a:pt x="10445" y="20873"/>
                  <a:pt x="12544" y="19774"/>
                  <a:pt x="14091" y="17816"/>
                </a:cubicBezTo>
                <a:cubicBezTo>
                  <a:pt x="15640" y="15858"/>
                  <a:pt x="16509" y="13204"/>
                  <a:pt x="16509" y="10437"/>
                </a:cubicBezTo>
                <a:cubicBezTo>
                  <a:pt x="16509" y="7669"/>
                  <a:pt x="15640" y="5015"/>
                  <a:pt x="14091" y="3057"/>
                </a:cubicBezTo>
                <a:cubicBezTo>
                  <a:pt x="12544" y="1099"/>
                  <a:pt x="10445" y="1"/>
                  <a:pt x="82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186875" y="2148538"/>
            <a:ext cx="156869" cy="116276"/>
          </a:xfrm>
          <a:custGeom>
            <a:avLst/>
            <a:gdLst/>
            <a:ahLst/>
            <a:cxnLst/>
            <a:rect l="l" t="t" r="r" b="b"/>
            <a:pathLst>
              <a:path w="15946" h="8637" extrusionOk="0">
                <a:moveTo>
                  <a:pt x="15945" y="0"/>
                </a:moveTo>
                <a:cubicBezTo>
                  <a:pt x="14782" y="4127"/>
                  <a:pt x="11524" y="7098"/>
                  <a:pt x="7688" y="7098"/>
                </a:cubicBezTo>
                <a:cubicBezTo>
                  <a:pt x="4359" y="7098"/>
                  <a:pt x="1468" y="4863"/>
                  <a:pt x="0" y="1577"/>
                </a:cubicBezTo>
                <a:lnTo>
                  <a:pt x="0" y="1577"/>
                </a:lnTo>
                <a:cubicBezTo>
                  <a:pt x="1111" y="5683"/>
                  <a:pt x="4188" y="8637"/>
                  <a:pt x="7813" y="8637"/>
                </a:cubicBezTo>
                <a:cubicBezTo>
                  <a:pt x="11886" y="8637"/>
                  <a:pt x="15270" y="4907"/>
                  <a:pt x="15945" y="0"/>
                </a:cubicBezTo>
                <a:close/>
              </a:path>
            </a:pathLst>
          </a:custGeom>
          <a:solidFill>
            <a:srgbClr val="FFC5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163826" y="1963115"/>
            <a:ext cx="173494" cy="247158"/>
          </a:xfrm>
          <a:custGeom>
            <a:avLst/>
            <a:gdLst/>
            <a:ahLst/>
            <a:cxnLst/>
            <a:rect l="l" t="t" r="r" b="b"/>
            <a:pathLst>
              <a:path w="17636" h="18359" extrusionOk="0">
                <a:moveTo>
                  <a:pt x="10066" y="0"/>
                </a:moveTo>
                <a:cubicBezTo>
                  <a:pt x="4697" y="0"/>
                  <a:pt x="1557" y="5931"/>
                  <a:pt x="853" y="8972"/>
                </a:cubicBezTo>
                <a:cubicBezTo>
                  <a:pt x="1" y="12669"/>
                  <a:pt x="1901" y="18359"/>
                  <a:pt x="1901" y="18359"/>
                </a:cubicBezTo>
                <a:cubicBezTo>
                  <a:pt x="2190" y="14187"/>
                  <a:pt x="4021" y="15948"/>
                  <a:pt x="7206" y="11019"/>
                </a:cubicBezTo>
                <a:cubicBezTo>
                  <a:pt x="9387" y="7644"/>
                  <a:pt x="15117" y="9179"/>
                  <a:pt x="16506" y="5305"/>
                </a:cubicBezTo>
                <a:cubicBezTo>
                  <a:pt x="17635" y="2150"/>
                  <a:pt x="13843" y="914"/>
                  <a:pt x="13843" y="914"/>
                </a:cubicBezTo>
                <a:cubicBezTo>
                  <a:pt x="12482" y="275"/>
                  <a:pt x="11222"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304707" y="1994172"/>
            <a:ext cx="58189" cy="163098"/>
          </a:xfrm>
          <a:custGeom>
            <a:avLst/>
            <a:gdLst/>
            <a:ahLst/>
            <a:cxnLst/>
            <a:rect l="l" t="t" r="r" b="b"/>
            <a:pathLst>
              <a:path w="5915" h="12115" extrusionOk="0">
                <a:moveTo>
                  <a:pt x="1700" y="1"/>
                </a:moveTo>
                <a:cubicBezTo>
                  <a:pt x="0" y="1"/>
                  <a:pt x="810" y="2483"/>
                  <a:pt x="810" y="2483"/>
                </a:cubicBezTo>
                <a:cubicBezTo>
                  <a:pt x="810" y="2483"/>
                  <a:pt x="1548" y="5644"/>
                  <a:pt x="2900" y="7238"/>
                </a:cubicBezTo>
                <a:cubicBezTo>
                  <a:pt x="4251" y="8832"/>
                  <a:pt x="5227" y="10688"/>
                  <a:pt x="5436" y="11850"/>
                </a:cubicBezTo>
                <a:cubicBezTo>
                  <a:pt x="5469" y="12032"/>
                  <a:pt x="5505" y="12114"/>
                  <a:pt x="5541" y="12114"/>
                </a:cubicBezTo>
                <a:cubicBezTo>
                  <a:pt x="5734" y="12114"/>
                  <a:pt x="5915" y="9693"/>
                  <a:pt x="5436" y="7382"/>
                </a:cubicBezTo>
                <a:cubicBezTo>
                  <a:pt x="4869" y="4645"/>
                  <a:pt x="4033" y="297"/>
                  <a:pt x="1976" y="20"/>
                </a:cubicBezTo>
                <a:cubicBezTo>
                  <a:pt x="1877" y="7"/>
                  <a:pt x="1786" y="1"/>
                  <a:pt x="17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334554" y="2094489"/>
            <a:ext cx="21219" cy="58225"/>
          </a:xfrm>
          <a:custGeom>
            <a:avLst/>
            <a:gdLst/>
            <a:ahLst/>
            <a:cxnLst/>
            <a:rect l="l" t="t" r="r" b="b"/>
            <a:pathLst>
              <a:path w="2157" h="4325" extrusionOk="0">
                <a:moveTo>
                  <a:pt x="1051" y="1"/>
                </a:moveTo>
                <a:cubicBezTo>
                  <a:pt x="816" y="1"/>
                  <a:pt x="584" y="93"/>
                  <a:pt x="413" y="296"/>
                </a:cubicBezTo>
                <a:cubicBezTo>
                  <a:pt x="141" y="620"/>
                  <a:pt x="38" y="1109"/>
                  <a:pt x="0" y="1521"/>
                </a:cubicBezTo>
                <a:lnTo>
                  <a:pt x="430" y="4264"/>
                </a:lnTo>
                <a:cubicBezTo>
                  <a:pt x="555" y="4306"/>
                  <a:pt x="672" y="4325"/>
                  <a:pt x="781" y="4325"/>
                </a:cubicBezTo>
                <a:cubicBezTo>
                  <a:pt x="1716" y="4325"/>
                  <a:pt x="2039" y="2903"/>
                  <a:pt x="2094" y="2137"/>
                </a:cubicBezTo>
                <a:cubicBezTo>
                  <a:pt x="2131" y="1627"/>
                  <a:pt x="2157" y="881"/>
                  <a:pt x="1863" y="439"/>
                </a:cubicBezTo>
                <a:cubicBezTo>
                  <a:pt x="1676" y="161"/>
                  <a:pt x="1361" y="1"/>
                  <a:pt x="105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141436" y="2725241"/>
            <a:ext cx="279818" cy="496309"/>
          </a:xfrm>
          <a:custGeom>
            <a:avLst/>
            <a:gdLst/>
            <a:ahLst/>
            <a:cxnLst/>
            <a:rect l="l" t="t" r="r" b="b"/>
            <a:pathLst>
              <a:path w="28444" h="36866" extrusionOk="0">
                <a:moveTo>
                  <a:pt x="19600" y="1"/>
                </a:moveTo>
                <a:cubicBezTo>
                  <a:pt x="17739" y="1"/>
                  <a:pt x="16309" y="1943"/>
                  <a:pt x="16309" y="1943"/>
                </a:cubicBezTo>
                <a:lnTo>
                  <a:pt x="1708" y="5196"/>
                </a:lnTo>
                <a:cubicBezTo>
                  <a:pt x="1708" y="5196"/>
                  <a:pt x="0" y="11520"/>
                  <a:pt x="475" y="21379"/>
                </a:cubicBezTo>
                <a:cubicBezTo>
                  <a:pt x="949" y="31239"/>
                  <a:pt x="1772" y="34842"/>
                  <a:pt x="1772" y="34842"/>
                </a:cubicBezTo>
                <a:cubicBezTo>
                  <a:pt x="1772" y="34842"/>
                  <a:pt x="8569" y="36865"/>
                  <a:pt x="14955" y="36865"/>
                </a:cubicBezTo>
                <a:cubicBezTo>
                  <a:pt x="18148" y="36865"/>
                  <a:pt x="21238" y="36359"/>
                  <a:pt x="23325" y="34842"/>
                </a:cubicBezTo>
                <a:cubicBezTo>
                  <a:pt x="23325" y="34842"/>
                  <a:pt x="28443" y="13131"/>
                  <a:pt x="23325" y="3176"/>
                </a:cubicBezTo>
                <a:cubicBezTo>
                  <a:pt x="22077" y="749"/>
                  <a:pt x="20755" y="1"/>
                  <a:pt x="19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7319453" y="2790921"/>
            <a:ext cx="96535" cy="428054"/>
          </a:xfrm>
          <a:custGeom>
            <a:avLst/>
            <a:gdLst/>
            <a:ahLst/>
            <a:cxnLst/>
            <a:rect l="l" t="t" r="r" b="b"/>
            <a:pathLst>
              <a:path w="9813" h="31796" extrusionOk="0">
                <a:moveTo>
                  <a:pt x="5968" y="1"/>
                </a:moveTo>
                <a:lnTo>
                  <a:pt x="1455" y="345"/>
                </a:lnTo>
                <a:cubicBezTo>
                  <a:pt x="1455" y="345"/>
                  <a:pt x="3002" y="7725"/>
                  <a:pt x="2468" y="14417"/>
                </a:cubicBezTo>
                <a:cubicBezTo>
                  <a:pt x="2016" y="20082"/>
                  <a:pt x="1784" y="28106"/>
                  <a:pt x="0" y="31796"/>
                </a:cubicBezTo>
                <a:cubicBezTo>
                  <a:pt x="2010" y="31533"/>
                  <a:pt x="3841" y="30973"/>
                  <a:pt x="5229" y="29963"/>
                </a:cubicBezTo>
                <a:cubicBezTo>
                  <a:pt x="5229" y="29963"/>
                  <a:pt x="9813" y="10524"/>
                  <a:pt x="5968"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7157973" y="2301787"/>
            <a:ext cx="223508" cy="512181"/>
          </a:xfrm>
          <a:custGeom>
            <a:avLst/>
            <a:gdLst/>
            <a:ahLst/>
            <a:cxnLst/>
            <a:rect l="l" t="t" r="r" b="b"/>
            <a:pathLst>
              <a:path w="22720" h="38045" extrusionOk="0">
                <a:moveTo>
                  <a:pt x="6779" y="0"/>
                </a:moveTo>
                <a:cubicBezTo>
                  <a:pt x="5225" y="0"/>
                  <a:pt x="2866" y="141"/>
                  <a:pt x="1066" y="1362"/>
                </a:cubicBezTo>
                <a:cubicBezTo>
                  <a:pt x="366" y="1835"/>
                  <a:pt x="1816" y="6442"/>
                  <a:pt x="1683" y="8930"/>
                </a:cubicBezTo>
                <a:cubicBezTo>
                  <a:pt x="1462" y="13077"/>
                  <a:pt x="818" y="16450"/>
                  <a:pt x="502" y="22467"/>
                </a:cubicBezTo>
                <a:cubicBezTo>
                  <a:pt x="0" y="31969"/>
                  <a:pt x="28" y="36652"/>
                  <a:pt x="28" y="36652"/>
                </a:cubicBezTo>
                <a:cubicBezTo>
                  <a:pt x="3378" y="37697"/>
                  <a:pt x="6991" y="38045"/>
                  <a:pt x="10320" y="38045"/>
                </a:cubicBezTo>
                <a:cubicBezTo>
                  <a:pt x="16978" y="38045"/>
                  <a:pt x="22498" y="36652"/>
                  <a:pt x="22498" y="36652"/>
                </a:cubicBezTo>
                <a:cubicBezTo>
                  <a:pt x="22498" y="36652"/>
                  <a:pt x="22719" y="23374"/>
                  <a:pt x="22498" y="18955"/>
                </a:cubicBezTo>
                <a:cubicBezTo>
                  <a:pt x="22270" y="14442"/>
                  <a:pt x="21245" y="2603"/>
                  <a:pt x="19369" y="1144"/>
                </a:cubicBezTo>
                <a:cubicBezTo>
                  <a:pt x="18023" y="99"/>
                  <a:pt x="15393" y="9"/>
                  <a:pt x="14531" y="9"/>
                </a:cubicBezTo>
                <a:cubicBezTo>
                  <a:pt x="14353" y="9"/>
                  <a:pt x="14250" y="13"/>
                  <a:pt x="14250" y="13"/>
                </a:cubicBezTo>
                <a:cubicBezTo>
                  <a:pt x="12985" y="535"/>
                  <a:pt x="11858" y="709"/>
                  <a:pt x="10916" y="709"/>
                </a:cubicBezTo>
                <a:cubicBezTo>
                  <a:pt x="9034" y="709"/>
                  <a:pt x="7897" y="13"/>
                  <a:pt x="7897" y="13"/>
                </a:cubicBezTo>
                <a:cubicBezTo>
                  <a:pt x="7615" y="12"/>
                  <a:pt x="7231" y="0"/>
                  <a:pt x="6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7321450" y="2421987"/>
            <a:ext cx="69118" cy="204603"/>
          </a:xfrm>
          <a:custGeom>
            <a:avLst/>
            <a:gdLst/>
            <a:ahLst/>
            <a:cxnLst/>
            <a:rect l="l" t="t" r="r" b="b"/>
            <a:pathLst>
              <a:path w="7026" h="15198" extrusionOk="0">
                <a:moveTo>
                  <a:pt x="4778" y="1"/>
                </a:moveTo>
                <a:lnTo>
                  <a:pt x="1" y="5887"/>
                </a:lnTo>
                <a:lnTo>
                  <a:pt x="1447" y="14372"/>
                </a:lnTo>
                <a:cubicBezTo>
                  <a:pt x="1447" y="14372"/>
                  <a:pt x="2697" y="15198"/>
                  <a:pt x="3960" y="15198"/>
                </a:cubicBezTo>
                <a:cubicBezTo>
                  <a:pt x="5101" y="15198"/>
                  <a:pt x="6253" y="14523"/>
                  <a:pt x="6501" y="11956"/>
                </a:cubicBezTo>
                <a:cubicBezTo>
                  <a:pt x="7025" y="6547"/>
                  <a:pt x="4778" y="1"/>
                  <a:pt x="4778" y="1"/>
                </a:cubicBezTo>
                <a:close/>
              </a:path>
            </a:pathLst>
          </a:custGeom>
          <a:solidFill>
            <a:srgbClr val="57A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316502" y="2491329"/>
            <a:ext cx="46649" cy="70988"/>
          </a:xfrm>
          <a:custGeom>
            <a:avLst/>
            <a:gdLst/>
            <a:ahLst/>
            <a:cxnLst/>
            <a:rect l="l" t="t" r="r" b="b"/>
            <a:pathLst>
              <a:path w="4742" h="5273" extrusionOk="0">
                <a:moveTo>
                  <a:pt x="1525" y="0"/>
                </a:moveTo>
                <a:cubicBezTo>
                  <a:pt x="907" y="0"/>
                  <a:pt x="475" y="137"/>
                  <a:pt x="570" y="548"/>
                </a:cubicBezTo>
                <a:cubicBezTo>
                  <a:pt x="855" y="1779"/>
                  <a:pt x="1" y="4529"/>
                  <a:pt x="1" y="4529"/>
                </a:cubicBezTo>
                <a:cubicBezTo>
                  <a:pt x="703" y="5131"/>
                  <a:pt x="1990" y="5273"/>
                  <a:pt x="3046" y="5273"/>
                </a:cubicBezTo>
                <a:cubicBezTo>
                  <a:pt x="3985" y="5273"/>
                  <a:pt x="4742" y="5160"/>
                  <a:pt x="4742" y="5160"/>
                </a:cubicBezTo>
                <a:cubicBezTo>
                  <a:pt x="3983" y="4179"/>
                  <a:pt x="4742" y="548"/>
                  <a:pt x="4742" y="548"/>
                </a:cubicBezTo>
                <a:cubicBezTo>
                  <a:pt x="4742" y="548"/>
                  <a:pt x="2762" y="0"/>
                  <a:pt x="1525" y="0"/>
                </a:cubicBezTo>
                <a:close/>
              </a:path>
            </a:pathLst>
          </a:custGeom>
          <a:solidFill>
            <a:srgbClr val="FFC5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320063" y="2495139"/>
            <a:ext cx="42990" cy="44399"/>
          </a:xfrm>
          <a:custGeom>
            <a:avLst/>
            <a:gdLst/>
            <a:ahLst/>
            <a:cxnLst/>
            <a:rect l="l" t="t" r="r" b="b"/>
            <a:pathLst>
              <a:path w="4370" h="3298" extrusionOk="0">
                <a:moveTo>
                  <a:pt x="1155" y="1"/>
                </a:moveTo>
                <a:cubicBezTo>
                  <a:pt x="599" y="1"/>
                  <a:pt x="193" y="112"/>
                  <a:pt x="187" y="434"/>
                </a:cubicBezTo>
                <a:lnTo>
                  <a:pt x="199" y="549"/>
                </a:lnTo>
                <a:cubicBezTo>
                  <a:pt x="316" y="1057"/>
                  <a:pt x="239" y="1821"/>
                  <a:pt x="110" y="2547"/>
                </a:cubicBezTo>
                <a:lnTo>
                  <a:pt x="1" y="2855"/>
                </a:lnTo>
                <a:cubicBezTo>
                  <a:pt x="1" y="2855"/>
                  <a:pt x="240" y="2841"/>
                  <a:pt x="619" y="2841"/>
                </a:cubicBezTo>
                <a:cubicBezTo>
                  <a:pt x="1434" y="2841"/>
                  <a:pt x="2899" y="2904"/>
                  <a:pt x="4037" y="3297"/>
                </a:cubicBezTo>
                <a:cubicBezTo>
                  <a:pt x="4070" y="1986"/>
                  <a:pt x="4369" y="549"/>
                  <a:pt x="4369" y="549"/>
                </a:cubicBezTo>
                <a:cubicBezTo>
                  <a:pt x="4369" y="549"/>
                  <a:pt x="2390" y="1"/>
                  <a:pt x="1155" y="1"/>
                </a:cubicBezTo>
                <a:close/>
              </a:path>
            </a:pathLst>
          </a:custGeom>
          <a:solidFill>
            <a:srgbClr val="FFC5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33032" y="2533559"/>
            <a:ext cx="198472" cy="505853"/>
          </a:xfrm>
          <a:custGeom>
            <a:avLst/>
            <a:gdLst/>
            <a:ahLst/>
            <a:cxnLst/>
            <a:rect l="l" t="t" r="r" b="b"/>
            <a:pathLst>
              <a:path w="20175" h="37575" extrusionOk="0">
                <a:moveTo>
                  <a:pt x="8482" y="1"/>
                </a:moveTo>
                <a:cubicBezTo>
                  <a:pt x="3611" y="380"/>
                  <a:pt x="3062" y="7497"/>
                  <a:pt x="3062" y="10648"/>
                </a:cubicBezTo>
                <a:cubicBezTo>
                  <a:pt x="3062" y="17006"/>
                  <a:pt x="1" y="22472"/>
                  <a:pt x="1609" y="28935"/>
                </a:cubicBezTo>
                <a:cubicBezTo>
                  <a:pt x="2097" y="30891"/>
                  <a:pt x="4253" y="37575"/>
                  <a:pt x="7111" y="37575"/>
                </a:cubicBezTo>
                <a:cubicBezTo>
                  <a:pt x="7292" y="37575"/>
                  <a:pt x="7476" y="37548"/>
                  <a:pt x="7662" y="37491"/>
                </a:cubicBezTo>
                <a:cubicBezTo>
                  <a:pt x="9025" y="37077"/>
                  <a:pt x="9293" y="35246"/>
                  <a:pt x="9025" y="33847"/>
                </a:cubicBezTo>
                <a:cubicBezTo>
                  <a:pt x="8663" y="31941"/>
                  <a:pt x="7544" y="30226"/>
                  <a:pt x="7266" y="28307"/>
                </a:cubicBezTo>
                <a:cubicBezTo>
                  <a:pt x="6922" y="25939"/>
                  <a:pt x="8718" y="24964"/>
                  <a:pt x="10403" y="24964"/>
                </a:cubicBezTo>
                <a:cubicBezTo>
                  <a:pt x="11779" y="24964"/>
                  <a:pt x="13081" y="25615"/>
                  <a:pt x="13081" y="26690"/>
                </a:cubicBezTo>
                <a:cubicBezTo>
                  <a:pt x="13081" y="28357"/>
                  <a:pt x="12793" y="32703"/>
                  <a:pt x="12733" y="34209"/>
                </a:cubicBezTo>
                <a:cubicBezTo>
                  <a:pt x="12701" y="35044"/>
                  <a:pt x="12853" y="35942"/>
                  <a:pt x="13427" y="36551"/>
                </a:cubicBezTo>
                <a:cubicBezTo>
                  <a:pt x="13751" y="36895"/>
                  <a:pt x="14239" y="37096"/>
                  <a:pt x="14705" y="37096"/>
                </a:cubicBezTo>
                <a:cubicBezTo>
                  <a:pt x="15064" y="37096"/>
                  <a:pt x="15411" y="36976"/>
                  <a:pt x="15660" y="36712"/>
                </a:cubicBezTo>
                <a:cubicBezTo>
                  <a:pt x="15958" y="36393"/>
                  <a:pt x="16062" y="35946"/>
                  <a:pt x="16158" y="35519"/>
                </a:cubicBezTo>
                <a:cubicBezTo>
                  <a:pt x="16760" y="32795"/>
                  <a:pt x="17508" y="30139"/>
                  <a:pt x="18271" y="27473"/>
                </a:cubicBezTo>
                <a:cubicBezTo>
                  <a:pt x="20175" y="20807"/>
                  <a:pt x="17547" y="14458"/>
                  <a:pt x="15568" y="7809"/>
                </a:cubicBezTo>
                <a:cubicBezTo>
                  <a:pt x="15025" y="5980"/>
                  <a:pt x="15526" y="1956"/>
                  <a:pt x="15526" y="1956"/>
                </a:cubicBezTo>
                <a:cubicBezTo>
                  <a:pt x="14476" y="497"/>
                  <a:pt x="12522" y="264"/>
                  <a:pt x="12522" y="264"/>
                </a:cubicBezTo>
                <a:cubicBezTo>
                  <a:pt x="12048" y="395"/>
                  <a:pt x="11559" y="444"/>
                  <a:pt x="11091" y="444"/>
                </a:cubicBezTo>
                <a:cubicBezTo>
                  <a:pt x="9688" y="444"/>
                  <a:pt x="8482" y="1"/>
                  <a:pt x="8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377386" y="2620414"/>
            <a:ext cx="41514" cy="161631"/>
          </a:xfrm>
          <a:custGeom>
            <a:avLst/>
            <a:gdLst/>
            <a:ahLst/>
            <a:cxnLst/>
            <a:rect l="l" t="t" r="r" b="b"/>
            <a:pathLst>
              <a:path w="4220" h="12006" extrusionOk="0">
                <a:moveTo>
                  <a:pt x="589" y="1"/>
                </a:moveTo>
                <a:cubicBezTo>
                  <a:pt x="589" y="1"/>
                  <a:pt x="1" y="3402"/>
                  <a:pt x="587" y="6002"/>
                </a:cubicBezTo>
                <a:cubicBezTo>
                  <a:pt x="1261" y="8980"/>
                  <a:pt x="3882" y="11627"/>
                  <a:pt x="4220" y="12005"/>
                </a:cubicBezTo>
                <a:cubicBezTo>
                  <a:pt x="4220" y="12005"/>
                  <a:pt x="3931" y="10447"/>
                  <a:pt x="2958" y="8716"/>
                </a:cubicBezTo>
                <a:cubicBezTo>
                  <a:pt x="1998" y="7005"/>
                  <a:pt x="1453" y="2289"/>
                  <a:pt x="1407" y="2289"/>
                </a:cubicBezTo>
                <a:cubicBezTo>
                  <a:pt x="1406" y="2289"/>
                  <a:pt x="1406" y="2290"/>
                  <a:pt x="1405" y="2291"/>
                </a:cubicBezTo>
                <a:cubicBezTo>
                  <a:pt x="1405" y="2295"/>
                  <a:pt x="1403" y="2297"/>
                  <a:pt x="1401" y="2297"/>
                </a:cubicBezTo>
                <a:cubicBezTo>
                  <a:pt x="1332" y="2297"/>
                  <a:pt x="589" y="1"/>
                  <a:pt x="589"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49028" y="2620414"/>
            <a:ext cx="33143" cy="193308"/>
          </a:xfrm>
          <a:custGeom>
            <a:avLst/>
            <a:gdLst/>
            <a:ahLst/>
            <a:cxnLst/>
            <a:rect l="l" t="t" r="r" b="b"/>
            <a:pathLst>
              <a:path w="3369" h="14359" extrusionOk="0">
                <a:moveTo>
                  <a:pt x="3368" y="1"/>
                </a:moveTo>
                <a:lnTo>
                  <a:pt x="3368" y="1"/>
                </a:lnTo>
                <a:cubicBezTo>
                  <a:pt x="3368" y="1"/>
                  <a:pt x="1617" y="1439"/>
                  <a:pt x="1450" y="2514"/>
                </a:cubicBezTo>
                <a:cubicBezTo>
                  <a:pt x="1285" y="3592"/>
                  <a:pt x="1295" y="4460"/>
                  <a:pt x="1285" y="5275"/>
                </a:cubicBezTo>
                <a:cubicBezTo>
                  <a:pt x="1273" y="6089"/>
                  <a:pt x="996" y="9010"/>
                  <a:pt x="822" y="10127"/>
                </a:cubicBezTo>
                <a:cubicBezTo>
                  <a:pt x="646" y="11243"/>
                  <a:pt x="0" y="14358"/>
                  <a:pt x="0" y="14358"/>
                </a:cubicBezTo>
                <a:cubicBezTo>
                  <a:pt x="0" y="14358"/>
                  <a:pt x="1475" y="11126"/>
                  <a:pt x="1549" y="10127"/>
                </a:cubicBezTo>
                <a:cubicBezTo>
                  <a:pt x="1657" y="8710"/>
                  <a:pt x="2160" y="6047"/>
                  <a:pt x="2444" y="4505"/>
                </a:cubicBezTo>
                <a:cubicBezTo>
                  <a:pt x="2735" y="2934"/>
                  <a:pt x="3368" y="1"/>
                  <a:pt x="3368"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288082" y="2840366"/>
            <a:ext cx="88134" cy="139633"/>
          </a:xfrm>
          <a:custGeom>
            <a:avLst/>
            <a:gdLst/>
            <a:ahLst/>
            <a:cxnLst/>
            <a:rect l="l" t="t" r="r" b="b"/>
            <a:pathLst>
              <a:path w="8959" h="10372" extrusionOk="0">
                <a:moveTo>
                  <a:pt x="5035" y="0"/>
                </a:moveTo>
                <a:cubicBezTo>
                  <a:pt x="3795" y="0"/>
                  <a:pt x="2455" y="521"/>
                  <a:pt x="1550" y="2057"/>
                </a:cubicBezTo>
                <a:cubicBezTo>
                  <a:pt x="0" y="4685"/>
                  <a:pt x="2312" y="8859"/>
                  <a:pt x="3267" y="10372"/>
                </a:cubicBezTo>
                <a:cubicBezTo>
                  <a:pt x="2808" y="8732"/>
                  <a:pt x="1915" y="7202"/>
                  <a:pt x="1670" y="5516"/>
                </a:cubicBezTo>
                <a:cubicBezTo>
                  <a:pt x="1326" y="3148"/>
                  <a:pt x="3122" y="2172"/>
                  <a:pt x="4807" y="2172"/>
                </a:cubicBezTo>
                <a:cubicBezTo>
                  <a:pt x="6183" y="2172"/>
                  <a:pt x="7485" y="2823"/>
                  <a:pt x="7485" y="3899"/>
                </a:cubicBezTo>
                <a:cubicBezTo>
                  <a:pt x="7485" y="5133"/>
                  <a:pt x="7326" y="7839"/>
                  <a:pt x="7220" y="9773"/>
                </a:cubicBezTo>
                <a:cubicBezTo>
                  <a:pt x="7424" y="9009"/>
                  <a:pt x="7740" y="7947"/>
                  <a:pt x="8156" y="6931"/>
                </a:cubicBezTo>
                <a:cubicBezTo>
                  <a:pt x="8929" y="5047"/>
                  <a:pt x="8959" y="1587"/>
                  <a:pt x="7345" y="620"/>
                </a:cubicBezTo>
                <a:cubicBezTo>
                  <a:pt x="6758" y="267"/>
                  <a:pt x="5923" y="0"/>
                  <a:pt x="503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292893" y="2305758"/>
            <a:ext cx="140243" cy="453107"/>
          </a:xfrm>
          <a:custGeom>
            <a:avLst/>
            <a:gdLst/>
            <a:ahLst/>
            <a:cxnLst/>
            <a:rect l="l" t="t" r="r" b="b"/>
            <a:pathLst>
              <a:path w="14256" h="33657" extrusionOk="0">
                <a:moveTo>
                  <a:pt x="3496" y="1"/>
                </a:moveTo>
                <a:cubicBezTo>
                  <a:pt x="3416" y="1"/>
                  <a:pt x="3374" y="4"/>
                  <a:pt x="3374" y="4"/>
                </a:cubicBezTo>
                <a:lnTo>
                  <a:pt x="5920" y="11635"/>
                </a:lnTo>
                <a:cubicBezTo>
                  <a:pt x="5920" y="11635"/>
                  <a:pt x="9737" y="20291"/>
                  <a:pt x="9850" y="22593"/>
                </a:cubicBezTo>
                <a:cubicBezTo>
                  <a:pt x="9942" y="24440"/>
                  <a:pt x="9397" y="29376"/>
                  <a:pt x="8285" y="29822"/>
                </a:cubicBezTo>
                <a:cubicBezTo>
                  <a:pt x="8104" y="29894"/>
                  <a:pt x="7931" y="29925"/>
                  <a:pt x="7765" y="29925"/>
                </a:cubicBezTo>
                <a:cubicBezTo>
                  <a:pt x="6911" y="29925"/>
                  <a:pt x="6218" y="29111"/>
                  <a:pt x="5307" y="28892"/>
                </a:cubicBezTo>
                <a:cubicBezTo>
                  <a:pt x="5210" y="28869"/>
                  <a:pt x="5138" y="28858"/>
                  <a:pt x="5087" y="28858"/>
                </a:cubicBezTo>
                <a:cubicBezTo>
                  <a:pt x="4569" y="28858"/>
                  <a:pt x="6244" y="29993"/>
                  <a:pt x="5840" y="30600"/>
                </a:cubicBezTo>
                <a:cubicBezTo>
                  <a:pt x="5767" y="30709"/>
                  <a:pt x="5649" y="30751"/>
                  <a:pt x="5495" y="30751"/>
                </a:cubicBezTo>
                <a:cubicBezTo>
                  <a:pt x="4948" y="30751"/>
                  <a:pt x="3952" y="30208"/>
                  <a:pt x="2978" y="30208"/>
                </a:cubicBezTo>
                <a:cubicBezTo>
                  <a:pt x="2557" y="30208"/>
                  <a:pt x="2140" y="30309"/>
                  <a:pt x="1765" y="30600"/>
                </a:cubicBezTo>
                <a:cubicBezTo>
                  <a:pt x="0" y="31967"/>
                  <a:pt x="3039" y="33656"/>
                  <a:pt x="6621" y="33656"/>
                </a:cubicBezTo>
                <a:cubicBezTo>
                  <a:pt x="7051" y="33656"/>
                  <a:pt x="7490" y="33632"/>
                  <a:pt x="7929" y="33579"/>
                </a:cubicBezTo>
                <a:cubicBezTo>
                  <a:pt x="12019" y="33090"/>
                  <a:pt x="14255" y="26586"/>
                  <a:pt x="14137" y="24586"/>
                </a:cubicBezTo>
                <a:cubicBezTo>
                  <a:pt x="13695" y="17095"/>
                  <a:pt x="12228" y="14385"/>
                  <a:pt x="11467" y="9454"/>
                </a:cubicBezTo>
                <a:cubicBezTo>
                  <a:pt x="10064" y="367"/>
                  <a:pt x="4400" y="1"/>
                  <a:pt x="34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292893" y="2615447"/>
            <a:ext cx="138837" cy="143376"/>
          </a:xfrm>
          <a:custGeom>
            <a:avLst/>
            <a:gdLst/>
            <a:ahLst/>
            <a:cxnLst/>
            <a:rect l="l" t="t" r="r" b="b"/>
            <a:pathLst>
              <a:path w="14113" h="10650" extrusionOk="0">
                <a:moveTo>
                  <a:pt x="9860" y="1"/>
                </a:moveTo>
                <a:cubicBezTo>
                  <a:pt x="9866" y="2079"/>
                  <a:pt x="9323" y="6403"/>
                  <a:pt x="8285" y="6817"/>
                </a:cubicBezTo>
                <a:cubicBezTo>
                  <a:pt x="8104" y="6889"/>
                  <a:pt x="7932" y="6920"/>
                  <a:pt x="7765" y="6920"/>
                </a:cubicBezTo>
                <a:cubicBezTo>
                  <a:pt x="6912" y="6920"/>
                  <a:pt x="6218" y="6106"/>
                  <a:pt x="5307" y="5886"/>
                </a:cubicBezTo>
                <a:cubicBezTo>
                  <a:pt x="5211" y="5862"/>
                  <a:pt x="5139" y="5852"/>
                  <a:pt x="5088" y="5852"/>
                </a:cubicBezTo>
                <a:cubicBezTo>
                  <a:pt x="4567" y="5852"/>
                  <a:pt x="6244" y="6987"/>
                  <a:pt x="5840" y="7595"/>
                </a:cubicBezTo>
                <a:cubicBezTo>
                  <a:pt x="5767" y="7704"/>
                  <a:pt x="5649" y="7746"/>
                  <a:pt x="5495" y="7746"/>
                </a:cubicBezTo>
                <a:cubicBezTo>
                  <a:pt x="4948" y="7746"/>
                  <a:pt x="3952" y="7203"/>
                  <a:pt x="2978" y="7203"/>
                </a:cubicBezTo>
                <a:cubicBezTo>
                  <a:pt x="2557" y="7203"/>
                  <a:pt x="2140" y="7304"/>
                  <a:pt x="1765" y="7595"/>
                </a:cubicBezTo>
                <a:cubicBezTo>
                  <a:pt x="1" y="8962"/>
                  <a:pt x="3036" y="10650"/>
                  <a:pt x="6617" y="10650"/>
                </a:cubicBezTo>
                <a:cubicBezTo>
                  <a:pt x="7049" y="10650"/>
                  <a:pt x="7488" y="10625"/>
                  <a:pt x="7929" y="10573"/>
                </a:cubicBezTo>
                <a:cubicBezTo>
                  <a:pt x="11653" y="10129"/>
                  <a:pt x="13839" y="4697"/>
                  <a:pt x="14113" y="2218"/>
                </a:cubicBezTo>
                <a:cubicBezTo>
                  <a:pt x="12501" y="1007"/>
                  <a:pt x="11002" y="354"/>
                  <a:pt x="986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353766" y="2541366"/>
            <a:ext cx="104022" cy="231501"/>
          </a:xfrm>
          <a:custGeom>
            <a:avLst/>
            <a:gdLst/>
            <a:ahLst/>
            <a:cxnLst/>
            <a:rect l="l" t="t" r="r" b="b"/>
            <a:pathLst>
              <a:path w="10574" h="17196" extrusionOk="0">
                <a:moveTo>
                  <a:pt x="1394" y="1"/>
                </a:moveTo>
                <a:lnTo>
                  <a:pt x="0" y="2244"/>
                </a:lnTo>
                <a:cubicBezTo>
                  <a:pt x="0" y="2244"/>
                  <a:pt x="888" y="5015"/>
                  <a:pt x="1493" y="5875"/>
                </a:cubicBezTo>
                <a:cubicBezTo>
                  <a:pt x="2559" y="7385"/>
                  <a:pt x="5309" y="9133"/>
                  <a:pt x="5815" y="11914"/>
                </a:cubicBezTo>
                <a:cubicBezTo>
                  <a:pt x="6290" y="14524"/>
                  <a:pt x="7142" y="17196"/>
                  <a:pt x="8666" y="17196"/>
                </a:cubicBezTo>
                <a:cubicBezTo>
                  <a:pt x="8766" y="17196"/>
                  <a:pt x="8869" y="17184"/>
                  <a:pt x="8976" y="17160"/>
                </a:cubicBezTo>
                <a:cubicBezTo>
                  <a:pt x="10574" y="16798"/>
                  <a:pt x="9608" y="15073"/>
                  <a:pt x="8722" y="13113"/>
                </a:cubicBezTo>
                <a:cubicBezTo>
                  <a:pt x="7837" y="11154"/>
                  <a:pt x="8412" y="8101"/>
                  <a:pt x="6509" y="4594"/>
                </a:cubicBezTo>
                <a:cubicBezTo>
                  <a:pt x="4390" y="683"/>
                  <a:pt x="1394" y="1"/>
                  <a:pt x="1394"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288171" y="2346898"/>
            <a:ext cx="115187" cy="183642"/>
          </a:xfrm>
          <a:custGeom>
            <a:avLst/>
            <a:gdLst/>
            <a:ahLst/>
            <a:cxnLst/>
            <a:rect l="l" t="t" r="r" b="b"/>
            <a:pathLst>
              <a:path w="11709" h="13641" extrusionOk="0">
                <a:moveTo>
                  <a:pt x="6075" y="1"/>
                </a:moveTo>
                <a:cubicBezTo>
                  <a:pt x="3569" y="1"/>
                  <a:pt x="1332" y="2085"/>
                  <a:pt x="585" y="5004"/>
                </a:cubicBezTo>
                <a:cubicBezTo>
                  <a:pt x="475" y="5429"/>
                  <a:pt x="400" y="5859"/>
                  <a:pt x="359" y="6294"/>
                </a:cubicBezTo>
                <a:cubicBezTo>
                  <a:pt x="0" y="10050"/>
                  <a:pt x="2167" y="13329"/>
                  <a:pt x="5203" y="13620"/>
                </a:cubicBezTo>
                <a:cubicBezTo>
                  <a:pt x="5347" y="13634"/>
                  <a:pt x="5491" y="13640"/>
                  <a:pt x="5635" y="13640"/>
                </a:cubicBezTo>
                <a:cubicBezTo>
                  <a:pt x="8495" y="13640"/>
                  <a:pt x="11007" y="10924"/>
                  <a:pt x="11348" y="7347"/>
                </a:cubicBezTo>
                <a:cubicBezTo>
                  <a:pt x="11709" y="3593"/>
                  <a:pt x="9540" y="312"/>
                  <a:pt x="6506" y="21"/>
                </a:cubicBezTo>
                <a:cubicBezTo>
                  <a:pt x="6362" y="7"/>
                  <a:pt x="6218" y="1"/>
                  <a:pt x="6075"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293168" y="2465927"/>
            <a:ext cx="100549" cy="64607"/>
          </a:xfrm>
          <a:custGeom>
            <a:avLst/>
            <a:gdLst/>
            <a:ahLst/>
            <a:cxnLst/>
            <a:rect l="l" t="t" r="r" b="b"/>
            <a:pathLst>
              <a:path w="10221" h="4799" extrusionOk="0">
                <a:moveTo>
                  <a:pt x="0" y="0"/>
                </a:moveTo>
                <a:lnTo>
                  <a:pt x="0" y="0"/>
                </a:lnTo>
                <a:cubicBezTo>
                  <a:pt x="566" y="2588"/>
                  <a:pt x="2378" y="4557"/>
                  <a:pt x="4696" y="4778"/>
                </a:cubicBezTo>
                <a:cubicBezTo>
                  <a:pt x="4841" y="4792"/>
                  <a:pt x="4985" y="4798"/>
                  <a:pt x="5129" y="4798"/>
                </a:cubicBezTo>
                <a:cubicBezTo>
                  <a:pt x="7284" y="4798"/>
                  <a:pt x="9240" y="3254"/>
                  <a:pt x="10221" y="961"/>
                </a:cubicBezTo>
                <a:lnTo>
                  <a:pt x="10221" y="961"/>
                </a:lnTo>
                <a:cubicBezTo>
                  <a:pt x="9104" y="2774"/>
                  <a:pt x="7272" y="3943"/>
                  <a:pt x="5270" y="3943"/>
                </a:cubicBezTo>
                <a:cubicBezTo>
                  <a:pt x="5107" y="3943"/>
                  <a:pt x="4942" y="3936"/>
                  <a:pt x="4776" y="3920"/>
                </a:cubicBezTo>
                <a:cubicBezTo>
                  <a:pt x="2590" y="3711"/>
                  <a:pt x="817" y="2146"/>
                  <a:pt x="0"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280340" y="2405954"/>
            <a:ext cx="17767" cy="49407"/>
          </a:xfrm>
          <a:custGeom>
            <a:avLst/>
            <a:gdLst/>
            <a:ahLst/>
            <a:cxnLst/>
            <a:rect l="l" t="t" r="r" b="b"/>
            <a:pathLst>
              <a:path w="1806" h="3670" extrusionOk="0">
                <a:moveTo>
                  <a:pt x="953" y="1"/>
                </a:moveTo>
                <a:cubicBezTo>
                  <a:pt x="707" y="1"/>
                  <a:pt x="456" y="117"/>
                  <a:pt x="295" y="327"/>
                </a:cubicBezTo>
                <a:cubicBezTo>
                  <a:pt x="22" y="683"/>
                  <a:pt x="1" y="1315"/>
                  <a:pt x="2" y="1747"/>
                </a:cubicBezTo>
                <a:cubicBezTo>
                  <a:pt x="6" y="2411"/>
                  <a:pt x="205" y="3670"/>
                  <a:pt x="1041" y="3670"/>
                </a:cubicBezTo>
                <a:cubicBezTo>
                  <a:pt x="1117" y="3670"/>
                  <a:pt x="1198" y="3659"/>
                  <a:pt x="1285" y="3637"/>
                </a:cubicBezTo>
                <a:lnTo>
                  <a:pt x="1806" y="1347"/>
                </a:lnTo>
                <a:cubicBezTo>
                  <a:pt x="1797" y="997"/>
                  <a:pt x="1738" y="577"/>
                  <a:pt x="1525" y="288"/>
                </a:cubicBezTo>
                <a:cubicBezTo>
                  <a:pt x="1382" y="91"/>
                  <a:pt x="1170" y="1"/>
                  <a:pt x="953"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392614" y="2419430"/>
            <a:ext cx="17953" cy="49259"/>
          </a:xfrm>
          <a:custGeom>
            <a:avLst/>
            <a:gdLst/>
            <a:ahLst/>
            <a:cxnLst/>
            <a:rect l="l" t="t" r="r" b="b"/>
            <a:pathLst>
              <a:path w="1825" h="3659" extrusionOk="0">
                <a:moveTo>
                  <a:pt x="889" y="1"/>
                </a:moveTo>
                <a:cubicBezTo>
                  <a:pt x="691" y="1"/>
                  <a:pt x="494" y="79"/>
                  <a:pt x="350" y="252"/>
                </a:cubicBezTo>
                <a:cubicBezTo>
                  <a:pt x="119" y="527"/>
                  <a:pt x="33" y="939"/>
                  <a:pt x="0" y="1287"/>
                </a:cubicBezTo>
                <a:lnTo>
                  <a:pt x="364" y="3607"/>
                </a:lnTo>
                <a:cubicBezTo>
                  <a:pt x="470" y="3642"/>
                  <a:pt x="568" y="3658"/>
                  <a:pt x="660" y="3658"/>
                </a:cubicBezTo>
                <a:cubicBezTo>
                  <a:pt x="1452" y="3658"/>
                  <a:pt x="1725" y="2455"/>
                  <a:pt x="1770" y="1809"/>
                </a:cubicBezTo>
                <a:cubicBezTo>
                  <a:pt x="1802" y="1378"/>
                  <a:pt x="1824" y="746"/>
                  <a:pt x="1575" y="372"/>
                </a:cubicBezTo>
                <a:cubicBezTo>
                  <a:pt x="1419" y="137"/>
                  <a:pt x="1152" y="1"/>
                  <a:pt x="889"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328061" y="2327728"/>
            <a:ext cx="50417" cy="40078"/>
          </a:xfrm>
          <a:custGeom>
            <a:avLst/>
            <a:gdLst/>
            <a:ahLst/>
            <a:cxnLst/>
            <a:rect l="l" t="t" r="r" b="b"/>
            <a:pathLst>
              <a:path w="5125" h="2977" extrusionOk="0">
                <a:moveTo>
                  <a:pt x="1701" y="1"/>
                </a:moveTo>
                <a:lnTo>
                  <a:pt x="1701" y="1"/>
                </a:lnTo>
                <a:cubicBezTo>
                  <a:pt x="1" y="1094"/>
                  <a:pt x="573" y="2577"/>
                  <a:pt x="1214" y="2763"/>
                </a:cubicBezTo>
                <a:cubicBezTo>
                  <a:pt x="1335" y="2798"/>
                  <a:pt x="1441" y="2811"/>
                  <a:pt x="1536" y="2811"/>
                </a:cubicBezTo>
                <a:cubicBezTo>
                  <a:pt x="1825" y="2811"/>
                  <a:pt x="2015" y="2689"/>
                  <a:pt x="2243" y="2689"/>
                </a:cubicBezTo>
                <a:cubicBezTo>
                  <a:pt x="2337" y="2689"/>
                  <a:pt x="2437" y="2710"/>
                  <a:pt x="2554" y="2768"/>
                </a:cubicBezTo>
                <a:cubicBezTo>
                  <a:pt x="2817" y="2900"/>
                  <a:pt x="3160" y="2977"/>
                  <a:pt x="3462" y="2977"/>
                </a:cubicBezTo>
                <a:cubicBezTo>
                  <a:pt x="3725" y="2977"/>
                  <a:pt x="3956" y="2919"/>
                  <a:pt x="4075" y="2787"/>
                </a:cubicBezTo>
                <a:cubicBezTo>
                  <a:pt x="5125" y="1635"/>
                  <a:pt x="2937" y="1233"/>
                  <a:pt x="2154" y="1005"/>
                </a:cubicBezTo>
                <a:cubicBezTo>
                  <a:pt x="1370" y="777"/>
                  <a:pt x="1701" y="1"/>
                  <a:pt x="170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084911" y="2319745"/>
            <a:ext cx="241757" cy="512706"/>
          </a:xfrm>
          <a:custGeom>
            <a:avLst/>
            <a:gdLst/>
            <a:ahLst/>
            <a:cxnLst/>
            <a:rect l="l" t="t" r="r" b="b"/>
            <a:pathLst>
              <a:path w="24575" h="38084" extrusionOk="0">
                <a:moveTo>
                  <a:pt x="8691" y="0"/>
                </a:moveTo>
                <a:lnTo>
                  <a:pt x="8153" y="388"/>
                </a:lnTo>
                <a:cubicBezTo>
                  <a:pt x="8153" y="388"/>
                  <a:pt x="5629" y="3156"/>
                  <a:pt x="2994" y="10262"/>
                </a:cubicBezTo>
                <a:cubicBezTo>
                  <a:pt x="1779" y="13545"/>
                  <a:pt x="436" y="17671"/>
                  <a:pt x="105" y="20373"/>
                </a:cubicBezTo>
                <a:cubicBezTo>
                  <a:pt x="51" y="20521"/>
                  <a:pt x="20" y="20674"/>
                  <a:pt x="11" y="20830"/>
                </a:cubicBezTo>
                <a:cubicBezTo>
                  <a:pt x="1" y="21105"/>
                  <a:pt x="8" y="21382"/>
                  <a:pt x="30" y="21657"/>
                </a:cubicBezTo>
                <a:cubicBezTo>
                  <a:pt x="41" y="21990"/>
                  <a:pt x="79" y="22277"/>
                  <a:pt x="152" y="22512"/>
                </a:cubicBezTo>
                <a:cubicBezTo>
                  <a:pt x="862" y="25981"/>
                  <a:pt x="4209" y="29679"/>
                  <a:pt x="11350" y="33637"/>
                </a:cubicBezTo>
                <a:cubicBezTo>
                  <a:pt x="11350" y="33637"/>
                  <a:pt x="14910" y="35555"/>
                  <a:pt x="17040" y="36706"/>
                </a:cubicBezTo>
                <a:cubicBezTo>
                  <a:pt x="18746" y="37627"/>
                  <a:pt x="20545" y="38084"/>
                  <a:pt x="21997" y="38084"/>
                </a:cubicBezTo>
                <a:cubicBezTo>
                  <a:pt x="22359" y="38084"/>
                  <a:pt x="22698" y="38055"/>
                  <a:pt x="23010" y="37999"/>
                </a:cubicBezTo>
                <a:cubicBezTo>
                  <a:pt x="24575" y="37713"/>
                  <a:pt x="22726" y="34159"/>
                  <a:pt x="19597" y="33590"/>
                </a:cubicBezTo>
                <a:cubicBezTo>
                  <a:pt x="16469" y="33021"/>
                  <a:pt x="14966" y="33353"/>
                  <a:pt x="12257" y="29514"/>
                </a:cubicBezTo>
                <a:cubicBezTo>
                  <a:pt x="10297" y="26736"/>
                  <a:pt x="7594" y="22061"/>
                  <a:pt x="6247" y="19687"/>
                </a:cubicBezTo>
                <a:cubicBezTo>
                  <a:pt x="8494" y="16464"/>
                  <a:pt x="10950" y="12091"/>
                  <a:pt x="11587" y="9091"/>
                </a:cubicBezTo>
                <a:cubicBezTo>
                  <a:pt x="11994" y="7164"/>
                  <a:pt x="12685" y="6327"/>
                  <a:pt x="12430" y="4954"/>
                </a:cubicBezTo>
                <a:cubicBezTo>
                  <a:pt x="12028" y="2792"/>
                  <a:pt x="10590" y="1109"/>
                  <a:pt x="8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154943" y="2681059"/>
            <a:ext cx="171723" cy="151372"/>
          </a:xfrm>
          <a:custGeom>
            <a:avLst/>
            <a:gdLst/>
            <a:ahLst/>
            <a:cxnLst/>
            <a:rect l="l" t="t" r="r" b="b"/>
            <a:pathLst>
              <a:path w="17456" h="11244" extrusionOk="0">
                <a:moveTo>
                  <a:pt x="3158" y="0"/>
                </a:moveTo>
                <a:cubicBezTo>
                  <a:pt x="2035" y="1165"/>
                  <a:pt x="787" y="2622"/>
                  <a:pt x="0" y="4047"/>
                </a:cubicBezTo>
                <a:cubicBezTo>
                  <a:pt x="1318" y="5098"/>
                  <a:pt x="2735" y="6019"/>
                  <a:pt x="4230" y="6797"/>
                </a:cubicBezTo>
                <a:cubicBezTo>
                  <a:pt x="4230" y="6797"/>
                  <a:pt x="7791" y="8715"/>
                  <a:pt x="9921" y="9866"/>
                </a:cubicBezTo>
                <a:cubicBezTo>
                  <a:pt x="11627" y="10787"/>
                  <a:pt x="13425" y="11244"/>
                  <a:pt x="14877" y="11244"/>
                </a:cubicBezTo>
                <a:cubicBezTo>
                  <a:pt x="15239" y="11244"/>
                  <a:pt x="15579" y="11215"/>
                  <a:pt x="15891" y="11159"/>
                </a:cubicBezTo>
                <a:cubicBezTo>
                  <a:pt x="17456" y="10873"/>
                  <a:pt x="15607" y="7319"/>
                  <a:pt x="12478" y="6750"/>
                </a:cubicBezTo>
                <a:cubicBezTo>
                  <a:pt x="9350" y="6181"/>
                  <a:pt x="7847" y="6513"/>
                  <a:pt x="5138" y="2674"/>
                </a:cubicBezTo>
                <a:cubicBezTo>
                  <a:pt x="4547" y="1835"/>
                  <a:pt x="3864" y="919"/>
                  <a:pt x="315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122598" y="2433214"/>
            <a:ext cx="70978" cy="261482"/>
          </a:xfrm>
          <a:custGeom>
            <a:avLst/>
            <a:gdLst/>
            <a:ahLst/>
            <a:cxnLst/>
            <a:rect l="l" t="t" r="r" b="b"/>
            <a:pathLst>
              <a:path w="7215" h="19423" extrusionOk="0">
                <a:moveTo>
                  <a:pt x="5690" y="0"/>
                </a:moveTo>
                <a:lnTo>
                  <a:pt x="5690" y="0"/>
                </a:lnTo>
                <a:cubicBezTo>
                  <a:pt x="4045" y="4964"/>
                  <a:pt x="1" y="11026"/>
                  <a:pt x="1" y="11026"/>
                </a:cubicBezTo>
                <a:cubicBezTo>
                  <a:pt x="1581" y="11912"/>
                  <a:pt x="7215" y="19423"/>
                  <a:pt x="7215" y="19423"/>
                </a:cubicBezTo>
                <a:lnTo>
                  <a:pt x="5386" y="16340"/>
                </a:lnTo>
                <a:cubicBezTo>
                  <a:pt x="4223" y="14415"/>
                  <a:pt x="3130" y="12515"/>
                  <a:pt x="2418" y="11258"/>
                </a:cubicBezTo>
                <a:cubicBezTo>
                  <a:pt x="3107" y="10268"/>
                  <a:pt x="3819" y="9168"/>
                  <a:pt x="4488" y="8035"/>
                </a:cubicBezTo>
                <a:lnTo>
                  <a:pt x="569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208813" y="2535753"/>
            <a:ext cx="110633" cy="246296"/>
          </a:xfrm>
          <a:custGeom>
            <a:avLst/>
            <a:gdLst/>
            <a:ahLst/>
            <a:cxnLst/>
            <a:rect l="l" t="t" r="r" b="b"/>
            <a:pathLst>
              <a:path w="11246" h="18295" extrusionOk="0">
                <a:moveTo>
                  <a:pt x="10680" y="0"/>
                </a:moveTo>
                <a:cubicBezTo>
                  <a:pt x="9563" y="0"/>
                  <a:pt x="7023" y="290"/>
                  <a:pt x="5178" y="2698"/>
                </a:cubicBezTo>
                <a:cubicBezTo>
                  <a:pt x="2896" y="5676"/>
                  <a:pt x="949" y="12683"/>
                  <a:pt x="444" y="14832"/>
                </a:cubicBezTo>
                <a:cubicBezTo>
                  <a:pt x="1" y="16720"/>
                  <a:pt x="118" y="18295"/>
                  <a:pt x="1237" y="18295"/>
                </a:cubicBezTo>
                <a:cubicBezTo>
                  <a:pt x="1392" y="18295"/>
                  <a:pt x="1566" y="18264"/>
                  <a:pt x="1761" y="18200"/>
                </a:cubicBezTo>
                <a:cubicBezTo>
                  <a:pt x="2755" y="17875"/>
                  <a:pt x="3733" y="15022"/>
                  <a:pt x="4113" y="12745"/>
                </a:cubicBezTo>
                <a:cubicBezTo>
                  <a:pt x="4396" y="11040"/>
                  <a:pt x="6851" y="7822"/>
                  <a:pt x="7703" y="6541"/>
                </a:cubicBezTo>
                <a:cubicBezTo>
                  <a:pt x="7987" y="6111"/>
                  <a:pt x="10114" y="2508"/>
                  <a:pt x="10114" y="2508"/>
                </a:cubicBezTo>
                <a:lnTo>
                  <a:pt x="11245" y="29"/>
                </a:lnTo>
                <a:cubicBezTo>
                  <a:pt x="11245" y="29"/>
                  <a:pt x="11034" y="0"/>
                  <a:pt x="10680"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659836" y="1774179"/>
            <a:ext cx="468619" cy="1074631"/>
          </a:xfrm>
          <a:custGeom>
            <a:avLst/>
            <a:gdLst/>
            <a:ahLst/>
            <a:cxnLst/>
            <a:rect l="l" t="t" r="r" b="b"/>
            <a:pathLst>
              <a:path w="47636" h="79824" extrusionOk="0">
                <a:moveTo>
                  <a:pt x="23600" y="0"/>
                </a:moveTo>
                <a:cubicBezTo>
                  <a:pt x="23279" y="0"/>
                  <a:pt x="22839" y="60"/>
                  <a:pt x="22336" y="278"/>
                </a:cubicBezTo>
                <a:cubicBezTo>
                  <a:pt x="17658" y="1827"/>
                  <a:pt x="16411" y="12737"/>
                  <a:pt x="16081" y="18411"/>
                </a:cubicBezTo>
                <a:cubicBezTo>
                  <a:pt x="16010" y="19609"/>
                  <a:pt x="15391" y="20532"/>
                  <a:pt x="14652" y="20532"/>
                </a:cubicBezTo>
                <a:cubicBezTo>
                  <a:pt x="14625" y="20532"/>
                  <a:pt x="14599" y="20531"/>
                  <a:pt x="14572" y="20529"/>
                </a:cubicBezTo>
                <a:cubicBezTo>
                  <a:pt x="14482" y="20521"/>
                  <a:pt x="14389" y="20517"/>
                  <a:pt x="14293" y="20517"/>
                </a:cubicBezTo>
                <a:cubicBezTo>
                  <a:pt x="12578" y="20517"/>
                  <a:pt x="9950" y="21811"/>
                  <a:pt x="8436" y="24240"/>
                </a:cubicBezTo>
                <a:cubicBezTo>
                  <a:pt x="6222" y="27797"/>
                  <a:pt x="6452" y="37894"/>
                  <a:pt x="6727" y="42985"/>
                </a:cubicBezTo>
                <a:cubicBezTo>
                  <a:pt x="6803" y="44376"/>
                  <a:pt x="6104" y="45503"/>
                  <a:pt x="5238" y="45503"/>
                </a:cubicBezTo>
                <a:cubicBezTo>
                  <a:pt x="5232" y="45503"/>
                  <a:pt x="5227" y="45503"/>
                  <a:pt x="5222" y="45503"/>
                </a:cubicBezTo>
                <a:cubicBezTo>
                  <a:pt x="5207" y="45503"/>
                  <a:pt x="5193" y="45503"/>
                  <a:pt x="5179" y="45503"/>
                </a:cubicBezTo>
                <a:cubicBezTo>
                  <a:pt x="2020" y="45503"/>
                  <a:pt x="914" y="50831"/>
                  <a:pt x="914" y="50831"/>
                </a:cubicBezTo>
                <a:cubicBezTo>
                  <a:pt x="129" y="53668"/>
                  <a:pt x="0" y="56557"/>
                  <a:pt x="359" y="59427"/>
                </a:cubicBezTo>
                <a:cubicBezTo>
                  <a:pt x="2062" y="73022"/>
                  <a:pt x="12923" y="79824"/>
                  <a:pt x="23792" y="79824"/>
                </a:cubicBezTo>
                <a:cubicBezTo>
                  <a:pt x="34640" y="79824"/>
                  <a:pt x="45497" y="73047"/>
                  <a:pt x="47260" y="59485"/>
                </a:cubicBezTo>
                <a:cubicBezTo>
                  <a:pt x="47636" y="56595"/>
                  <a:pt x="47514" y="53687"/>
                  <a:pt x="46724" y="50831"/>
                </a:cubicBezTo>
                <a:cubicBezTo>
                  <a:pt x="46724" y="50831"/>
                  <a:pt x="45620" y="45503"/>
                  <a:pt x="42459" y="45503"/>
                </a:cubicBezTo>
                <a:cubicBezTo>
                  <a:pt x="42445" y="45503"/>
                  <a:pt x="42431" y="45503"/>
                  <a:pt x="42416" y="45503"/>
                </a:cubicBezTo>
                <a:cubicBezTo>
                  <a:pt x="42411" y="45503"/>
                  <a:pt x="42406" y="45503"/>
                  <a:pt x="42400" y="45503"/>
                </a:cubicBezTo>
                <a:cubicBezTo>
                  <a:pt x="41532" y="45503"/>
                  <a:pt x="40835" y="44376"/>
                  <a:pt x="40911" y="42985"/>
                </a:cubicBezTo>
                <a:cubicBezTo>
                  <a:pt x="41186" y="37894"/>
                  <a:pt x="41415" y="27797"/>
                  <a:pt x="39201" y="24240"/>
                </a:cubicBezTo>
                <a:cubicBezTo>
                  <a:pt x="37690" y="21811"/>
                  <a:pt x="35060" y="20517"/>
                  <a:pt x="33345" y="20517"/>
                </a:cubicBezTo>
                <a:cubicBezTo>
                  <a:pt x="33249" y="20517"/>
                  <a:pt x="33156" y="20521"/>
                  <a:pt x="33066" y="20529"/>
                </a:cubicBezTo>
                <a:cubicBezTo>
                  <a:pt x="33039" y="20531"/>
                  <a:pt x="33013" y="20532"/>
                  <a:pt x="32986" y="20532"/>
                </a:cubicBezTo>
                <a:cubicBezTo>
                  <a:pt x="32247" y="20532"/>
                  <a:pt x="31628" y="19609"/>
                  <a:pt x="31559" y="18411"/>
                </a:cubicBezTo>
                <a:cubicBezTo>
                  <a:pt x="31226" y="12737"/>
                  <a:pt x="29982" y="1827"/>
                  <a:pt x="25304" y="278"/>
                </a:cubicBezTo>
                <a:cubicBezTo>
                  <a:pt x="24799" y="60"/>
                  <a:pt x="24359" y="0"/>
                  <a:pt x="24038" y="0"/>
                </a:cubicBezTo>
                <a:cubicBezTo>
                  <a:pt x="23957" y="0"/>
                  <a:pt x="23884" y="4"/>
                  <a:pt x="23819" y="10"/>
                </a:cubicBezTo>
                <a:cubicBezTo>
                  <a:pt x="23754" y="4"/>
                  <a:pt x="23681" y="0"/>
                  <a:pt x="236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809168" y="2113255"/>
            <a:ext cx="166677" cy="1101892"/>
          </a:xfrm>
          <a:custGeom>
            <a:avLst/>
            <a:gdLst/>
            <a:ahLst/>
            <a:cxnLst/>
            <a:rect l="l" t="t" r="r" b="b"/>
            <a:pathLst>
              <a:path w="16943" h="81849" extrusionOk="0">
                <a:moveTo>
                  <a:pt x="8669" y="0"/>
                </a:moveTo>
                <a:cubicBezTo>
                  <a:pt x="8065" y="0"/>
                  <a:pt x="7579" y="493"/>
                  <a:pt x="7588" y="1097"/>
                </a:cubicBezTo>
                <a:lnTo>
                  <a:pt x="7588" y="33924"/>
                </a:lnTo>
                <a:lnTo>
                  <a:pt x="1487" y="26605"/>
                </a:lnTo>
                <a:cubicBezTo>
                  <a:pt x="1331" y="26421"/>
                  <a:pt x="1108" y="26326"/>
                  <a:pt x="884" y="26326"/>
                </a:cubicBezTo>
                <a:cubicBezTo>
                  <a:pt x="706" y="26326"/>
                  <a:pt x="527" y="26386"/>
                  <a:pt x="380" y="26508"/>
                </a:cubicBezTo>
                <a:cubicBezTo>
                  <a:pt x="48" y="26786"/>
                  <a:pt x="1" y="27281"/>
                  <a:pt x="274" y="27615"/>
                </a:cubicBezTo>
                <a:lnTo>
                  <a:pt x="7588" y="36389"/>
                </a:lnTo>
                <a:lnTo>
                  <a:pt x="7588" y="80784"/>
                </a:lnTo>
                <a:cubicBezTo>
                  <a:pt x="7595" y="81375"/>
                  <a:pt x="8077" y="81849"/>
                  <a:pt x="8669" y="81849"/>
                </a:cubicBezTo>
                <a:cubicBezTo>
                  <a:pt x="9259" y="81849"/>
                  <a:pt x="9741" y="81375"/>
                  <a:pt x="9749" y="80784"/>
                </a:cubicBezTo>
                <a:lnTo>
                  <a:pt x="9749" y="26525"/>
                </a:lnTo>
                <a:lnTo>
                  <a:pt x="16661" y="18557"/>
                </a:lnTo>
                <a:cubicBezTo>
                  <a:pt x="16943" y="18242"/>
                  <a:pt x="16912" y="17758"/>
                  <a:pt x="16593" y="17480"/>
                </a:cubicBezTo>
                <a:cubicBezTo>
                  <a:pt x="16449" y="17356"/>
                  <a:pt x="16273" y="17295"/>
                  <a:pt x="16098" y="17295"/>
                </a:cubicBezTo>
                <a:cubicBezTo>
                  <a:pt x="15882" y="17295"/>
                  <a:pt x="15667" y="17387"/>
                  <a:pt x="15517" y="17567"/>
                </a:cubicBezTo>
                <a:lnTo>
                  <a:pt x="9749" y="24216"/>
                </a:lnTo>
                <a:lnTo>
                  <a:pt x="9749" y="14758"/>
                </a:lnTo>
                <a:lnTo>
                  <a:pt x="16661" y="6790"/>
                </a:lnTo>
                <a:cubicBezTo>
                  <a:pt x="16943" y="6475"/>
                  <a:pt x="16912" y="5991"/>
                  <a:pt x="16593" y="5712"/>
                </a:cubicBezTo>
                <a:cubicBezTo>
                  <a:pt x="16449" y="5588"/>
                  <a:pt x="16273" y="5528"/>
                  <a:pt x="16097" y="5528"/>
                </a:cubicBezTo>
                <a:cubicBezTo>
                  <a:pt x="15881" y="5528"/>
                  <a:pt x="15667" y="5619"/>
                  <a:pt x="15517" y="5798"/>
                </a:cubicBezTo>
                <a:lnTo>
                  <a:pt x="9749" y="12448"/>
                </a:lnTo>
                <a:lnTo>
                  <a:pt x="9749" y="1097"/>
                </a:lnTo>
                <a:cubicBezTo>
                  <a:pt x="9758" y="493"/>
                  <a:pt x="9271" y="0"/>
                  <a:pt x="866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501179" y="2975361"/>
            <a:ext cx="347441" cy="302206"/>
          </a:xfrm>
          <a:custGeom>
            <a:avLst/>
            <a:gdLst/>
            <a:ahLst/>
            <a:cxnLst/>
            <a:rect l="l" t="t" r="r" b="b"/>
            <a:pathLst>
              <a:path w="35318" h="22448" extrusionOk="0">
                <a:moveTo>
                  <a:pt x="15803" y="1"/>
                </a:moveTo>
                <a:cubicBezTo>
                  <a:pt x="12760" y="1"/>
                  <a:pt x="10125" y="6251"/>
                  <a:pt x="9876" y="14137"/>
                </a:cubicBezTo>
                <a:lnTo>
                  <a:pt x="9875" y="14205"/>
                </a:lnTo>
                <a:cubicBezTo>
                  <a:pt x="9852" y="14943"/>
                  <a:pt x="9439" y="15437"/>
                  <a:pt x="9000" y="15437"/>
                </a:cubicBezTo>
                <a:cubicBezTo>
                  <a:pt x="8820" y="15437"/>
                  <a:pt x="8636" y="15354"/>
                  <a:pt x="8473" y="15171"/>
                </a:cubicBezTo>
                <a:cubicBezTo>
                  <a:pt x="7416" y="13983"/>
                  <a:pt x="6179" y="13320"/>
                  <a:pt x="4946" y="13320"/>
                </a:cubicBezTo>
                <a:cubicBezTo>
                  <a:pt x="4302" y="13320"/>
                  <a:pt x="3659" y="13501"/>
                  <a:pt x="3043" y="13883"/>
                </a:cubicBezTo>
                <a:cubicBezTo>
                  <a:pt x="3022" y="13895"/>
                  <a:pt x="3000" y="13909"/>
                  <a:pt x="2979" y="13923"/>
                </a:cubicBezTo>
                <a:cubicBezTo>
                  <a:pt x="1" y="15843"/>
                  <a:pt x="982" y="22448"/>
                  <a:pt x="4230" y="22448"/>
                </a:cubicBezTo>
                <a:lnTo>
                  <a:pt x="30226" y="22448"/>
                </a:lnTo>
                <a:cubicBezTo>
                  <a:pt x="31434" y="22448"/>
                  <a:pt x="32538" y="21383"/>
                  <a:pt x="32985" y="19724"/>
                </a:cubicBezTo>
                <a:cubicBezTo>
                  <a:pt x="32988" y="19715"/>
                  <a:pt x="32990" y="19705"/>
                  <a:pt x="32994" y="19696"/>
                </a:cubicBezTo>
                <a:cubicBezTo>
                  <a:pt x="35317" y="11069"/>
                  <a:pt x="34490" y="2481"/>
                  <a:pt x="31147" y="518"/>
                </a:cubicBezTo>
                <a:cubicBezTo>
                  <a:pt x="30683" y="245"/>
                  <a:pt x="30195" y="114"/>
                  <a:pt x="29692" y="114"/>
                </a:cubicBezTo>
                <a:cubicBezTo>
                  <a:pt x="28000" y="114"/>
                  <a:pt x="26142" y="1597"/>
                  <a:pt x="24476" y="4140"/>
                </a:cubicBezTo>
                <a:cubicBezTo>
                  <a:pt x="23831" y="5124"/>
                  <a:pt x="22981" y="5599"/>
                  <a:pt x="22134" y="5599"/>
                </a:cubicBezTo>
                <a:cubicBezTo>
                  <a:pt x="21061" y="5599"/>
                  <a:pt x="19993" y="4837"/>
                  <a:pt x="19352" y="3384"/>
                </a:cubicBezTo>
                <a:cubicBezTo>
                  <a:pt x="18453" y="1353"/>
                  <a:pt x="17277" y="95"/>
                  <a:pt x="15956" y="6"/>
                </a:cubicBezTo>
                <a:cubicBezTo>
                  <a:pt x="15905" y="2"/>
                  <a:pt x="15854" y="1"/>
                  <a:pt x="158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666614" y="3040543"/>
            <a:ext cx="272489" cy="237048"/>
          </a:xfrm>
          <a:custGeom>
            <a:avLst/>
            <a:gdLst/>
            <a:ahLst/>
            <a:cxnLst/>
            <a:rect l="l" t="t" r="r" b="b"/>
            <a:pathLst>
              <a:path w="27699" h="17608" extrusionOk="0">
                <a:moveTo>
                  <a:pt x="12395" y="0"/>
                </a:moveTo>
                <a:cubicBezTo>
                  <a:pt x="10008" y="0"/>
                  <a:pt x="7939" y="4902"/>
                  <a:pt x="7746" y="11088"/>
                </a:cubicBezTo>
                <a:lnTo>
                  <a:pt x="7744" y="11142"/>
                </a:lnTo>
                <a:cubicBezTo>
                  <a:pt x="7727" y="11721"/>
                  <a:pt x="7402" y="12108"/>
                  <a:pt x="7058" y="12108"/>
                </a:cubicBezTo>
                <a:cubicBezTo>
                  <a:pt x="6917" y="12108"/>
                  <a:pt x="6772" y="12043"/>
                  <a:pt x="6644" y="11899"/>
                </a:cubicBezTo>
                <a:cubicBezTo>
                  <a:pt x="5815" y="10967"/>
                  <a:pt x="4846" y="10448"/>
                  <a:pt x="3879" y="10448"/>
                </a:cubicBezTo>
                <a:cubicBezTo>
                  <a:pt x="3374" y="10448"/>
                  <a:pt x="2870" y="10590"/>
                  <a:pt x="2387" y="10889"/>
                </a:cubicBezTo>
                <a:lnTo>
                  <a:pt x="2334" y="10921"/>
                </a:lnTo>
                <a:cubicBezTo>
                  <a:pt x="0" y="12426"/>
                  <a:pt x="768" y="17608"/>
                  <a:pt x="3318" y="17608"/>
                </a:cubicBezTo>
                <a:lnTo>
                  <a:pt x="23708" y="17606"/>
                </a:lnTo>
                <a:cubicBezTo>
                  <a:pt x="24655" y="17606"/>
                  <a:pt x="25520" y="16771"/>
                  <a:pt x="25871" y="15470"/>
                </a:cubicBezTo>
                <a:cubicBezTo>
                  <a:pt x="25873" y="15463"/>
                  <a:pt x="25875" y="15455"/>
                  <a:pt x="25876" y="15448"/>
                </a:cubicBezTo>
                <a:cubicBezTo>
                  <a:pt x="27699" y="8682"/>
                  <a:pt x="27051" y="1947"/>
                  <a:pt x="24428" y="406"/>
                </a:cubicBezTo>
                <a:cubicBezTo>
                  <a:pt x="24065" y="192"/>
                  <a:pt x="23682" y="90"/>
                  <a:pt x="23288" y="90"/>
                </a:cubicBezTo>
                <a:cubicBezTo>
                  <a:pt x="21961" y="90"/>
                  <a:pt x="20503" y="1253"/>
                  <a:pt x="19196" y="3247"/>
                </a:cubicBezTo>
                <a:cubicBezTo>
                  <a:pt x="18690" y="4019"/>
                  <a:pt x="18023" y="4392"/>
                  <a:pt x="17359" y="4392"/>
                </a:cubicBezTo>
                <a:cubicBezTo>
                  <a:pt x="16518" y="4392"/>
                  <a:pt x="15680" y="3795"/>
                  <a:pt x="15178" y="2655"/>
                </a:cubicBezTo>
                <a:cubicBezTo>
                  <a:pt x="14473" y="1061"/>
                  <a:pt x="13550" y="76"/>
                  <a:pt x="12515" y="4"/>
                </a:cubicBezTo>
                <a:cubicBezTo>
                  <a:pt x="12475" y="2"/>
                  <a:pt x="12435" y="0"/>
                  <a:pt x="12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7767654" y="3131868"/>
            <a:ext cx="168231" cy="146378"/>
          </a:xfrm>
          <a:custGeom>
            <a:avLst/>
            <a:gdLst/>
            <a:ahLst/>
            <a:cxnLst/>
            <a:rect l="l" t="t" r="r" b="b"/>
            <a:pathLst>
              <a:path w="17101" h="10873" extrusionOk="0">
                <a:moveTo>
                  <a:pt x="7651" y="1"/>
                </a:moveTo>
                <a:cubicBezTo>
                  <a:pt x="6178" y="1"/>
                  <a:pt x="4901" y="3027"/>
                  <a:pt x="4781" y="6847"/>
                </a:cubicBezTo>
                <a:lnTo>
                  <a:pt x="4781" y="6880"/>
                </a:lnTo>
                <a:cubicBezTo>
                  <a:pt x="4770" y="7237"/>
                  <a:pt x="4570" y="7476"/>
                  <a:pt x="4357" y="7476"/>
                </a:cubicBezTo>
                <a:cubicBezTo>
                  <a:pt x="4270" y="7476"/>
                  <a:pt x="4181" y="7436"/>
                  <a:pt x="4102" y="7348"/>
                </a:cubicBezTo>
                <a:cubicBezTo>
                  <a:pt x="3590" y="6772"/>
                  <a:pt x="2991" y="6451"/>
                  <a:pt x="2394" y="6451"/>
                </a:cubicBezTo>
                <a:cubicBezTo>
                  <a:pt x="2082" y="6451"/>
                  <a:pt x="1771" y="6539"/>
                  <a:pt x="1473" y="6723"/>
                </a:cubicBezTo>
                <a:lnTo>
                  <a:pt x="1441" y="6744"/>
                </a:lnTo>
                <a:cubicBezTo>
                  <a:pt x="0" y="7672"/>
                  <a:pt x="475" y="10872"/>
                  <a:pt x="2047" y="10872"/>
                </a:cubicBezTo>
                <a:lnTo>
                  <a:pt x="14636" y="10872"/>
                </a:lnTo>
                <a:cubicBezTo>
                  <a:pt x="15221" y="10872"/>
                  <a:pt x="15755" y="10356"/>
                  <a:pt x="15971" y="9553"/>
                </a:cubicBezTo>
                <a:cubicBezTo>
                  <a:pt x="15973" y="9548"/>
                  <a:pt x="15974" y="9543"/>
                  <a:pt x="15974" y="9539"/>
                </a:cubicBezTo>
                <a:cubicBezTo>
                  <a:pt x="17101" y="5362"/>
                  <a:pt x="16700" y="1202"/>
                  <a:pt x="15082" y="252"/>
                </a:cubicBezTo>
                <a:cubicBezTo>
                  <a:pt x="14857" y="119"/>
                  <a:pt x="14620" y="56"/>
                  <a:pt x="14376" y="56"/>
                </a:cubicBezTo>
                <a:cubicBezTo>
                  <a:pt x="13557" y="56"/>
                  <a:pt x="12657" y="774"/>
                  <a:pt x="11851" y="2005"/>
                </a:cubicBezTo>
                <a:cubicBezTo>
                  <a:pt x="11539" y="2482"/>
                  <a:pt x="11127" y="2712"/>
                  <a:pt x="10717" y="2712"/>
                </a:cubicBezTo>
                <a:cubicBezTo>
                  <a:pt x="10197" y="2712"/>
                  <a:pt x="9680" y="2343"/>
                  <a:pt x="9369" y="1639"/>
                </a:cubicBezTo>
                <a:cubicBezTo>
                  <a:pt x="8934" y="656"/>
                  <a:pt x="8365" y="47"/>
                  <a:pt x="7724" y="3"/>
                </a:cubicBezTo>
                <a:cubicBezTo>
                  <a:pt x="7700" y="1"/>
                  <a:pt x="7675" y="1"/>
                  <a:pt x="7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5849307" y="1673027"/>
            <a:ext cx="621887" cy="1101946"/>
          </a:xfrm>
          <a:custGeom>
            <a:avLst/>
            <a:gdLst/>
            <a:ahLst/>
            <a:cxnLst/>
            <a:rect l="l" t="t" r="r" b="b"/>
            <a:pathLst>
              <a:path w="63216" h="81853" extrusionOk="0">
                <a:moveTo>
                  <a:pt x="32127" y="0"/>
                </a:moveTo>
                <a:cubicBezTo>
                  <a:pt x="32039" y="0"/>
                  <a:pt x="31951" y="1"/>
                  <a:pt x="31862" y="2"/>
                </a:cubicBezTo>
                <a:cubicBezTo>
                  <a:pt x="20893" y="136"/>
                  <a:pt x="12020" y="8412"/>
                  <a:pt x="11970" y="18641"/>
                </a:cubicBezTo>
                <a:cubicBezTo>
                  <a:pt x="11968" y="19044"/>
                  <a:pt x="11979" y="19445"/>
                  <a:pt x="12005" y="19842"/>
                </a:cubicBezTo>
                <a:cubicBezTo>
                  <a:pt x="12358" y="25439"/>
                  <a:pt x="10637" y="30956"/>
                  <a:pt x="7006" y="35436"/>
                </a:cubicBezTo>
                <a:cubicBezTo>
                  <a:pt x="2409" y="41104"/>
                  <a:pt x="1" y="48391"/>
                  <a:pt x="946" y="56220"/>
                </a:cubicBezTo>
                <a:cubicBezTo>
                  <a:pt x="2552" y="69508"/>
                  <a:pt x="13925" y="80103"/>
                  <a:pt x="28224" y="81650"/>
                </a:cubicBezTo>
                <a:cubicBezTo>
                  <a:pt x="29485" y="81786"/>
                  <a:pt x="30734" y="81853"/>
                  <a:pt x="31966" y="81853"/>
                </a:cubicBezTo>
                <a:cubicBezTo>
                  <a:pt x="49140" y="81853"/>
                  <a:pt x="63101" y="68960"/>
                  <a:pt x="63181" y="52995"/>
                </a:cubicBezTo>
                <a:cubicBezTo>
                  <a:pt x="63215" y="46151"/>
                  <a:pt x="60693" y="39850"/>
                  <a:pt x="56448" y="34871"/>
                </a:cubicBezTo>
                <a:cubicBezTo>
                  <a:pt x="53114" y="30960"/>
                  <a:pt x="51481" y="26012"/>
                  <a:pt x="52146" y="21062"/>
                </a:cubicBezTo>
                <a:cubicBezTo>
                  <a:pt x="52268" y="20139"/>
                  <a:pt x="52318" y="19210"/>
                  <a:pt x="52296" y="18282"/>
                </a:cubicBezTo>
                <a:cubicBezTo>
                  <a:pt x="52042" y="8161"/>
                  <a:pt x="42997" y="0"/>
                  <a:pt x="3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6037890" y="2097087"/>
            <a:ext cx="249341" cy="1039332"/>
          </a:xfrm>
          <a:custGeom>
            <a:avLst/>
            <a:gdLst/>
            <a:ahLst/>
            <a:cxnLst/>
            <a:rect l="l" t="t" r="r" b="b"/>
            <a:pathLst>
              <a:path w="25346" h="77202" extrusionOk="0">
                <a:moveTo>
                  <a:pt x="13025" y="0"/>
                </a:moveTo>
                <a:cubicBezTo>
                  <a:pt x="12111" y="0"/>
                  <a:pt x="11364" y="733"/>
                  <a:pt x="11350" y="1648"/>
                </a:cubicBezTo>
                <a:lnTo>
                  <a:pt x="11220" y="29921"/>
                </a:lnTo>
                <a:lnTo>
                  <a:pt x="3163" y="20249"/>
                </a:lnTo>
                <a:cubicBezTo>
                  <a:pt x="2832" y="19852"/>
                  <a:pt x="2356" y="19647"/>
                  <a:pt x="1877" y="19647"/>
                </a:cubicBezTo>
                <a:cubicBezTo>
                  <a:pt x="1499" y="19647"/>
                  <a:pt x="1119" y="19774"/>
                  <a:pt x="806" y="20035"/>
                </a:cubicBezTo>
                <a:cubicBezTo>
                  <a:pt x="96" y="20627"/>
                  <a:pt x="0" y="21682"/>
                  <a:pt x="592" y="22392"/>
                </a:cubicBezTo>
                <a:lnTo>
                  <a:pt x="11194" y="35118"/>
                </a:lnTo>
                <a:lnTo>
                  <a:pt x="11004" y="75522"/>
                </a:lnTo>
                <a:cubicBezTo>
                  <a:pt x="11000" y="76446"/>
                  <a:pt x="11745" y="77198"/>
                  <a:pt x="12668" y="77202"/>
                </a:cubicBezTo>
                <a:cubicBezTo>
                  <a:pt x="12671" y="77202"/>
                  <a:pt x="12674" y="77202"/>
                  <a:pt x="12677" y="77202"/>
                </a:cubicBezTo>
                <a:cubicBezTo>
                  <a:pt x="13597" y="77202"/>
                  <a:pt x="14344" y="76459"/>
                  <a:pt x="14349" y="75538"/>
                </a:cubicBezTo>
                <a:lnTo>
                  <a:pt x="14600" y="22259"/>
                </a:lnTo>
                <a:cubicBezTo>
                  <a:pt x="14828" y="22143"/>
                  <a:pt x="15026" y="21974"/>
                  <a:pt x="15178" y="21767"/>
                </a:cubicBezTo>
                <a:lnTo>
                  <a:pt x="24799" y="8668"/>
                </a:lnTo>
                <a:cubicBezTo>
                  <a:pt x="25346" y="7925"/>
                  <a:pt x="25185" y="6879"/>
                  <a:pt x="24440" y="6332"/>
                </a:cubicBezTo>
                <a:cubicBezTo>
                  <a:pt x="24142" y="6112"/>
                  <a:pt x="23795" y="6006"/>
                  <a:pt x="23451" y="6006"/>
                </a:cubicBezTo>
                <a:cubicBezTo>
                  <a:pt x="22938" y="6006"/>
                  <a:pt x="22430" y="6243"/>
                  <a:pt x="22103" y="6689"/>
                </a:cubicBezTo>
                <a:lnTo>
                  <a:pt x="14624" y="16873"/>
                </a:lnTo>
                <a:lnTo>
                  <a:pt x="14695" y="1664"/>
                </a:lnTo>
                <a:cubicBezTo>
                  <a:pt x="14690" y="747"/>
                  <a:pt x="13949" y="5"/>
                  <a:pt x="13032" y="0"/>
                </a:cubicBezTo>
                <a:cubicBezTo>
                  <a:pt x="13029" y="0"/>
                  <a:pt x="13027" y="0"/>
                  <a:pt x="130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6801545" y="1731479"/>
            <a:ext cx="183401" cy="308359"/>
          </a:xfrm>
          <a:custGeom>
            <a:avLst/>
            <a:gdLst/>
            <a:ahLst/>
            <a:cxnLst/>
            <a:rect l="l" t="t" r="r" b="b"/>
            <a:pathLst>
              <a:path w="18643" h="22905" extrusionOk="0">
                <a:moveTo>
                  <a:pt x="9728" y="1"/>
                </a:moveTo>
                <a:cubicBezTo>
                  <a:pt x="7563" y="1"/>
                  <a:pt x="5425" y="976"/>
                  <a:pt x="3708" y="2766"/>
                </a:cubicBezTo>
                <a:cubicBezTo>
                  <a:pt x="1809" y="4745"/>
                  <a:pt x="580" y="7559"/>
                  <a:pt x="289" y="10588"/>
                </a:cubicBezTo>
                <a:cubicBezTo>
                  <a:pt x="0" y="13616"/>
                  <a:pt x="672" y="16612"/>
                  <a:pt x="2162" y="18916"/>
                </a:cubicBezTo>
                <a:cubicBezTo>
                  <a:pt x="3650" y="21219"/>
                  <a:pt x="5833" y="22643"/>
                  <a:pt x="8228" y="22872"/>
                </a:cubicBezTo>
                <a:cubicBezTo>
                  <a:pt x="8455" y="22894"/>
                  <a:pt x="8683" y="22905"/>
                  <a:pt x="8911" y="22905"/>
                </a:cubicBezTo>
                <a:cubicBezTo>
                  <a:pt x="11077" y="22905"/>
                  <a:pt x="13215" y="21930"/>
                  <a:pt x="14934" y="20138"/>
                </a:cubicBezTo>
                <a:cubicBezTo>
                  <a:pt x="16833" y="18159"/>
                  <a:pt x="18063" y="15346"/>
                  <a:pt x="18352" y="12318"/>
                </a:cubicBezTo>
                <a:cubicBezTo>
                  <a:pt x="18643" y="9289"/>
                  <a:pt x="17969" y="6292"/>
                  <a:pt x="16481" y="3990"/>
                </a:cubicBezTo>
                <a:cubicBezTo>
                  <a:pt x="14991" y="1685"/>
                  <a:pt x="12810" y="263"/>
                  <a:pt x="10414" y="34"/>
                </a:cubicBezTo>
                <a:cubicBezTo>
                  <a:pt x="10185" y="12"/>
                  <a:pt x="9956" y="1"/>
                  <a:pt x="9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6800670" y="1867914"/>
            <a:ext cx="182279" cy="171957"/>
          </a:xfrm>
          <a:custGeom>
            <a:avLst/>
            <a:gdLst/>
            <a:ahLst/>
            <a:cxnLst/>
            <a:rect l="l" t="t" r="r" b="b"/>
            <a:pathLst>
              <a:path w="18529" h="12773" extrusionOk="0">
                <a:moveTo>
                  <a:pt x="18488" y="0"/>
                </a:moveTo>
                <a:lnTo>
                  <a:pt x="18488" y="0"/>
                </a:lnTo>
                <a:cubicBezTo>
                  <a:pt x="18478" y="194"/>
                  <a:pt x="18464" y="390"/>
                  <a:pt x="18445" y="585"/>
                </a:cubicBezTo>
                <a:cubicBezTo>
                  <a:pt x="17869" y="6598"/>
                  <a:pt x="13722" y="11173"/>
                  <a:pt x="9016" y="11173"/>
                </a:cubicBezTo>
                <a:cubicBezTo>
                  <a:pt x="8785" y="11173"/>
                  <a:pt x="8553" y="11162"/>
                  <a:pt x="8320" y="11140"/>
                </a:cubicBezTo>
                <a:cubicBezTo>
                  <a:pt x="3919" y="10718"/>
                  <a:pt x="634" y="6386"/>
                  <a:pt x="337" y="1039"/>
                </a:cubicBezTo>
                <a:lnTo>
                  <a:pt x="337" y="1039"/>
                </a:lnTo>
                <a:cubicBezTo>
                  <a:pt x="1" y="7098"/>
                  <a:pt x="3487" y="12276"/>
                  <a:pt x="8320" y="12739"/>
                </a:cubicBezTo>
                <a:cubicBezTo>
                  <a:pt x="8553" y="12761"/>
                  <a:pt x="8785" y="12772"/>
                  <a:pt x="9016" y="12772"/>
                </a:cubicBezTo>
                <a:cubicBezTo>
                  <a:pt x="13722" y="12772"/>
                  <a:pt x="17869" y="8196"/>
                  <a:pt x="18445" y="2185"/>
                </a:cubicBezTo>
                <a:cubicBezTo>
                  <a:pt x="18514" y="1459"/>
                  <a:pt x="18528" y="728"/>
                  <a:pt x="18488" y="0"/>
                </a:cubicBezTo>
                <a:close/>
              </a:path>
            </a:pathLst>
          </a:custGeom>
          <a:solidFill>
            <a:srgbClr val="FFC5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6779529" y="1714974"/>
            <a:ext cx="213857" cy="284503"/>
          </a:xfrm>
          <a:custGeom>
            <a:avLst/>
            <a:gdLst/>
            <a:ahLst/>
            <a:cxnLst/>
            <a:rect l="l" t="t" r="r" b="b"/>
            <a:pathLst>
              <a:path w="21739" h="21133" extrusionOk="0">
                <a:moveTo>
                  <a:pt x="11510" y="0"/>
                </a:moveTo>
                <a:cubicBezTo>
                  <a:pt x="3413" y="0"/>
                  <a:pt x="858" y="6511"/>
                  <a:pt x="392" y="10690"/>
                </a:cubicBezTo>
                <a:cubicBezTo>
                  <a:pt x="0" y="14193"/>
                  <a:pt x="2797" y="21133"/>
                  <a:pt x="2797" y="21133"/>
                </a:cubicBezTo>
                <a:cubicBezTo>
                  <a:pt x="2797" y="21133"/>
                  <a:pt x="4961" y="17124"/>
                  <a:pt x="4820" y="14823"/>
                </a:cubicBezTo>
                <a:cubicBezTo>
                  <a:pt x="4710" y="13029"/>
                  <a:pt x="5236" y="10300"/>
                  <a:pt x="5236" y="10300"/>
                </a:cubicBezTo>
                <a:cubicBezTo>
                  <a:pt x="5236" y="10300"/>
                  <a:pt x="6571" y="11041"/>
                  <a:pt x="7759" y="11264"/>
                </a:cubicBezTo>
                <a:cubicBezTo>
                  <a:pt x="7794" y="11270"/>
                  <a:pt x="7825" y="11274"/>
                  <a:pt x="7853" y="11274"/>
                </a:cubicBezTo>
                <a:cubicBezTo>
                  <a:pt x="8790" y="11274"/>
                  <a:pt x="6234" y="7776"/>
                  <a:pt x="7387" y="7776"/>
                </a:cubicBezTo>
                <a:cubicBezTo>
                  <a:pt x="8576" y="7776"/>
                  <a:pt x="8501" y="6217"/>
                  <a:pt x="8501" y="6216"/>
                </a:cubicBezTo>
                <a:lnTo>
                  <a:pt x="8501" y="6216"/>
                </a:lnTo>
                <a:cubicBezTo>
                  <a:pt x="8501" y="6217"/>
                  <a:pt x="11172" y="7851"/>
                  <a:pt x="11990" y="8074"/>
                </a:cubicBezTo>
                <a:cubicBezTo>
                  <a:pt x="12033" y="8085"/>
                  <a:pt x="12071" y="8091"/>
                  <a:pt x="12103" y="8091"/>
                </a:cubicBezTo>
                <a:cubicBezTo>
                  <a:pt x="12679" y="8091"/>
                  <a:pt x="11562" y="6292"/>
                  <a:pt x="11562" y="6291"/>
                </a:cubicBezTo>
                <a:lnTo>
                  <a:pt x="11562" y="6291"/>
                </a:lnTo>
                <a:cubicBezTo>
                  <a:pt x="11563" y="6292"/>
                  <a:pt x="14513" y="9335"/>
                  <a:pt x="16295" y="9335"/>
                </a:cubicBezTo>
                <a:cubicBezTo>
                  <a:pt x="18075" y="9335"/>
                  <a:pt x="15702" y="6440"/>
                  <a:pt x="15701" y="6439"/>
                </a:cubicBezTo>
                <a:lnTo>
                  <a:pt x="15701" y="6439"/>
                </a:lnTo>
                <a:cubicBezTo>
                  <a:pt x="15702" y="6440"/>
                  <a:pt x="17705" y="8444"/>
                  <a:pt x="19114" y="9929"/>
                </a:cubicBezTo>
                <a:cubicBezTo>
                  <a:pt x="19498" y="10332"/>
                  <a:pt x="19868" y="10487"/>
                  <a:pt x="20203" y="10487"/>
                </a:cubicBezTo>
                <a:cubicBezTo>
                  <a:pt x="21101" y="10487"/>
                  <a:pt x="21738" y="9374"/>
                  <a:pt x="21662" y="8963"/>
                </a:cubicBezTo>
                <a:cubicBezTo>
                  <a:pt x="20451" y="2358"/>
                  <a:pt x="15785" y="210"/>
                  <a:pt x="12370" y="24"/>
                </a:cubicBezTo>
                <a:cubicBezTo>
                  <a:pt x="12076" y="8"/>
                  <a:pt x="11790" y="0"/>
                  <a:pt x="1151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6800414" y="1842552"/>
            <a:ext cx="45528" cy="78446"/>
          </a:xfrm>
          <a:custGeom>
            <a:avLst/>
            <a:gdLst/>
            <a:ahLst/>
            <a:cxnLst/>
            <a:rect l="l" t="t" r="r" b="b"/>
            <a:pathLst>
              <a:path w="4628" h="5827" extrusionOk="0">
                <a:moveTo>
                  <a:pt x="2344" y="1"/>
                </a:moveTo>
                <a:cubicBezTo>
                  <a:pt x="2094" y="1"/>
                  <a:pt x="1826" y="112"/>
                  <a:pt x="1543" y="388"/>
                </a:cubicBezTo>
                <a:cubicBezTo>
                  <a:pt x="60" y="1829"/>
                  <a:pt x="1" y="4727"/>
                  <a:pt x="2030" y="5630"/>
                </a:cubicBezTo>
                <a:cubicBezTo>
                  <a:pt x="2336" y="5766"/>
                  <a:pt x="2599" y="5827"/>
                  <a:pt x="2826" y="5827"/>
                </a:cubicBezTo>
                <a:cubicBezTo>
                  <a:pt x="4627" y="5827"/>
                  <a:pt x="4115" y="2003"/>
                  <a:pt x="4115" y="2003"/>
                </a:cubicBezTo>
                <a:cubicBezTo>
                  <a:pt x="4115" y="2003"/>
                  <a:pt x="3402" y="1"/>
                  <a:pt x="2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lt2"/>
                </a:solidFill>
              </a:rPr>
              <a:t>THANKS</a:t>
            </a:r>
            <a:endParaRPr>
              <a:solidFill>
                <a:schemeClr val="lt2"/>
              </a:solidFill>
            </a:endParaRPr>
          </a:p>
        </p:txBody>
      </p:sp>
      <p:grpSp>
        <p:nvGrpSpPr>
          <p:cNvPr id="413" name="Google Shape;413;p20"/>
          <p:cNvGrpSpPr/>
          <p:nvPr/>
        </p:nvGrpSpPr>
        <p:grpSpPr>
          <a:xfrm>
            <a:off x="6086323" y="1653090"/>
            <a:ext cx="3481645" cy="3406550"/>
            <a:chOff x="4095386" y="2301250"/>
            <a:chExt cx="2149164" cy="2102809"/>
          </a:xfrm>
        </p:grpSpPr>
        <p:sp>
          <p:nvSpPr>
            <p:cNvPr id="414" name="Google Shape;414;p20"/>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20"/>
          <p:cNvGrpSpPr/>
          <p:nvPr/>
        </p:nvGrpSpPr>
        <p:grpSpPr>
          <a:xfrm>
            <a:off x="6489414" y="2915087"/>
            <a:ext cx="2792057" cy="2314899"/>
            <a:chOff x="202950" y="1579375"/>
            <a:chExt cx="1537900" cy="1275075"/>
          </a:xfrm>
        </p:grpSpPr>
        <p:sp>
          <p:nvSpPr>
            <p:cNvPr id="421" name="Google Shape;421;p20"/>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0"/>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txBox="1">
            <a:spLocks noGrp="1"/>
          </p:cNvSpPr>
          <p:nvPr>
            <p:ph type="subTitle" idx="1"/>
          </p:nvPr>
        </p:nvSpPr>
        <p:spPr>
          <a:xfrm flipH="1">
            <a:off x="1674025" y="2409550"/>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rgbClr val="434343"/>
                </a:solidFill>
              </a:rPr>
              <a:t>Does anyone have any questions?</a:t>
            </a:r>
            <a:endParaRPr dirty="0">
              <a:solidFill>
                <a:srgbClr val="434343"/>
              </a:solidFill>
            </a:endParaRPr>
          </a:p>
          <a:p>
            <a:pPr marL="0" lvl="0" indent="0" algn="r" rtl="0">
              <a:spcBef>
                <a:spcPts val="0"/>
              </a:spcBef>
              <a:spcAft>
                <a:spcPts val="0"/>
              </a:spcAft>
              <a:buClr>
                <a:schemeClr val="dk1"/>
              </a:buClr>
              <a:buSzPts val="1100"/>
              <a:buFont typeface="Arial"/>
              <a:buNone/>
            </a:pPr>
            <a:endParaRPr dirty="0">
              <a:solidFill>
                <a:srgbClr val="434343"/>
              </a:solidFill>
            </a:endParaRPr>
          </a:p>
          <a:p>
            <a:pPr marL="0" lvl="0" indent="0" algn="r" rtl="0">
              <a:spcBef>
                <a:spcPts val="0"/>
              </a:spcBef>
              <a:spcAft>
                <a:spcPts val="0"/>
              </a:spcAft>
              <a:buClr>
                <a:schemeClr val="dk1"/>
              </a:buClr>
              <a:buSzPts val="1100"/>
              <a:buFont typeface="Arial"/>
              <a:buNone/>
            </a:pPr>
            <a:r>
              <a:rPr lang="en-US" dirty="0"/>
              <a:t>E</a:t>
            </a:r>
            <a:r>
              <a:rPr lang="en" dirty="0"/>
              <a:t>rnestng.22@ichat.sp.edu.sg</a:t>
            </a:r>
            <a:r>
              <a:rPr lang="en" dirty="0">
                <a:solidFill>
                  <a:srgbClr val="434343"/>
                </a:solidFill>
              </a:rPr>
              <a:t> </a:t>
            </a:r>
            <a:endParaRPr dirty="0">
              <a:solidFill>
                <a:srgbClr val="434343"/>
              </a:solidFill>
            </a:endParaRPr>
          </a:p>
          <a:p>
            <a:pPr marL="0" lvl="0" indent="0" algn="r" rtl="0">
              <a:spcBef>
                <a:spcPts val="0"/>
              </a:spcBef>
              <a:spcAft>
                <a:spcPts val="0"/>
              </a:spcAft>
              <a:buClr>
                <a:schemeClr val="dk1"/>
              </a:buClr>
              <a:buSzPts val="1100"/>
              <a:buFont typeface="Arial"/>
              <a:buNone/>
            </a:pPr>
            <a:r>
              <a:rPr lang="en" dirty="0">
                <a:solidFill>
                  <a:srgbClr val="434343"/>
                </a:solidFill>
              </a:rPr>
              <a:t>+91  620 421 838 </a:t>
            </a:r>
            <a:endParaRPr dirty="0">
              <a:solidFill>
                <a:srgbClr val="434343"/>
              </a:solidFill>
            </a:endParaRPr>
          </a:p>
          <a:p>
            <a:pPr marL="0" lvl="0" indent="0" algn="r" rtl="0">
              <a:spcBef>
                <a:spcPts val="0"/>
              </a:spcBef>
              <a:spcAft>
                <a:spcPts val="0"/>
              </a:spcAft>
              <a:buClr>
                <a:schemeClr val="dk1"/>
              </a:buClr>
              <a:buSzPts val="1100"/>
              <a:buFont typeface="Arial"/>
              <a:buNone/>
            </a:pPr>
            <a:endParaRPr dirty="0">
              <a:solidFill>
                <a:srgbClr val="434343"/>
              </a:solidFill>
            </a:endParaRPr>
          </a:p>
          <a:p>
            <a:pPr marL="0" lvl="0" indent="0" algn="r" rtl="0">
              <a:spcBef>
                <a:spcPts val="0"/>
              </a:spcBef>
              <a:spcAft>
                <a:spcPts val="0"/>
              </a:spcAft>
              <a:buNone/>
            </a:pPr>
            <a:endParaRPr dirty="0"/>
          </a:p>
        </p:txBody>
      </p:sp>
      <p:sp>
        <p:nvSpPr>
          <p:cNvPr id="438" name="Google Shape;438;p20"/>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20"/>
          <p:cNvGrpSpPr/>
          <p:nvPr/>
        </p:nvGrpSpPr>
        <p:grpSpPr>
          <a:xfrm>
            <a:off x="3755237" y="3575651"/>
            <a:ext cx="832985" cy="231737"/>
            <a:chOff x="3739024" y="3575651"/>
            <a:chExt cx="832985" cy="231737"/>
          </a:xfrm>
        </p:grpSpPr>
        <p:sp>
          <p:nvSpPr>
            <p:cNvPr id="441" name="Google Shape;441;p20"/>
            <p:cNvSpPr/>
            <p:nvPr/>
          </p:nvSpPr>
          <p:spPr>
            <a:xfrm>
              <a:off x="3739024" y="3575651"/>
              <a:ext cx="231508" cy="23173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0"/>
            <p:cNvGrpSpPr/>
            <p:nvPr/>
          </p:nvGrpSpPr>
          <p:grpSpPr>
            <a:xfrm>
              <a:off x="4039521" y="3575766"/>
              <a:ext cx="231754" cy="231498"/>
              <a:chOff x="3752358" y="3817349"/>
              <a:chExt cx="346056" cy="345674"/>
            </a:xfrm>
          </p:grpSpPr>
          <p:sp>
            <p:nvSpPr>
              <p:cNvPr id="443" name="Google Shape;443;p2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20"/>
            <p:cNvGrpSpPr/>
            <p:nvPr/>
          </p:nvGrpSpPr>
          <p:grpSpPr>
            <a:xfrm>
              <a:off x="4340277" y="3575766"/>
              <a:ext cx="231732" cy="231498"/>
              <a:chOff x="4201447" y="3817349"/>
              <a:chExt cx="346024" cy="345674"/>
            </a:xfrm>
          </p:grpSpPr>
          <p:sp>
            <p:nvSpPr>
              <p:cNvPr id="448" name="Google Shape;448;p2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Words>
  <Application>Microsoft Office PowerPoint</Application>
  <PresentationFormat>On-screen Show (16:9)</PresentationFormat>
  <Paragraphs>27</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Barlow Light</vt:lpstr>
      <vt:lpstr>Montserrat Light</vt:lpstr>
      <vt:lpstr>Fira Sans Extra Condensed Medium</vt:lpstr>
      <vt:lpstr>Oswald</vt:lpstr>
      <vt:lpstr>EB Garamond</vt:lpstr>
      <vt:lpstr>Arial</vt:lpstr>
      <vt:lpstr>Montserrat ExtraBold</vt:lpstr>
      <vt:lpstr>Squada One</vt:lpstr>
      <vt:lpstr>Montserrat Black</vt:lpstr>
      <vt:lpstr>Montserrat</vt:lpstr>
      <vt:lpstr>Real Estate Marketing Plan </vt:lpstr>
      <vt:lpstr>DAVI Individual CA1</vt:lpstr>
      <vt:lpstr>TABLE OF CONTENTS</vt:lpstr>
      <vt:lpstr>Topic Question</vt:lpstr>
      <vt:lpstr>Graphs and StoryBoards</vt:lpstr>
      <vt:lpstr>PowerPoint Presentation</vt:lpstr>
      <vt:lpstr>PowerPoint Presentation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 Individual CA1</dc:title>
  <cp:lastModifiedBy>NG SHENG KANG ERNEST</cp:lastModifiedBy>
  <cp:revision>1</cp:revision>
  <dcterms:modified xsi:type="dcterms:W3CDTF">2022-12-08T10:42:15Z</dcterms:modified>
</cp:coreProperties>
</file>