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3" autoAdjust="0"/>
    <p:restoredTop sz="91411" autoAdjust="0"/>
  </p:normalViewPr>
  <p:slideViewPr>
    <p:cSldViewPr snapToGrid="0">
      <p:cViewPr>
        <p:scale>
          <a:sx n="137" d="100"/>
          <a:sy n="137" d="100"/>
        </p:scale>
        <p:origin x="1176" y="-1680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rrnull.top/" TargetMode="External"/><Relationship Id="rId4" Type="http://schemas.openxmlformats.org/officeDocument/2006/relationships/hyperlink" Target="mailto:errnull@foxmail.com?subject=mailTo&#65306;Errnull" TargetMode="External"/><Relationship Id="rId5" Type="http://schemas.openxmlformats.org/officeDocument/2006/relationships/hyperlink" Target="https://github.com/errnull/" TargetMode="External"/><Relationship Id="rId6" Type="http://schemas.openxmlformats.org/officeDocument/2006/relationships/hyperlink" Target="https://github.com/IridescentMia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697069"/>
            <a:ext cx="16251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广东金融学院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互联网金融与信息工程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学习方向：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大前端</a:t>
            </a:r>
            <a:endParaRPr lang="en-US" altLang="zh-CN" sz="9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图形算法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8" y="499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詹铎坚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431" y="4796906"/>
            <a:ext cx="32029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大一开始接触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开发，有独立开发已上架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，有个人开发者账号，曾担任创业项目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技术合伙人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并对其他设计模式 比如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VIPER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有所了解。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熟悉面向对象编程思想，对代码优化、数据安全有一定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的体会和认知，有架构的思想。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熟悉对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AFN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SDWebImage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Masonry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Realm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等第三   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方框架的再封装使用。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156-2277-7959</a:t>
            </a: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客：</a:t>
            </a:r>
            <a:r>
              <a:rPr lang="en-US" altLang="zh-CN" sz="9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900" u="sng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errnull.top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u="sng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e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rrnull@foxmail.com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u="sng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https://github.com/errnull/</a:t>
            </a:r>
            <a:endParaRPr lang="en-US" altLang="zh-CN" sz="9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29397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564838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01602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292467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417764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6020908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94962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48996" y="455083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37284" y="482303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704289"/>
            <a:ext cx="0" cy="87386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793060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726474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2014 - 2018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294248" y="9607751"/>
            <a:ext cx="2330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800" dirty="0" smtClean="0"/>
              <a:t>Copyright © </a:t>
            </a:r>
            <a:r>
              <a:rPr lang="en-US" altLang="zh-CN" sz="800" dirty="0" err="1" smtClean="0"/>
              <a:t>Errnull</a:t>
            </a:r>
            <a:r>
              <a:rPr lang="zh-CN" altLang="de-DE" sz="800" dirty="0" smtClean="0"/>
              <a:t> </a:t>
            </a:r>
            <a:r>
              <a:rPr lang="de-DE" altLang="zh-CN" sz="800" dirty="0"/>
              <a:t>2017 </a:t>
            </a:r>
            <a:r>
              <a:rPr lang="en-US" altLang="zh-CN" sz="800" dirty="0" smtClean="0"/>
              <a:t>Resume</a:t>
            </a:r>
            <a:r>
              <a:rPr lang="zh-CN" altLang="en-US" sz="800" dirty="0" smtClean="0"/>
              <a:t> </a:t>
            </a:r>
            <a:r>
              <a:rPr lang="de-DE" altLang="zh-CN" sz="800" dirty="0" err="1" smtClean="0"/>
              <a:t>by</a:t>
            </a:r>
            <a:r>
              <a:rPr lang="de-DE" altLang="zh-CN" sz="800" dirty="0"/>
              <a:t> </a:t>
            </a:r>
            <a:r>
              <a:rPr lang="de-DE" altLang="zh-CN" sz="800" dirty="0" smtClean="0">
                <a:solidFill>
                  <a:schemeClr val="bg1"/>
                </a:solidFill>
                <a:hlinkClick r:id="rId6"/>
              </a:rPr>
              <a:t>IridescentMia</a:t>
            </a:r>
            <a:endParaRPr lang="en-US" altLang="zh-CN" sz="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5706903"/>
            <a:ext cx="2867930" cy="2004563"/>
            <a:chOff x="416608" y="3709272"/>
            <a:chExt cx="2867930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2016.5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2016.12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379177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TuiJi.net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热点图文资讯社交 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8790" y="4236770"/>
              <a:ext cx="69271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NIM</a:t>
              </a:r>
              <a:r>
                <a:rPr lang="zh-CN" altLang="en-U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&amp;&amp;</a:t>
              </a:r>
              <a:r>
                <a:rPr lang="zh-CN" altLang="en-US" sz="9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r>
                <a:rPr lang="zh-CN" altLang="en-US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(RAC)</a:t>
              </a:r>
              <a:r>
                <a:rPr lang="zh-CN" altLang="en-US" sz="9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构建项目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Realm</a:t>
              </a:r>
              <a:r>
                <a:rPr lang="zh-CN" altLang="en-US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 err="1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SDWebImage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及其沙盒模型管理全局资源缓存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使用网易云信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再封装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系统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b="1" dirty="0" err="1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GPUImage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生成各种效果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en-US" altLang="zh-CN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Pending</a:t>
              </a:r>
              <a:r>
                <a:rPr lang="zh-CN" altLang="en-US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Release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Instagram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微信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聊天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64746" y="4236770"/>
              <a:ext cx="53204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Realm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446711" y="4236770"/>
              <a:ext cx="826835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b="1" dirty="0" smtClean="0"/>
                <a:t> </a:t>
              </a:r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GPUImage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27180" y="4236770"/>
              <a:ext cx="5626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205207" y="829114"/>
            <a:ext cx="10214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79769"/>
            <a:ext cx="2921624" cy="1619842"/>
            <a:chOff x="418451" y="7819857"/>
            <a:chExt cx="2921624" cy="1619842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2016.2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670650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詹瞻微博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仿微博 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b="1" dirty="0" err="1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CocoaPodas</a:t>
              </a:r>
              <a:r>
                <a:rPr lang="zh-CN" altLang="en-US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集成管理各种第三方库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再封装使用 </a:t>
              </a:r>
              <a:r>
                <a:rPr lang="en-US" altLang="zh-CN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AFN</a:t>
              </a:r>
              <a:r>
                <a:rPr lang="zh-CN" altLang="en-US" sz="900" b="1" dirty="0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通过新浪第三方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获取数据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实现微博数据 展示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收发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评论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点赞 等功能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b="1" dirty="0" err="1" smtClean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SDWebImage</a:t>
              </a:r>
              <a:r>
                <a:rPr lang="zh-CN" altLang="en-US" sz="900" b="1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加载图片 项目结构清晰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702032" cy="215444"/>
              <a:chOff x="1404917" y="3745442"/>
              <a:chExt cx="702032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65762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577554" y="8337927"/>
              <a:ext cx="951340" cy="212627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SDWebImage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98051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weiboSDK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54515" y="8334779"/>
              <a:ext cx="459670" cy="215776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AFN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1479036" y="5772791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425883" y="1701498"/>
            <a:ext cx="162516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TuiJi.Studio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开发工程师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独立开发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TuiJi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 App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参与应用需求分析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联合创立工作室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49818" y="129551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16"/>
          <p:cNvCxnSpPr/>
          <p:nvPr/>
        </p:nvCxnSpPr>
        <p:spPr>
          <a:xfrm>
            <a:off x="3630786" y="156637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5"/>
          <p:cNvCxnSpPr/>
          <p:nvPr/>
        </p:nvCxnSpPr>
        <p:spPr>
          <a:xfrm>
            <a:off x="4384817" y="1705824"/>
            <a:ext cx="0" cy="27744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 flipH="1">
            <a:off x="4342499" y="179748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3526330" y="1730903"/>
            <a:ext cx="8947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16.05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16.12</a:t>
            </a:r>
            <a:endParaRPr lang="zh-CN" altLang="en-US" sz="1600" dirty="0"/>
          </a:p>
        </p:txBody>
      </p:sp>
      <p:sp>
        <p:nvSpPr>
          <p:cNvPr id="82" name="椭圆 81"/>
          <p:cNvSpPr/>
          <p:nvPr/>
        </p:nvSpPr>
        <p:spPr>
          <a:xfrm flipH="1">
            <a:off x="4344067" y="286080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527901" y="2794226"/>
            <a:ext cx="8947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17.02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17.04</a:t>
            </a:r>
            <a:endParaRPr lang="zh-CN" altLang="en-US" sz="1600" dirty="0"/>
          </a:p>
        </p:txBody>
      </p:sp>
      <p:sp>
        <p:nvSpPr>
          <p:cNvPr id="97" name="文本框 96"/>
          <p:cNvSpPr txBox="1"/>
          <p:nvPr/>
        </p:nvSpPr>
        <p:spPr>
          <a:xfrm>
            <a:off x="4427450" y="2755390"/>
            <a:ext cx="1735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Hbox.Co,.Ltd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开发实习生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独自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参与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外包项目开发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证书管理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项目上架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 flipH="1">
            <a:off x="4345635" y="371427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427648" y="3627423"/>
            <a:ext cx="232509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YY.Inc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UED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中心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“什么都干”开发实习生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协助维护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SVGA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动画框架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（大前端）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参与跨平台开发新方案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参与其他业务开发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41048" y="3643625"/>
            <a:ext cx="8338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17.04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 flipH="1">
            <a:off x="296244" y="376127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74573" y="3472636"/>
            <a:ext cx="914033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2017.4 </a:t>
            </a:r>
            <a:r>
              <a:rPr lang="mr-IN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now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74573" y="3627275"/>
            <a:ext cx="203613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SVGA</a:t>
            </a: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.io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高效动画播放方案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75103" y="3974465"/>
            <a:ext cx="52644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9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74575" y="4205035"/>
            <a:ext cx="2870062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ExtendScript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Animate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转换插件的开发，推动项目落地。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TypeScript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端代码，为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端提供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个有效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（现在是项目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wner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接手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Player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 迭代 并且已投入生产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900" b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1000+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很多大平台考虑使用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959806" y="3974465"/>
            <a:ext cx="667300" cy="202144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技术闭环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491312" y="3974465"/>
            <a:ext cx="430795" cy="194814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9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1464851" y="3538482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032663" y="3976035"/>
            <a:ext cx="425149" cy="2016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90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en-US" altLang="zh-CN" sz="9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569366" y="6599879"/>
            <a:ext cx="3202929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9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能够用其进行文件处理、数据处理、网络请求等基本操作。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移动端跨平台开发，参与公司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跨平台新方案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开发项目，能阅读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Kotlin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69366" y="7843463"/>
            <a:ext cx="3202929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Effects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Animate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图像处理和动画制作。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能够编写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ExtendScript</a:t>
            </a:r>
            <a:r>
              <a:rPr lang="zh-CN" altLang="en-US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Adobe</a:t>
            </a:r>
            <a:r>
              <a:rPr lang="zh-CN" altLang="en-US" sz="9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脚本实现设计师需求。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自习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能力强，能够翻墙阅读各种英文文档，混迹于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stackoverflow</a:t>
            </a:r>
            <a:r>
              <a:rPr lang="zh-CN" altLang="en-US" sz="900" b="1" dirty="0">
                <a:solidFill>
                  <a:srgbClr val="6679DF"/>
                </a:solidFill>
              </a:rPr>
              <a:t>、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算法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Cocos2d-x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9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有所涉猎。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7834</TotalTime>
  <Words>525</Words>
  <Application>Microsoft Macintosh PowerPoint</Application>
  <PresentationFormat>A4 纸张(210x297 毫米)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Mangal</vt:lpstr>
      <vt:lpstr>Wingdings</vt:lpstr>
      <vt:lpstr>宋体</vt:lpstr>
      <vt:lpstr>微软雅黑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用户</cp:lastModifiedBy>
  <cp:revision>849</cp:revision>
  <cp:lastPrinted>2018-03-11T03:14:08Z</cp:lastPrinted>
  <dcterms:created xsi:type="dcterms:W3CDTF">2016-02-14T01:21:46Z</dcterms:created>
  <dcterms:modified xsi:type="dcterms:W3CDTF">2018-03-11T03:29:19Z</dcterms:modified>
</cp:coreProperties>
</file>