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91411" autoAdjust="0"/>
  </p:normalViewPr>
  <p:slideViewPr>
    <p:cSldViewPr snapToGrid="0">
      <p:cViewPr>
        <p:scale>
          <a:sx n="105" d="100"/>
          <a:sy n="105" d="100"/>
        </p:scale>
        <p:origin x="4048" y="408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6%85%E9%93%BE%E6%8E%A5/97857?fr=aladdin" TargetMode="External"/><Relationship Id="rId13" Type="http://schemas.openxmlformats.org/officeDocument/2006/relationships/hyperlink" Target="https://errnull.cn/2019/07/SVGAForTech/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xxgc.gduf.edu.cn/" TargetMode="External"/><Relationship Id="rId12" Type="http://schemas.openxmlformats.org/officeDocument/2006/relationships/hyperlink" Target="https://juejin.cn/post/6844903901938843655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uejin.cn/post/6844903933840719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0455047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github.com/svga/SVGA-Format/blob/master/proto/svga.proto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svga.io/" TargetMode="External"/><Relationship Id="rId14" Type="http://schemas.openxmlformats.org/officeDocument/2006/relationships/hyperlink" Target="https://apps.apple.com/hk/app/fimo-1903/id14892682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3" y="4798957"/>
            <a:ext cx="3202929" cy="841128"/>
            <a:chOff x="3560667" y="1710265"/>
            <a:chExt cx="3202929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7" y="1710265"/>
              <a:ext cx="3202929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移动端优先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编辑器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蚂蚁业务支持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引擎，支持五福、蚂蚁森林、神奇海洋等业务；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318289"/>
            <a:ext cx="3022560" cy="276999"/>
            <a:chOff x="208865" y="2406425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40642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682871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72003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3901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648767"/>
            <a:chOff x="204040" y="1697069"/>
            <a:chExt cx="2472186" cy="64876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64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互联网金融与信息工程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（原计算机科学与技术）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641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</a:t>
            </a:r>
            <a:r>
              <a:rPr lang="en-US" altLang="zh-CN" sz="800" dirty="0" err="1"/>
              <a:t>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714C8C-FF2C-6068-FB28-F354CD45CC5C}"/>
              </a:ext>
            </a:extLst>
          </p:cNvPr>
          <p:cNvGrpSpPr/>
          <p:nvPr/>
        </p:nvGrpSpPr>
        <p:grpSpPr>
          <a:xfrm>
            <a:off x="321645" y="2759962"/>
            <a:ext cx="3163486" cy="3057309"/>
            <a:chOff x="296244" y="2838042"/>
            <a:chExt cx="3163486" cy="3057309"/>
          </a:xfrm>
        </p:grpSpPr>
        <p:sp>
          <p:nvSpPr>
            <p:cNvPr id="62" name="文本框 61"/>
            <p:cNvSpPr txBox="1"/>
            <p:nvPr/>
          </p:nvSpPr>
          <p:spPr>
            <a:xfrm>
              <a:off x="344750" y="3286395"/>
              <a:ext cx="3058837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蚂蚁消金</a:t>
              </a: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元互动科技组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引擎特效工程师（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GLSL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拆解实现拖尾动效及案例：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参与五福等业务动效支持，实现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归纳动效方案；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调研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Unity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等引擎实现，新增引擎拖尾基础组件；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拓展编辑器的能力：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接入文字、拖尾组件，研发动效曲线编辑面板；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296244" y="3385256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9172" y="3108223"/>
              <a:ext cx="98135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now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9172" y="2838042"/>
              <a:ext cx="1454244" cy="316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阿里巴巴及蚂蚁集团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8EF5F9F-9BAE-5A52-B921-0A82DF8B02A7}"/>
                </a:ext>
              </a:extLst>
            </p:cNvPr>
            <p:cNvSpPr txBox="1"/>
            <p:nvPr/>
          </p:nvSpPr>
          <p:spPr>
            <a:xfrm>
              <a:off x="347022" y="4841216"/>
              <a:ext cx="3112708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UC-</a:t>
              </a: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信息流移动端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Objective-C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参与小说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故事会业务研发：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小说存量代码，归纳产出概览文档；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参与需求评审，按版本实现小说需求，沉淀公共组件；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919217-1858-1949-BCB4-50A3F20AE561}"/>
                </a:ext>
              </a:extLst>
            </p:cNvPr>
            <p:cNvSpPr/>
            <p:nvPr/>
          </p:nvSpPr>
          <p:spPr>
            <a:xfrm>
              <a:off x="342976" y="466658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2022.04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1FD51B-9882-20E2-96A6-41CEA63A9466}"/>
                </a:ext>
              </a:extLst>
            </p:cNvPr>
            <p:cNvSpPr/>
            <p:nvPr/>
          </p:nvSpPr>
          <p:spPr>
            <a:xfrm flipH="1">
              <a:off x="298515" y="494007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2420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该样式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2804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67721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39027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 动效格式调研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设计使用指南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SVGA 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开发使用指南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19189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4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69203"/>
            <a:ext cx="520094" cy="520094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976EEED2-0679-2EE1-5F98-323228E0FB8F}"/>
              </a:ext>
            </a:extLst>
          </p:cNvPr>
          <p:cNvSpPr/>
          <p:nvPr/>
        </p:nvSpPr>
        <p:spPr>
          <a:xfrm flipH="1">
            <a:off x="475249" y="5257106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82B5C21-1849-532B-FBBD-58629207B714}"/>
              </a:ext>
            </a:extLst>
          </p:cNvPr>
          <p:cNvSpPr/>
          <p:nvPr/>
        </p:nvSpPr>
        <p:spPr>
          <a:xfrm flipH="1">
            <a:off x="479601" y="3699691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D597261-7F8D-992B-6C09-01AB65A9E14E}"/>
              </a:ext>
            </a:extLst>
          </p:cNvPr>
          <p:cNvSpPr/>
          <p:nvPr/>
        </p:nvSpPr>
        <p:spPr>
          <a:xfrm flipH="1">
            <a:off x="483953" y="4267797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765330"/>
            <a:ext cx="3161215" cy="1421130"/>
            <a:chOff x="322078" y="658072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75535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GraphGL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跨平台重构：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状态管理、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转场和动效能力研发；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62206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7129448"/>
            <a:ext cx="3233419" cy="1998211"/>
            <a:chOff x="322078" y="6580721"/>
            <a:chExt cx="3233419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755356"/>
              <a:ext cx="3184913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推进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迭代至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v2.5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Protocol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负责协议升级、客户端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、设计导出工具维护；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完善矢量动效支持：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新增滤镜、蒙版、遮罩修剪等图形能力支持；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研发，滤镜接入、调整；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应用开发、上架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800890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10300</TotalTime>
  <Words>637</Words>
  <Application>Microsoft Macintosh PowerPoint</Application>
  <PresentationFormat>A4 纸张(210x297 毫米)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User</cp:lastModifiedBy>
  <cp:revision>871</cp:revision>
  <cp:lastPrinted>2018-03-11T03:14:08Z</cp:lastPrinted>
  <dcterms:created xsi:type="dcterms:W3CDTF">2016-02-14T01:21:46Z</dcterms:created>
  <dcterms:modified xsi:type="dcterms:W3CDTF">2023-04-06T05:57:40Z</dcterms:modified>
</cp:coreProperties>
</file>