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8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19F1-51C9-1E43-A505-7B4CA6D9AB2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P.H.M.S</a:t>
            </a:r>
            <a:br>
              <a:rPr lang="en-US" dirty="0"/>
            </a:br>
            <a:r>
              <a:rPr lang="en-US" sz="3600" b="1" dirty="0"/>
              <a:t>Personal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0967"/>
            <a:ext cx="9144000" cy="2146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Prapti Bhaukajee</a:t>
            </a:r>
          </a:p>
          <a:p>
            <a:r>
              <a:rPr lang="en-US" dirty="0"/>
              <a:t>Saja Abualfoul</a:t>
            </a:r>
          </a:p>
          <a:p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Edgard</a:t>
            </a:r>
            <a:r>
              <a:rPr lang="en-US" dirty="0"/>
              <a:t> Jorge-Munoz</a:t>
            </a:r>
          </a:p>
          <a:p>
            <a:r>
              <a:rPr lang="en-US" dirty="0"/>
              <a:t>MD Ibrahim Khalil</a:t>
            </a:r>
          </a:p>
          <a:p>
            <a:endParaRPr lang="en-US" dirty="0"/>
          </a:p>
          <a:p>
            <a:r>
              <a:rPr lang="en-US" dirty="0"/>
              <a:t>Team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9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86" t="13596" r="66412" b="33113"/>
          <a:stretch/>
        </p:blipFill>
        <p:spPr>
          <a:xfrm>
            <a:off x="1940379" y="1608032"/>
            <a:ext cx="2819400" cy="4567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67" t="13214" r="66317" b="33214"/>
          <a:stretch/>
        </p:blipFill>
        <p:spPr>
          <a:xfrm>
            <a:off x="6359977" y="1603424"/>
            <a:ext cx="2824843" cy="4572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4" y="6301587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7564" y="6301587"/>
            <a:ext cx="262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0177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9" y="38541"/>
            <a:ext cx="10515600" cy="1325563"/>
          </a:xfrm>
        </p:spPr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1" y="1364104"/>
            <a:ext cx="10274358" cy="5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56" y="1199213"/>
            <a:ext cx="7317087" cy="5265197"/>
          </a:xfrm>
        </p:spPr>
      </p:pic>
      <p:sp>
        <p:nvSpPr>
          <p:cNvPr id="6" name="Rectangle 5"/>
          <p:cNvSpPr/>
          <p:nvPr/>
        </p:nvSpPr>
        <p:spPr>
          <a:xfrm>
            <a:off x="2437456" y="713168"/>
            <a:ext cx="36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Registration 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43093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319626"/>
            <a:ext cx="5287617" cy="51673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Notes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28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36" y="335145"/>
            <a:ext cx="10515600" cy="1325563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3" t="18720" r="19173" b="7728"/>
          <a:stretch/>
        </p:blipFill>
        <p:spPr>
          <a:xfrm>
            <a:off x="1918741" y="1815561"/>
            <a:ext cx="7662581" cy="4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1149" t="28537" r="18785" b="23106"/>
          <a:stretch/>
        </p:blipFill>
        <p:spPr>
          <a:xfrm>
            <a:off x="1598081" y="2485422"/>
            <a:ext cx="8375565" cy="37929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Case: “Notes”</a:t>
            </a:r>
          </a:p>
        </p:txBody>
      </p:sp>
    </p:spTree>
    <p:extLst>
      <p:ext uri="{BB962C8B-B14F-4D97-AF65-F5344CB8AC3E}">
        <p14:creationId xmlns:p14="http://schemas.microsoft.com/office/powerpoint/2010/main" val="189550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741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What is PHMS?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System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Project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Assumptions and Constraints </a:t>
            </a:r>
          </a:p>
        </p:txBody>
      </p:sp>
    </p:spTree>
    <p:extLst>
      <p:ext uri="{BB962C8B-B14F-4D97-AF65-F5344CB8AC3E}">
        <p14:creationId xmlns:p14="http://schemas.microsoft.com/office/powerpoint/2010/main" val="11230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Project Context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UML Diagram</a:t>
            </a:r>
          </a:p>
          <a:p>
            <a:pPr>
              <a:buFont typeface="Wingdings" charset="2"/>
              <a:buChar char="Ø"/>
            </a:pPr>
            <a:r>
              <a:rPr lang="en-US" dirty="0"/>
              <a:t> Test cases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charset="2"/>
              <a:buChar char="Ø"/>
            </a:pPr>
            <a:r>
              <a:rPr lang="en-US" dirty="0"/>
              <a:t>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android application that will help users maintain different personal health-related data. The PHMS application will be used to keep track of one’s vital signs, daily medicine intake, or following a diet regiment. </a:t>
            </a:r>
          </a:p>
          <a:p>
            <a:pPr lvl="0"/>
            <a:r>
              <a:rPr lang="en-US" dirty="0"/>
              <a:t>Only people older than 18 can use this product</a:t>
            </a:r>
          </a:p>
          <a:p>
            <a:pPr lvl="0"/>
            <a:r>
              <a:rPr lang="en-US" dirty="0"/>
              <a:t>Only people with not very serious health issues can use this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 functionalities that we have implemented: </a:t>
            </a:r>
          </a:p>
          <a:p>
            <a:pPr marL="0" indent="0">
              <a:buNone/>
            </a:pPr>
            <a:r>
              <a:rPr lang="en-US" dirty="0"/>
              <a:t>▶  Registration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Vital Signs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Medication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Diet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Notes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System is an Android application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IDE used is Android Studio</a:t>
            </a:r>
          </a:p>
          <a:p>
            <a:pPr>
              <a:buFont typeface="Wingdings" charset="2"/>
              <a:buChar char="Ø"/>
            </a:pPr>
            <a:r>
              <a:rPr lang="en-US" dirty="0"/>
              <a:t>XML is used for user interface</a:t>
            </a:r>
          </a:p>
          <a:p>
            <a:pPr>
              <a:buFont typeface="Wingdings" charset="2"/>
              <a:buChar char="Ø"/>
            </a:pPr>
            <a:r>
              <a:rPr lang="en-US" dirty="0"/>
              <a:t> System is using Java for the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Only people older than 18 years old are allowed to use this product.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Only people with not very serious health issues can use this product.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Constraints: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 lacks android development skills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Schedule was very aggressive </a:t>
            </a:r>
          </a:p>
        </p:txBody>
      </p:sp>
    </p:spTree>
    <p:extLst>
      <p:ext uri="{BB962C8B-B14F-4D97-AF65-F5344CB8AC3E}">
        <p14:creationId xmlns:p14="http://schemas.microsoft.com/office/powerpoint/2010/main" val="15977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92" t="12741" r="29104" b="8908"/>
          <a:stretch/>
        </p:blipFill>
        <p:spPr>
          <a:xfrm>
            <a:off x="2576224" y="1589760"/>
            <a:ext cx="5669280" cy="5140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5504" y="5130548"/>
            <a:ext cx="286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PHMS Context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227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P.H.M.S Personal Health Monitoring System</vt:lpstr>
      <vt:lpstr>Content</vt:lpstr>
      <vt:lpstr>Content</vt:lpstr>
      <vt:lpstr>What is PHMS? </vt:lpstr>
      <vt:lpstr>Business Objectives  </vt:lpstr>
      <vt:lpstr>System Objectives  </vt:lpstr>
      <vt:lpstr>Project Objectives</vt:lpstr>
      <vt:lpstr>Assumptions and Constraints </vt:lpstr>
      <vt:lpstr>Project Context</vt:lpstr>
      <vt:lpstr>Mockup</vt:lpstr>
      <vt:lpstr>UML diagrams</vt:lpstr>
      <vt:lpstr>PowerPoint Presentation</vt:lpstr>
      <vt:lpstr>Notes Activity Diagram</vt:lpstr>
      <vt:lpstr>Test Cases</vt:lpstr>
      <vt:lpstr>Test Case: “Notes”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P.H.M.S</dc:title>
  <dc:creator>Microsoft Office User</dc:creator>
  <cp:lastModifiedBy>Prapti</cp:lastModifiedBy>
  <cp:revision>12</cp:revision>
  <dcterms:created xsi:type="dcterms:W3CDTF">2017-04-19T17:18:55Z</dcterms:created>
  <dcterms:modified xsi:type="dcterms:W3CDTF">2017-04-19T22:02:17Z</dcterms:modified>
</cp:coreProperties>
</file>