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19F1-51C9-1E43-A505-7B4CA6D9AB2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P.H.M.S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Prapti</a:t>
            </a:r>
            <a:r>
              <a:rPr lang="en-US" dirty="0"/>
              <a:t> </a:t>
            </a:r>
            <a:r>
              <a:rPr lang="en-US" dirty="0" err="1"/>
              <a:t>Bhaukajee</a:t>
            </a:r>
            <a:endParaRPr lang="en-US" dirty="0"/>
          </a:p>
          <a:p>
            <a:r>
              <a:rPr lang="en-US" dirty="0"/>
              <a:t>Saja Abualfoul</a:t>
            </a:r>
          </a:p>
          <a:p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Edgard</a:t>
            </a:r>
            <a:r>
              <a:rPr lang="en-US" dirty="0"/>
              <a:t> Jorge-Munoz</a:t>
            </a:r>
          </a:p>
          <a:p>
            <a:r>
              <a:rPr lang="en-US" dirty="0"/>
              <a:t>MD Ibrahim </a:t>
            </a:r>
            <a:r>
              <a:rPr lang="en-US" dirty="0" smtClean="0"/>
              <a:t>Khalil</a:t>
            </a:r>
          </a:p>
          <a:p>
            <a:endParaRPr lang="en-US" dirty="0"/>
          </a:p>
          <a:p>
            <a:r>
              <a:rPr lang="en-US" dirty="0" smtClean="0"/>
              <a:t>Team 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69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9" y="38541"/>
            <a:ext cx="10515600" cy="1325563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1" y="1364104"/>
            <a:ext cx="10274358" cy="5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56" y="1199213"/>
            <a:ext cx="7317087" cy="5265197"/>
          </a:xfrm>
        </p:spPr>
      </p:pic>
      <p:sp>
        <p:nvSpPr>
          <p:cNvPr id="6" name="Rectangle 5"/>
          <p:cNvSpPr/>
          <p:nvPr/>
        </p:nvSpPr>
        <p:spPr>
          <a:xfrm>
            <a:off x="2437456" y="713168"/>
            <a:ext cx="36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Registration State Transition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319626"/>
            <a:ext cx="5287617" cy="51673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Notes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289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36" y="335145"/>
            <a:ext cx="10515600" cy="1325563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3" t="18720" r="19173" b="7728"/>
          <a:stretch/>
        </p:blipFill>
        <p:spPr>
          <a:xfrm>
            <a:off x="1918741" y="1815561"/>
            <a:ext cx="7662581" cy="4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1149" t="28537" r="18785" b="23106"/>
          <a:stretch/>
        </p:blipFill>
        <p:spPr>
          <a:xfrm>
            <a:off x="1598081" y="2485422"/>
            <a:ext cx="8375565" cy="37929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Case: “Notes”</a:t>
            </a:r>
          </a:p>
        </p:txBody>
      </p:sp>
    </p:spTree>
    <p:extLst>
      <p:ext uri="{BB962C8B-B14F-4D97-AF65-F5344CB8AC3E}">
        <p14:creationId xmlns:p14="http://schemas.microsoft.com/office/powerpoint/2010/main" val="189550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3794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1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What is </a:t>
            </a:r>
            <a:r>
              <a:rPr lang="en-US" dirty="0" smtClean="0"/>
              <a:t>PHMS?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Business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System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Project Objectives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Assumptions </a:t>
            </a:r>
            <a:r>
              <a:rPr lang="en-US" dirty="0"/>
              <a:t>and Constraints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0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Project </a:t>
            </a:r>
            <a:r>
              <a:rPr lang="en-US" dirty="0" smtClean="0"/>
              <a:t>Context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UML </a:t>
            </a:r>
            <a:r>
              <a:rPr lang="en-US" dirty="0" smtClean="0"/>
              <a:t>Diagram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Test cases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Questions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PHMS?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</a:t>
            </a:r>
            <a:r>
              <a:rPr lang="en-US" dirty="0"/>
              <a:t>android application that will help users maintain </a:t>
            </a:r>
            <a:r>
              <a:rPr lang="en-US" dirty="0" smtClean="0"/>
              <a:t>different personal </a:t>
            </a:r>
            <a:r>
              <a:rPr lang="en-US" dirty="0"/>
              <a:t>health-related data. The PHMS application will be used to keep track of one’s vital signs, daily medicine intake, or following a diet regiment. </a:t>
            </a:r>
            <a:endParaRPr lang="en-US" dirty="0" smtClean="0"/>
          </a:p>
          <a:p>
            <a:pPr lvl="0"/>
            <a:r>
              <a:rPr lang="en-US" dirty="0"/>
              <a:t>Only people older than 18 can use this product</a:t>
            </a:r>
          </a:p>
          <a:p>
            <a:pPr lvl="0"/>
            <a:r>
              <a:rPr lang="en-US" dirty="0"/>
              <a:t>Only people with not very serious health issues can use this product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functionalities that we have </a:t>
            </a:r>
            <a:r>
              <a:rPr lang="en-US" dirty="0" smtClean="0"/>
              <a:t>implemented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▶ </a:t>
            </a:r>
            <a:r>
              <a:rPr lang="en-US" dirty="0"/>
              <a:t> </a:t>
            </a:r>
            <a:r>
              <a:rPr lang="en-US" dirty="0" smtClean="0"/>
              <a:t>Registration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Vital Signs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Medication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Diet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Notes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▶  </a:t>
            </a:r>
            <a:r>
              <a:rPr lang="en-US" dirty="0" smtClean="0"/>
              <a:t>Search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System is an Android application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IDE used is Android Studio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XML is used for user interface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System is using Java for the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Only people older than 18 years old are allowed to use this product.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Only people with not very serious health issues can use this </a:t>
            </a:r>
            <a:r>
              <a:rPr lang="en-US" dirty="0" smtClean="0"/>
              <a:t>product.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Constraints: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 lacks android development skills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Schedule </a:t>
            </a:r>
            <a:r>
              <a:rPr lang="en-US" dirty="0"/>
              <a:t>was very aggressive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7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212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 Theme</vt:lpstr>
      <vt:lpstr>P.H.M.S</vt:lpstr>
      <vt:lpstr>Content</vt:lpstr>
      <vt:lpstr>Content</vt:lpstr>
      <vt:lpstr>What is PHMS? </vt:lpstr>
      <vt:lpstr>Business Objectives  </vt:lpstr>
      <vt:lpstr>System Objectives  </vt:lpstr>
      <vt:lpstr>Project Objectives</vt:lpstr>
      <vt:lpstr>Assumptions and Constraints </vt:lpstr>
      <vt:lpstr>Project Context</vt:lpstr>
      <vt:lpstr>UML diagrams</vt:lpstr>
      <vt:lpstr>PowerPoint Presentation</vt:lpstr>
      <vt:lpstr>Notes Activity Diagram</vt:lpstr>
      <vt:lpstr>Test Cases</vt:lpstr>
      <vt:lpstr>Test Case: “Notes”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P.H.M.S</dc:title>
  <dc:creator>Microsoft Office User</dc:creator>
  <cp:lastModifiedBy>Microsoft Office User</cp:lastModifiedBy>
  <cp:revision>9</cp:revision>
  <dcterms:created xsi:type="dcterms:W3CDTF">2017-04-19T17:18:55Z</dcterms:created>
  <dcterms:modified xsi:type="dcterms:W3CDTF">2017-04-19T19:43:17Z</dcterms:modified>
</cp:coreProperties>
</file>