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2" r:id="rId11"/>
    <p:sldId id="265" r:id="rId12"/>
    <p:sldId id="266" r:id="rId13"/>
    <p:sldId id="268" r:id="rId14"/>
    <p:sldId id="273" r:id="rId15"/>
    <p:sldId id="267" r:id="rId16"/>
    <p:sldId id="269" r:id="rId17"/>
    <p:sldId id="274" r:id="rId18"/>
    <p:sldId id="270" r:id="rId19"/>
    <p:sldId id="271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634"/>
    <p:restoredTop sz="94643"/>
  </p:normalViewPr>
  <p:slideViewPr>
    <p:cSldViewPr snapToGrid="0" snapToObjects="1">
      <p:cViewPr varScale="1">
        <p:scale>
          <a:sx n="97" d="100"/>
          <a:sy n="97" d="100"/>
        </p:scale>
        <p:origin x="9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319F1-51C9-1E43-A505-7B4CA6D9AB28}" type="datetimeFigureOut">
              <a:rPr lang="en-US" smtClean="0"/>
              <a:t>4/20/17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D93EE-9904-424C-BCEB-F80900DB0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295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319F1-51C9-1E43-A505-7B4CA6D9AB28}" type="datetimeFigureOut">
              <a:rPr lang="en-US" smtClean="0"/>
              <a:t>4/20/17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D93EE-9904-424C-BCEB-F80900DB0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428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319F1-51C9-1E43-A505-7B4CA6D9AB28}" type="datetimeFigureOut">
              <a:rPr lang="en-US" smtClean="0"/>
              <a:t>4/20/17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D93EE-9904-424C-BCEB-F80900DB0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990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319F1-51C9-1E43-A505-7B4CA6D9AB28}" type="datetimeFigureOut">
              <a:rPr lang="en-US" smtClean="0"/>
              <a:t>4/20/17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D93EE-9904-424C-BCEB-F80900DB0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501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319F1-51C9-1E43-A505-7B4CA6D9AB28}" type="datetimeFigureOut">
              <a:rPr lang="en-US" smtClean="0"/>
              <a:t>4/20/17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D93EE-9904-424C-BCEB-F80900DB0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637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319F1-51C9-1E43-A505-7B4CA6D9AB28}" type="datetimeFigureOut">
              <a:rPr lang="en-US" smtClean="0"/>
              <a:t>4/20/17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D93EE-9904-424C-BCEB-F80900DB0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850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319F1-51C9-1E43-A505-7B4CA6D9AB28}" type="datetimeFigureOut">
              <a:rPr lang="en-US" smtClean="0"/>
              <a:t>4/20/17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D93EE-9904-424C-BCEB-F80900DB0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500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319F1-51C9-1E43-A505-7B4CA6D9AB28}" type="datetimeFigureOut">
              <a:rPr lang="en-US" smtClean="0"/>
              <a:t>4/20/17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D93EE-9904-424C-BCEB-F80900DB0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105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319F1-51C9-1E43-A505-7B4CA6D9AB28}" type="datetimeFigureOut">
              <a:rPr lang="en-US" smtClean="0"/>
              <a:t>4/20/17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D93EE-9904-424C-BCEB-F80900DB0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470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319F1-51C9-1E43-A505-7B4CA6D9AB28}" type="datetimeFigureOut">
              <a:rPr lang="en-US" smtClean="0"/>
              <a:t>4/20/17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D93EE-9904-424C-BCEB-F80900DB0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563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319F1-51C9-1E43-A505-7B4CA6D9AB28}" type="datetimeFigureOut">
              <a:rPr lang="en-US" smtClean="0"/>
              <a:t>4/20/17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D93EE-9904-424C-BCEB-F80900DB0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093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3000">
              <a:schemeClr val="accent5">
                <a:lumMod val="20000"/>
                <a:lumOff val="80000"/>
              </a:schemeClr>
            </a:gs>
            <a:gs pos="100000">
              <a:schemeClr val="accent5">
                <a:lumMod val="40000"/>
                <a:lumOff val="6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0319F1-51C9-1E43-A505-7B4CA6D9AB28}" type="datetimeFigureOut">
              <a:rPr lang="en-US" smtClean="0"/>
              <a:t>4/20/17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1D93EE-9904-424C-BCEB-F80900DB0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399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P.H.M.S</a:t>
            </a:r>
            <a:br>
              <a:rPr lang="en-US" dirty="0"/>
            </a:br>
            <a:r>
              <a:rPr lang="en-US" sz="3600" b="1" dirty="0"/>
              <a:t>Personal Health Monitoring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760967"/>
            <a:ext cx="9144000" cy="214685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Prapti Bhaukajee</a:t>
            </a:r>
          </a:p>
          <a:p>
            <a:r>
              <a:rPr lang="en-US" dirty="0"/>
              <a:t>Saja Abualfoul</a:t>
            </a:r>
          </a:p>
          <a:p>
            <a:r>
              <a:rPr lang="en-US" dirty="0" err="1"/>
              <a:t>Kristoffer</a:t>
            </a:r>
            <a:r>
              <a:rPr lang="en-US" dirty="0"/>
              <a:t> </a:t>
            </a:r>
            <a:r>
              <a:rPr lang="en-US" dirty="0" err="1"/>
              <a:t>Edgard</a:t>
            </a:r>
            <a:r>
              <a:rPr lang="en-US" dirty="0"/>
              <a:t> Jorge-Munoz</a:t>
            </a:r>
          </a:p>
          <a:p>
            <a:r>
              <a:rPr lang="en-US" dirty="0"/>
              <a:t>MD Ibrahim Khalil</a:t>
            </a:r>
          </a:p>
          <a:p>
            <a:endParaRPr lang="en-US" dirty="0"/>
          </a:p>
          <a:p>
            <a:r>
              <a:rPr lang="en-US" dirty="0"/>
              <a:t>Team 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6934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Mockup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5067" t="13214" r="66317" b="33214"/>
          <a:stretch/>
        </p:blipFill>
        <p:spPr>
          <a:xfrm>
            <a:off x="6359977" y="1603424"/>
            <a:ext cx="2824843" cy="457258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481944" y="6301587"/>
            <a:ext cx="2735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LOGIN</a:t>
            </a:r>
            <a:r>
              <a:rPr lang="en-US" dirty="0"/>
              <a:t> </a:t>
            </a:r>
            <a:r>
              <a:rPr lang="en-US" b="1" dirty="0"/>
              <a:t>SCREEN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27564" y="6301587"/>
            <a:ext cx="2624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</a:t>
            </a:r>
            <a:r>
              <a:rPr lang="en-US" b="1" dirty="0"/>
              <a:t>HOME</a:t>
            </a:r>
            <a:r>
              <a:rPr lang="en-US" dirty="0"/>
              <a:t> </a:t>
            </a:r>
            <a:r>
              <a:rPr lang="en-US" b="1" dirty="0"/>
              <a:t>SCREEN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276" y="1602587"/>
            <a:ext cx="2984500" cy="469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7321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4599" y="38541"/>
            <a:ext cx="10515600" cy="1325563"/>
          </a:xfrm>
        </p:spPr>
        <p:txBody>
          <a:bodyPr/>
          <a:lstStyle/>
          <a:p>
            <a:r>
              <a:rPr lang="en-US" dirty="0"/>
              <a:t>UML diagrams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841" y="1364104"/>
            <a:ext cx="10274358" cy="5493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0278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7456" y="1199213"/>
            <a:ext cx="7317087" cy="5265197"/>
          </a:xfrm>
        </p:spPr>
      </p:pic>
      <p:sp>
        <p:nvSpPr>
          <p:cNvPr id="6" name="Rectangle 5"/>
          <p:cNvSpPr/>
          <p:nvPr/>
        </p:nvSpPr>
        <p:spPr>
          <a:xfrm>
            <a:off x="2437456" y="713168"/>
            <a:ext cx="36498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Registration State Transition Diagram</a:t>
            </a:r>
          </a:p>
        </p:txBody>
      </p:sp>
    </p:spTree>
    <p:extLst>
      <p:ext uri="{BB962C8B-B14F-4D97-AF65-F5344CB8AC3E}">
        <p14:creationId xmlns:p14="http://schemas.microsoft.com/office/powerpoint/2010/main" val="4309382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5249" y="1319626"/>
            <a:ext cx="5287617" cy="5167313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Notes Activity Diagram</a:t>
            </a:r>
          </a:p>
        </p:txBody>
      </p:sp>
    </p:spTree>
    <p:extLst>
      <p:ext uri="{BB962C8B-B14F-4D97-AF65-F5344CB8AC3E}">
        <p14:creationId xmlns:p14="http://schemas.microsoft.com/office/powerpoint/2010/main" val="1028912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6608"/>
            <a:ext cx="10515600" cy="1325563"/>
          </a:xfrm>
        </p:spPr>
        <p:txBody>
          <a:bodyPr/>
          <a:lstStyle/>
          <a:p>
            <a:r>
              <a:rPr lang="en-US" dirty="0" smtClean="0"/>
              <a:t>Diet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2029" y="1004341"/>
            <a:ext cx="7660412" cy="5682262"/>
          </a:xfrm>
        </p:spPr>
      </p:pic>
    </p:spTree>
    <p:extLst>
      <p:ext uri="{BB962C8B-B14F-4D97-AF65-F5344CB8AC3E}">
        <p14:creationId xmlns:p14="http://schemas.microsoft.com/office/powerpoint/2010/main" val="15947799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8436" y="335145"/>
            <a:ext cx="10515600" cy="1325563"/>
          </a:xfrm>
        </p:spPr>
        <p:txBody>
          <a:bodyPr/>
          <a:lstStyle/>
          <a:p>
            <a:r>
              <a:rPr lang="en-US" dirty="0"/>
              <a:t>Test </a:t>
            </a:r>
            <a:r>
              <a:rPr lang="en-US" dirty="0" smtClean="0"/>
              <a:t>Cases: “Registration”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0623" t="18720" r="19173" b="7728"/>
          <a:stretch/>
        </p:blipFill>
        <p:spPr>
          <a:xfrm>
            <a:off x="1918741" y="1815561"/>
            <a:ext cx="7662581" cy="4693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059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ChangeAspect="1"/>
          </p:cNvPicPr>
          <p:nvPr/>
        </p:nvPicPr>
        <p:blipFill rotWithShape="1">
          <a:blip r:embed="rId2"/>
          <a:srcRect l="21149" t="28537" r="18785" b="23106"/>
          <a:stretch/>
        </p:blipFill>
        <p:spPr>
          <a:xfrm>
            <a:off x="1598081" y="2485422"/>
            <a:ext cx="8375565" cy="3792913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Test Case: “Notes”</a:t>
            </a:r>
          </a:p>
        </p:txBody>
      </p:sp>
    </p:spTree>
    <p:extLst>
      <p:ext uri="{BB962C8B-B14F-4D97-AF65-F5344CB8AC3E}">
        <p14:creationId xmlns:p14="http://schemas.microsoft.com/office/powerpoint/2010/main" val="18955088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Case: “Diet”</a:t>
            </a: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2816" y="1825625"/>
            <a:ext cx="7166368" cy="4351338"/>
          </a:xfrm>
        </p:spPr>
      </p:pic>
    </p:spTree>
    <p:extLst>
      <p:ext uri="{BB962C8B-B14F-4D97-AF65-F5344CB8AC3E}">
        <p14:creationId xmlns:p14="http://schemas.microsoft.com/office/powerpoint/2010/main" val="7351438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1452" y="2379455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4974131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8687" y="2779781"/>
            <a:ext cx="10515600" cy="4351338"/>
          </a:xfrm>
        </p:spPr>
        <p:txBody>
          <a:bodyPr/>
          <a:lstStyle/>
          <a:p>
            <a:pPr marL="0" indent="0" algn="ctr">
              <a:buNone/>
            </a:pPr>
            <a:r>
              <a:rPr lang="en-US" b="1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530893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Ø"/>
            </a:pPr>
            <a:r>
              <a:rPr lang="en-US" dirty="0"/>
              <a:t> What is PHMS?</a:t>
            </a:r>
          </a:p>
          <a:p>
            <a:pPr>
              <a:buFont typeface="Wingdings" charset="2"/>
              <a:buChar char="Ø"/>
            </a:pPr>
            <a:r>
              <a:rPr lang="en-US" dirty="0"/>
              <a:t>Business Objectives</a:t>
            </a:r>
          </a:p>
          <a:p>
            <a:pPr>
              <a:buFont typeface="Wingdings" charset="2"/>
              <a:buChar char="Ø"/>
            </a:pPr>
            <a:r>
              <a:rPr lang="en-US" dirty="0"/>
              <a:t>System Objectives</a:t>
            </a:r>
          </a:p>
          <a:p>
            <a:pPr>
              <a:buFont typeface="Wingdings" charset="2"/>
              <a:buChar char="Ø"/>
            </a:pPr>
            <a:r>
              <a:rPr lang="en-US" dirty="0"/>
              <a:t>Project Objectives</a:t>
            </a:r>
          </a:p>
          <a:p>
            <a:pPr>
              <a:buFont typeface="Wingdings" charset="2"/>
              <a:buChar char="Ø"/>
            </a:pPr>
            <a:r>
              <a:rPr lang="en-US" dirty="0"/>
              <a:t>Assumptions and Constraints </a:t>
            </a:r>
          </a:p>
        </p:txBody>
      </p:sp>
    </p:spTree>
    <p:extLst>
      <p:ext uri="{BB962C8B-B14F-4D97-AF65-F5344CB8AC3E}">
        <p14:creationId xmlns:p14="http://schemas.microsoft.com/office/powerpoint/2010/main" val="1123040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Ø"/>
            </a:pPr>
            <a:r>
              <a:rPr lang="en-US" dirty="0"/>
              <a:t> Project Context</a:t>
            </a:r>
          </a:p>
          <a:p>
            <a:pPr>
              <a:buFont typeface="Wingdings" charset="2"/>
              <a:buChar char="Ø"/>
            </a:pPr>
            <a:r>
              <a:rPr lang="en-US" dirty="0"/>
              <a:t> UML Diagram</a:t>
            </a:r>
          </a:p>
          <a:p>
            <a:pPr>
              <a:buFont typeface="Wingdings" charset="2"/>
              <a:buChar char="Ø"/>
            </a:pPr>
            <a:r>
              <a:rPr lang="en-US" dirty="0"/>
              <a:t> Test cases</a:t>
            </a:r>
          </a:p>
          <a:p>
            <a:pPr>
              <a:buFont typeface="Wingdings" charset="2"/>
              <a:buChar char="Ø"/>
            </a:pPr>
            <a:r>
              <a:rPr lang="en-US" dirty="0"/>
              <a:t>Demo</a:t>
            </a:r>
          </a:p>
          <a:p>
            <a:pPr>
              <a:buFont typeface="Wingdings" charset="2"/>
              <a:buChar char="Ø"/>
            </a:pPr>
            <a:r>
              <a:rPr lang="en-US" dirty="0"/>
              <a:t> Questions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437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PHMS?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 an android application that will help users maintain different personal health-related data. The PHMS application will be used to keep track of one’s vital signs, daily medicine intake, or following a diet regiment. </a:t>
            </a:r>
          </a:p>
          <a:p>
            <a:pPr lvl="0"/>
            <a:r>
              <a:rPr lang="en-US" dirty="0"/>
              <a:t>Only people older than 18 can use this </a:t>
            </a:r>
            <a:r>
              <a:rPr lang="en-US" dirty="0" smtClean="0"/>
              <a:t>product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889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Objectives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2"/>
              <a:buChar char="Ø"/>
            </a:pPr>
            <a:r>
              <a:rPr lang="en-US" dirty="0"/>
              <a:t>The functionalities that we have implemented: </a:t>
            </a:r>
          </a:p>
          <a:p>
            <a:pPr marL="0" indent="0">
              <a:buNone/>
            </a:pPr>
            <a:r>
              <a:rPr lang="en-US" dirty="0"/>
              <a:t>▶  Registration</a:t>
            </a:r>
            <a:endParaRPr lang="en-US" dirty="0">
              <a:effectLst/>
            </a:endParaRPr>
          </a:p>
          <a:p>
            <a:pPr marL="0" indent="0">
              <a:buNone/>
            </a:pPr>
            <a:r>
              <a:rPr lang="en-US" dirty="0"/>
              <a:t>▶  Vital Signs</a:t>
            </a:r>
            <a:endParaRPr lang="en-US" dirty="0">
              <a:effectLst/>
            </a:endParaRPr>
          </a:p>
          <a:p>
            <a:pPr marL="0" indent="0">
              <a:buNone/>
            </a:pPr>
            <a:r>
              <a:rPr lang="en-US" dirty="0"/>
              <a:t>▶  Medication</a:t>
            </a:r>
            <a:endParaRPr lang="en-US" dirty="0">
              <a:effectLst/>
            </a:endParaRPr>
          </a:p>
          <a:p>
            <a:pPr marL="0" indent="0">
              <a:buNone/>
            </a:pPr>
            <a:r>
              <a:rPr lang="en-US" dirty="0"/>
              <a:t>▶  Diet</a:t>
            </a:r>
            <a:endParaRPr lang="en-US" dirty="0">
              <a:effectLst/>
            </a:endParaRPr>
          </a:p>
          <a:p>
            <a:pPr marL="0" indent="0">
              <a:buNone/>
            </a:pPr>
            <a:r>
              <a:rPr lang="en-US" dirty="0"/>
              <a:t>▶  Notes</a:t>
            </a:r>
            <a:endParaRPr lang="en-US" dirty="0">
              <a:effectLst/>
            </a:endParaRPr>
          </a:p>
          <a:p>
            <a:pPr marL="0" indent="0">
              <a:buNone/>
            </a:pPr>
            <a:r>
              <a:rPr lang="en-US" dirty="0"/>
              <a:t>▶  Search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effectLst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9848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Objectives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Ø"/>
            </a:pPr>
            <a:r>
              <a:rPr lang="en-US" dirty="0"/>
              <a:t> System is an Android application</a:t>
            </a:r>
          </a:p>
          <a:p>
            <a:pPr>
              <a:buFont typeface="Wingdings" charset="2"/>
              <a:buChar char="Ø"/>
            </a:pPr>
            <a:r>
              <a:rPr lang="en-US" dirty="0"/>
              <a:t> IDE used is Android Studio</a:t>
            </a:r>
          </a:p>
          <a:p>
            <a:pPr>
              <a:buFont typeface="Wingdings" charset="2"/>
              <a:buChar char="Ø"/>
            </a:pPr>
            <a:r>
              <a:rPr lang="en-US" dirty="0"/>
              <a:t>XML is used for user interface</a:t>
            </a:r>
          </a:p>
          <a:p>
            <a:pPr>
              <a:buFont typeface="Wingdings" charset="2"/>
              <a:buChar char="Ø"/>
            </a:pPr>
            <a:r>
              <a:rPr lang="en-US" dirty="0"/>
              <a:t> System is using Java for the programming language.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484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build an app that can help you keep track of your health status and to help you stay </a:t>
            </a:r>
            <a:r>
              <a:rPr lang="en-US" dirty="0" smtClean="0"/>
              <a:t>healthy.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0518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Assumptions and Constraints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Assumptions:</a:t>
            </a:r>
          </a:p>
          <a:p>
            <a:pPr marL="571500" indent="-571500">
              <a:buFont typeface="+mj-lt"/>
              <a:buAutoNum type="romanUcPeriod"/>
            </a:pPr>
            <a:r>
              <a:rPr lang="en-US" dirty="0"/>
              <a:t>Only people older than 18 years old are allowed to use this </a:t>
            </a:r>
            <a:r>
              <a:rPr lang="en-US" dirty="0" smtClean="0"/>
              <a:t>product.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Constraints</a:t>
            </a:r>
            <a:r>
              <a:rPr lang="en-US" dirty="0"/>
              <a:t>:</a:t>
            </a:r>
          </a:p>
          <a:p>
            <a:pPr marL="571500" indent="-571500">
              <a:buFont typeface="+mj-lt"/>
              <a:buAutoNum type="romanUcPeriod"/>
            </a:pPr>
            <a:r>
              <a:rPr lang="en-US" dirty="0"/>
              <a:t>Team lacks android development skills</a:t>
            </a:r>
          </a:p>
          <a:p>
            <a:pPr marL="571500" indent="-571500">
              <a:buFont typeface="+mj-lt"/>
              <a:buAutoNum type="romanUcPeriod"/>
            </a:pPr>
            <a:r>
              <a:rPr lang="en-US" dirty="0"/>
              <a:t>Schedule was very aggressive </a:t>
            </a:r>
          </a:p>
        </p:txBody>
      </p:sp>
    </p:spTree>
    <p:extLst>
      <p:ext uri="{BB962C8B-B14F-4D97-AF65-F5344CB8AC3E}">
        <p14:creationId xmlns:p14="http://schemas.microsoft.com/office/powerpoint/2010/main" val="15977200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Context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4792" t="12741" r="29104" b="8908"/>
          <a:stretch/>
        </p:blipFill>
        <p:spPr>
          <a:xfrm>
            <a:off x="2576224" y="1589760"/>
            <a:ext cx="5669280" cy="514024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245504" y="5130548"/>
            <a:ext cx="286246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u="sng" dirty="0"/>
              <a:t>PHMS Context Diagram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9799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Mesh</Template>
  <TotalTime>331</TotalTime>
  <Words>227</Words>
  <Application>Microsoft Macintosh PowerPoint</Application>
  <PresentationFormat>Widescreen</PresentationFormat>
  <Paragraphs>62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Calibri</vt:lpstr>
      <vt:lpstr>Calibri Light</vt:lpstr>
      <vt:lpstr>Wingdings</vt:lpstr>
      <vt:lpstr>Arial</vt:lpstr>
      <vt:lpstr>Office Theme</vt:lpstr>
      <vt:lpstr>P.H.M.S Personal Health Monitoring System</vt:lpstr>
      <vt:lpstr>Content</vt:lpstr>
      <vt:lpstr>Content</vt:lpstr>
      <vt:lpstr>What is PHMS? </vt:lpstr>
      <vt:lpstr>Business Objectives  </vt:lpstr>
      <vt:lpstr>System Objectives  </vt:lpstr>
      <vt:lpstr>Project Objectives</vt:lpstr>
      <vt:lpstr>Assumptions and Constraints </vt:lpstr>
      <vt:lpstr>Project Context</vt:lpstr>
      <vt:lpstr>Mockup</vt:lpstr>
      <vt:lpstr>UML diagrams</vt:lpstr>
      <vt:lpstr>PowerPoint Presentation</vt:lpstr>
      <vt:lpstr>Notes Activity Diagram</vt:lpstr>
      <vt:lpstr>Diet </vt:lpstr>
      <vt:lpstr>Test Cases: “Registration”</vt:lpstr>
      <vt:lpstr>Test Case: “Notes”</vt:lpstr>
      <vt:lpstr>Test Case: “Diet”</vt:lpstr>
      <vt:lpstr>Demo</vt:lpstr>
      <vt:lpstr>PowerPoint Presentation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P.H.M.S</dc:title>
  <dc:creator>Microsoft Office User</dc:creator>
  <cp:lastModifiedBy>Microsoft Office User</cp:lastModifiedBy>
  <cp:revision>19</cp:revision>
  <dcterms:created xsi:type="dcterms:W3CDTF">2017-04-19T17:18:55Z</dcterms:created>
  <dcterms:modified xsi:type="dcterms:W3CDTF">2017-04-20T15:43:19Z</dcterms:modified>
</cp:coreProperties>
</file>