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/>
    <p:restoredTop sz="95221"/>
  </p:normalViewPr>
  <p:slideViewPr>
    <p:cSldViewPr snapToGrid="0" snapToObjects="1">
      <p:cViewPr varScale="1">
        <p:scale>
          <a:sx n="92" d="100"/>
          <a:sy n="92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9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2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0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0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0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7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6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9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319F1-51C9-1E43-A505-7B4CA6D9AB2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9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Personal Health Monitoring System (PHMS)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Prapti</a:t>
            </a:r>
            <a:r>
              <a:rPr lang="en-US" dirty="0"/>
              <a:t> </a:t>
            </a:r>
            <a:r>
              <a:rPr lang="en-US" dirty="0" err="1"/>
              <a:t>Bhaukajee</a:t>
            </a:r>
            <a:endParaRPr lang="en-US" dirty="0"/>
          </a:p>
          <a:p>
            <a:r>
              <a:rPr lang="en-US" dirty="0"/>
              <a:t>Saja Abualfoul</a:t>
            </a:r>
          </a:p>
          <a:p>
            <a:r>
              <a:rPr lang="en-US" dirty="0" err="1"/>
              <a:t>Kristoffer</a:t>
            </a:r>
            <a:r>
              <a:rPr lang="en-US" dirty="0"/>
              <a:t> </a:t>
            </a:r>
            <a:r>
              <a:rPr lang="en-US" dirty="0" err="1"/>
              <a:t>Edgard</a:t>
            </a:r>
            <a:r>
              <a:rPr lang="en-US" dirty="0"/>
              <a:t> Jorge-Munoz</a:t>
            </a:r>
          </a:p>
          <a:p>
            <a:r>
              <a:rPr lang="en-US" dirty="0"/>
              <a:t>MD Ibrahim </a:t>
            </a:r>
            <a:r>
              <a:rPr lang="en-US" dirty="0" smtClean="0"/>
              <a:t>Khalil</a:t>
            </a:r>
          </a:p>
          <a:p>
            <a:endParaRPr lang="en-US" dirty="0"/>
          </a:p>
          <a:p>
            <a:r>
              <a:rPr lang="en-US" sz="3600" dirty="0" smtClean="0"/>
              <a:t>Team# 3</a:t>
            </a:r>
            <a:endParaRPr lang="en-US" sz="36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869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What is </a:t>
            </a:r>
            <a:r>
              <a:rPr lang="en-US" dirty="0" smtClean="0"/>
              <a:t>PHMS?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Business Objectives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System Objectives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Project Objectives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Assumptions </a:t>
            </a:r>
            <a:r>
              <a:rPr lang="en-US" dirty="0"/>
              <a:t>and Constraints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Project Schedule 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4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Project </a:t>
            </a:r>
            <a:r>
              <a:rPr lang="en-US" dirty="0" smtClean="0"/>
              <a:t>Context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UML </a:t>
            </a:r>
            <a:r>
              <a:rPr lang="en-US" dirty="0" smtClean="0"/>
              <a:t>Diagram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Sample </a:t>
            </a:r>
            <a:r>
              <a:rPr lang="en-US" dirty="0" smtClean="0"/>
              <a:t>Components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Demo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Questions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3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PHMS?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an </a:t>
            </a:r>
            <a:r>
              <a:rPr lang="en-US" dirty="0"/>
              <a:t>android application that will help users maintain </a:t>
            </a:r>
            <a:r>
              <a:rPr lang="en-US" dirty="0" smtClean="0"/>
              <a:t>different personal </a:t>
            </a:r>
            <a:r>
              <a:rPr lang="en-US" dirty="0"/>
              <a:t>health-related data. The PHMS application will be used to keep track of one’s vital signs, daily medicine intake, or following a diet regiment. </a:t>
            </a:r>
            <a:endParaRPr lang="en-US" dirty="0" smtClean="0"/>
          </a:p>
          <a:p>
            <a:pPr lvl="0"/>
            <a:r>
              <a:rPr lang="en-US" dirty="0"/>
              <a:t>Only people older than 18 can use this product</a:t>
            </a:r>
          </a:p>
          <a:p>
            <a:pPr lvl="0"/>
            <a:r>
              <a:rPr lang="en-US" dirty="0"/>
              <a:t>Only people with not very serious health issues can use this product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Objectives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functionalities that we have </a:t>
            </a:r>
            <a:r>
              <a:rPr lang="en-US" dirty="0" smtClean="0"/>
              <a:t>implemented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 smtClean="0"/>
              <a:t>▶ </a:t>
            </a:r>
            <a:r>
              <a:rPr lang="en-US" dirty="0"/>
              <a:t> </a:t>
            </a:r>
            <a:r>
              <a:rPr lang="en-US" dirty="0" smtClean="0"/>
              <a:t>Registration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▶  </a:t>
            </a:r>
            <a:r>
              <a:rPr lang="en-US" dirty="0" smtClean="0"/>
              <a:t>Vital Signs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▶  </a:t>
            </a:r>
            <a:r>
              <a:rPr lang="en-US" dirty="0" smtClean="0"/>
              <a:t>Medication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▶  </a:t>
            </a:r>
            <a:r>
              <a:rPr lang="en-US" dirty="0" smtClean="0"/>
              <a:t>Diet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▶  </a:t>
            </a:r>
            <a:r>
              <a:rPr lang="en-US" dirty="0" smtClean="0"/>
              <a:t>Notes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▶  </a:t>
            </a:r>
            <a:r>
              <a:rPr lang="en-US" dirty="0" smtClean="0"/>
              <a:t>Search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8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Objectives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 System is an Android application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IDE used is Android Studio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XML is used for UI and coding is done in Java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8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5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151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Personal Health Monitoring System (PHMS)</vt:lpstr>
      <vt:lpstr>Content</vt:lpstr>
      <vt:lpstr>Content</vt:lpstr>
      <vt:lpstr>What is PHMS? </vt:lpstr>
      <vt:lpstr>Business Objectives  </vt:lpstr>
      <vt:lpstr>System Objectives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P.H.M.S</dc:title>
  <dc:creator>Microsoft Office User</dc:creator>
  <cp:lastModifiedBy>Microsoft Office User</cp:lastModifiedBy>
  <cp:revision>8</cp:revision>
  <dcterms:created xsi:type="dcterms:W3CDTF">2017-04-19T17:18:55Z</dcterms:created>
  <dcterms:modified xsi:type="dcterms:W3CDTF">2017-04-19T19:23:50Z</dcterms:modified>
</cp:coreProperties>
</file>