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02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b494ff3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339b494ff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9b494ff3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339b494ff3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b494ff3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339b494ff3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9b494ff3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339b494ff3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9b494ff35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339b494ff35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9b494ff35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339b494ff3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9b494ff3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339b494ff3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9b494ff3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39b494ff3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9520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47034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94714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271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65808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370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36277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33357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70493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288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243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72472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94323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86548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31344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577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39530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00196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394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803698"/>
            <a:ext cx="8520600" cy="1539300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000" b="1" spc="3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ORDER MANAGEMENT SYSTEM</a:t>
            </a:r>
            <a:endParaRPr sz="3000" b="1" spc="300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49214" y="2342998"/>
            <a:ext cx="8445571" cy="238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 sz="2600" dirty="0">
                <a:latin typeface="Montserrat" pitchFamily="2" charset="0"/>
              </a:rPr>
              <a:t>SHAH BHOGILAL BHURALAL SONS</a:t>
            </a:r>
            <a:endParaRPr sz="2600" dirty="0">
              <a:latin typeface="Montserrat" pitchFamily="2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 dirty="0">
                <a:latin typeface="Montserrat" pitchFamily="2" charset="0"/>
              </a:rPr>
              <a:t>Presented by:</a:t>
            </a:r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 dirty="0">
                <a:latin typeface="Montserrat" pitchFamily="2" charset="0"/>
              </a:rPr>
              <a:t>Malay Shah</a:t>
            </a:r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 dirty="0">
                <a:latin typeface="Montserrat" pitchFamily="2" charset="0"/>
              </a:rPr>
              <a:t>Nrupal Gianchandani</a:t>
            </a:r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 dirty="0">
                <a:latin typeface="Montserrat" pitchFamily="2" charset="0"/>
              </a:rPr>
              <a:t>Kalp Bhavsar</a:t>
            </a:r>
            <a:endParaRPr dirty="0"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85346" y="345057"/>
            <a:ext cx="7765322" cy="72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pc="3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INTRODUCTION</a:t>
            </a:r>
            <a:endParaRPr spc="300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</a:pPr>
            <a:r>
              <a:rPr lang="en-US" sz="26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Wholesale Grain Merchant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</a:pPr>
            <a:endParaRPr lang="en-US" sz="2600" dirty="0">
              <a:solidFill>
                <a:schemeClr val="tx1"/>
              </a:solidFill>
              <a:latin typeface="Montserrat" pitchFamily="2" charset="0"/>
              <a:ea typeface="Calibri"/>
              <a:cs typeface="Calibri"/>
              <a:sym typeface="Calibri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</a:pPr>
            <a:r>
              <a:rPr lang="en-US" sz="26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B2B Business Model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</a:pPr>
            <a:endParaRPr lang="en-US" sz="2600" dirty="0">
              <a:solidFill>
                <a:schemeClr val="tx1"/>
              </a:solidFill>
              <a:latin typeface="Montserrat" pitchFamily="2" charset="0"/>
              <a:ea typeface="Calibri"/>
              <a:cs typeface="Calibri"/>
              <a:sym typeface="Calibri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</a:pPr>
            <a:r>
              <a:rPr lang="en-US" sz="2600" dirty="0">
                <a:solidFill>
                  <a:schemeClr val="tx1"/>
                </a:solidFill>
                <a:latin typeface="Montserrat" pitchFamily="2" charset="0"/>
              </a:rPr>
              <a:t>Authorized Distributor of India Gate Basmati Rice for 25+ Years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 spc="3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PROBLEM &amp; SOLUTION</a:t>
            </a:r>
            <a:endParaRPr lang="en-US" sz="2600" spc="300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Challenges</a:t>
            </a:r>
            <a:r>
              <a:rPr lang="en-US" sz="18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None/>
            </a:pPr>
            <a:r>
              <a:rPr lang="en-US" sz="18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 </a:t>
            </a:r>
          </a:p>
          <a:p>
            <a:pPr marL="625725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Manual Order Processing</a:t>
            </a:r>
          </a:p>
          <a:p>
            <a:pPr marL="625725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Stock visibility issues</a:t>
            </a:r>
          </a:p>
          <a:p>
            <a:pPr marL="625725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No Structured Sales Tracking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Montserrat" pitchFamily="2" charset="0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Solution</a:t>
            </a:r>
            <a:r>
              <a:rPr lang="en-US" sz="18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: Digital order processing, real-time stock updates, sales tracking, automated bill generation &amp; email notifications</a:t>
            </a:r>
            <a:endParaRPr lang="en-US" sz="1800" dirty="0">
              <a:solidFill>
                <a:schemeClr val="tx1"/>
              </a:solidFill>
              <a:latin typeface="Montserrat" pitchFamily="2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 spc="3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FEATURES &amp; USER ROLES</a:t>
            </a:r>
            <a:endParaRPr lang="en-US" sz="2600" spc="300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5588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b="1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Salesman:</a:t>
            </a:r>
            <a:endParaRPr b="1" dirty="0">
              <a:solidFill>
                <a:schemeClr val="tx1"/>
              </a:solidFill>
              <a:latin typeface="Montserrat" pitchFamily="2" charset="0"/>
            </a:endParaRPr>
          </a:p>
          <a:p>
            <a:pPr marL="816225" lvl="1" indent="-457200">
              <a:spcBef>
                <a:spcPts val="64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05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 Create orders</a:t>
            </a:r>
            <a:endParaRPr dirty="0">
              <a:solidFill>
                <a:schemeClr val="tx1"/>
              </a:solidFill>
              <a:latin typeface="Montserrat" pitchFamily="2" charset="0"/>
            </a:endParaRPr>
          </a:p>
          <a:p>
            <a:pPr marL="816225" lvl="1" indent="-457200">
              <a:spcBef>
                <a:spcPts val="64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05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 View stock &amp; customer list</a:t>
            </a:r>
            <a:endParaRPr dirty="0">
              <a:solidFill>
                <a:schemeClr val="tx1"/>
              </a:solidFill>
              <a:latin typeface="Montserrat" pitchFamily="2" charset="0"/>
            </a:endParaRPr>
          </a:p>
          <a:p>
            <a:pPr marL="816225" lvl="1" indent="-457200">
              <a:spcBef>
                <a:spcPts val="64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05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 Add new customers</a:t>
            </a:r>
            <a:endParaRPr dirty="0">
              <a:solidFill>
                <a:schemeClr val="tx1"/>
              </a:solidFill>
              <a:latin typeface="Montserrat" pitchFamily="2" charset="0"/>
            </a:endParaRPr>
          </a:p>
          <a:p>
            <a:pPr marL="20320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tx1"/>
              </a:solidFill>
              <a:latin typeface="Montserrat" pitchFamily="2" charset="0"/>
              <a:ea typeface="Calibri"/>
              <a:cs typeface="Calibri"/>
              <a:sym typeface="Calibri"/>
            </a:endParaRPr>
          </a:p>
          <a:p>
            <a:pPr marL="558800" indent="-457200">
              <a:spcBef>
                <a:spcPts val="64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b="1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Admin:</a:t>
            </a:r>
            <a:endParaRPr b="1" dirty="0">
              <a:solidFill>
                <a:schemeClr val="tx1"/>
              </a:solidFill>
              <a:latin typeface="Montserrat" pitchFamily="2" charset="0"/>
            </a:endParaRPr>
          </a:p>
          <a:p>
            <a:pPr marL="816225" lvl="1" indent="-457200">
              <a:spcBef>
                <a:spcPts val="64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05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 Generate bills (Auto PDF &amp; Email)</a:t>
            </a:r>
            <a:endParaRPr dirty="0">
              <a:solidFill>
                <a:schemeClr val="tx1"/>
              </a:solidFill>
              <a:latin typeface="Montserrat" pitchFamily="2" charset="0"/>
            </a:endParaRPr>
          </a:p>
          <a:p>
            <a:pPr marL="816225" lvl="1" indent="-457200">
              <a:spcBef>
                <a:spcPts val="64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05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 Manage stock &amp; salesmen</a:t>
            </a:r>
            <a:endParaRPr dirty="0">
              <a:solidFill>
                <a:schemeClr val="tx1"/>
              </a:solidFill>
              <a:latin typeface="Montserrat" pitchFamily="2" charset="0"/>
            </a:endParaRPr>
          </a:p>
          <a:p>
            <a:pPr marL="816225" lvl="1" indent="-457200">
              <a:spcBef>
                <a:spcPts val="64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05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 View sales analytics</a:t>
            </a:r>
            <a:endParaRPr dirty="0">
              <a:solidFill>
                <a:schemeClr val="tx1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 spc="3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TECHNOLOGY STACK</a:t>
            </a:r>
            <a:endParaRPr lang="en-US" sz="2600" spc="300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idx="1"/>
          </p:nvPr>
        </p:nvSpPr>
        <p:spPr>
          <a:xfrm>
            <a:off x="685346" y="1642237"/>
            <a:ext cx="7765322" cy="304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" sz="2000" b="1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Backend: </a:t>
            </a:r>
            <a:r>
              <a:rPr lang="en" sz="20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Node.js, Express, SQLite3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514350" indent="-514350">
              <a:spcBef>
                <a:spcPts val="64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" sz="2000" b="1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Frontend: </a:t>
            </a:r>
            <a:r>
              <a:rPr lang="en" sz="20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HTML, CSS, Tailwind</a:t>
            </a:r>
          </a:p>
          <a:p>
            <a:pPr marL="514350" indent="-514350">
              <a:spcBef>
                <a:spcPts val="64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514350" indent="-514350">
              <a:spcBef>
                <a:spcPts val="640"/>
              </a:spcBef>
              <a:spcAft>
                <a:spcPts val="120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" sz="2000" b="1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Libraries: </a:t>
            </a:r>
            <a:r>
              <a:rPr lang="en" sz="20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Express-session, bcryptjs, jsonwebtoken, nodemailer, pdfkit</a:t>
            </a:r>
            <a:endParaRPr sz="2000" dirty="0">
              <a:solidFill>
                <a:schemeClr val="tx1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spc="6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SYSTEM DEMO</a:t>
            </a:r>
            <a:endParaRPr lang="en-US" spc="600" dirty="0">
              <a:solidFill>
                <a:schemeClr val="tx1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 spc="3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BUSINESS IMPACT </a:t>
            </a:r>
            <a:endParaRPr lang="en-US" sz="2600" spc="300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96" name="Google Shape;96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9398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" sz="26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Faster orders</a:t>
            </a:r>
            <a:endParaRPr sz="2600" dirty="0">
              <a:solidFill>
                <a:schemeClr val="tx1"/>
              </a:solidFill>
              <a:latin typeface="Montserrat" pitchFamily="2" charset="0"/>
              <a:ea typeface="Calibri"/>
              <a:cs typeface="Calibri"/>
              <a:sym typeface="Calibri"/>
            </a:endParaRPr>
          </a:p>
          <a:p>
            <a:pPr marL="9398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" sz="26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Better inventory control </a:t>
            </a:r>
            <a:endParaRPr sz="2600" dirty="0">
              <a:solidFill>
                <a:schemeClr val="tx1"/>
              </a:solidFill>
              <a:latin typeface="Montserrat" pitchFamily="2" charset="0"/>
              <a:ea typeface="Calibri"/>
              <a:cs typeface="Calibri"/>
              <a:sym typeface="Calibri"/>
            </a:endParaRPr>
          </a:p>
          <a:p>
            <a:pPr marL="9398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" sz="26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Automated billing</a:t>
            </a:r>
            <a:endParaRPr sz="2600" dirty="0">
              <a:solidFill>
                <a:schemeClr val="tx1"/>
              </a:solidFill>
              <a:latin typeface="Montserrat" pitchFamily="2" charset="0"/>
              <a:ea typeface="Calibri"/>
              <a:cs typeface="Calibri"/>
              <a:sym typeface="Calibri"/>
            </a:endParaRPr>
          </a:p>
          <a:p>
            <a:pPr marL="9398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" sz="26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Sales insights</a:t>
            </a:r>
            <a:endParaRPr sz="2600" dirty="0">
              <a:solidFill>
                <a:schemeClr val="tx1"/>
              </a:solidFill>
              <a:latin typeface="Montserrat" pitchFamily="2" charset="0"/>
              <a:ea typeface="Calibri"/>
              <a:cs typeface="Calibri"/>
              <a:sym typeface="Calibri"/>
            </a:endParaRPr>
          </a:p>
          <a:p>
            <a:pPr marL="9398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" sz="26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Reduces manual workload</a:t>
            </a:r>
            <a:endParaRPr sz="2600" dirty="0">
              <a:solidFill>
                <a:schemeClr val="tx1"/>
              </a:solidFill>
              <a:latin typeface="Montserrat" pitchFamily="2" charset="0"/>
              <a:ea typeface="Calibri"/>
              <a:cs typeface="Calibri"/>
              <a:sym typeface="Calibri"/>
            </a:endParaRPr>
          </a:p>
          <a:p>
            <a:pPr marL="9398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Arial" panose="020B0604020202020204" pitchFamily="34" charset="0"/>
              <a:buChar char="•"/>
            </a:pPr>
            <a:r>
              <a:rPr lang="en" sz="26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Improves efficiency</a:t>
            </a:r>
            <a:endParaRPr sz="2600" dirty="0">
              <a:solidFill>
                <a:schemeClr val="tx1"/>
              </a:solidFill>
              <a:latin typeface="Montserrat" pitchFamily="2" charset="0"/>
              <a:ea typeface="Calibri"/>
              <a:cs typeface="Calibri"/>
              <a:sym typeface="Calibri"/>
            </a:endParaRPr>
          </a:p>
          <a:p>
            <a:pPr marL="800100" indent="-457200">
              <a:lnSpc>
                <a:spcPct val="150000"/>
              </a:lnSpc>
              <a:spcBef>
                <a:spcPts val="64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600" dirty="0">
              <a:solidFill>
                <a:schemeClr val="tx1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 spc="600" dirty="0">
                <a:solidFill>
                  <a:schemeClr val="tx1"/>
                </a:solidFill>
                <a:latin typeface="Montserrat" pitchFamily="2" charset="0"/>
                <a:ea typeface="Calibri"/>
                <a:cs typeface="Calibri"/>
                <a:sym typeface="Calibri"/>
              </a:rPr>
              <a:t>Q&amp;A</a:t>
            </a:r>
            <a:endParaRPr spc="600" dirty="0">
              <a:solidFill>
                <a:schemeClr val="tx1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158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Montserrat</vt:lpstr>
      <vt:lpstr>Wingdings 2</vt:lpstr>
      <vt:lpstr>Slate</vt:lpstr>
      <vt:lpstr>ORDER MANAGEMENT SYSTEM</vt:lpstr>
      <vt:lpstr>INTRODUCTION</vt:lpstr>
      <vt:lpstr>PROBLEM &amp; SOLUTION</vt:lpstr>
      <vt:lpstr>FEATURES &amp; USER ROLES</vt:lpstr>
      <vt:lpstr>TECHNOLOGY STACK</vt:lpstr>
      <vt:lpstr>SYSTEM DEMO</vt:lpstr>
      <vt:lpstr>BUSINESS IMPACT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Kalp</dc:creator>
  <cp:lastModifiedBy>kuch BHi</cp:lastModifiedBy>
  <cp:revision>1</cp:revision>
  <dcterms:modified xsi:type="dcterms:W3CDTF">2025-02-25T18:23:10Z</dcterms:modified>
</cp:coreProperties>
</file>