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Lst>
  <p:notesMasterIdLst>
    <p:notesMasterId r:id="rId14"/>
  </p:notesMasterIdLst>
  <p:sldIdLst>
    <p:sldId id="256" r:id="rId2"/>
    <p:sldId id="456" r:id="rId3"/>
    <p:sldId id="398" r:id="rId4"/>
    <p:sldId id="457" r:id="rId5"/>
    <p:sldId id="460" r:id="rId6"/>
    <p:sldId id="462" r:id="rId7"/>
    <p:sldId id="461" r:id="rId8"/>
    <p:sldId id="458" r:id="rId9"/>
    <p:sldId id="459" r:id="rId10"/>
    <p:sldId id="391" r:id="rId11"/>
    <p:sldId id="387" r:id="rId12"/>
    <p:sldId id="45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A29900-AFE1-08A1-9DFF-4610E5021686}" name="romain egele" initials="re" userId="6452e1db97b29ce9" providerId="Windows Live"/>
  <p188:author id="{95582667-6102-27E7-ED8E-01A166EB4B6B}" name="Guest User" initials="GU" userId="Guest User" providerId="Windows Live"/>
  <p188:author id="{1D89749D-4D14-F0CF-F049-F457DE63F355}" name="Egele, Romain" initials="RE" userId="S::regele@anl.gov::de1ed9be-4e73-4e17-86b9-e8ad4ce05fd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F0F"/>
    <a:srgbClr val="000000"/>
    <a:srgbClr val="0070C0"/>
    <a:srgbClr val="B95450"/>
    <a:srgbClr val="6C8EBF"/>
    <a:srgbClr val="F8C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B0607-6435-8145-A092-8E214957D48E}" v="267" dt="2023-10-10T07:59:54.384"/>
  </p1510:revLst>
</p1510:revInfo>
</file>

<file path=ppt/tableStyles.xml><?xml version="1.0" encoding="utf-8"?>
<a:tblStyleLst xmlns:a="http://schemas.openxmlformats.org/drawingml/2006/main" def="{C2C227A9-1333-4B88-B52E-5A743F8C10A4}">
  <a:tblStyle styleId="{C2C227A9-1333-4B88-B52E-5A743F8C10A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F3E6"/>
          </a:solidFill>
        </a:fill>
      </a:tcStyle>
    </a:wholeTbl>
    <a:band1H>
      <a:tcTxStyle/>
      <a:tcStyle>
        <a:tcBdr/>
        <a:fill>
          <a:solidFill>
            <a:srgbClr val="D6E6CA"/>
          </a:solidFill>
        </a:fill>
      </a:tcStyle>
    </a:band1H>
    <a:band2H>
      <a:tcTxStyle/>
      <a:tcStyle>
        <a:tcBdr/>
      </a:tcStyle>
    </a:band2H>
    <a:band1V>
      <a:tcTxStyle/>
      <a:tcStyle>
        <a:tcBdr/>
        <a:fill>
          <a:solidFill>
            <a:srgbClr val="D6E6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8C8757D-18F5-4C13-8E94-2A9DF54339D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6"/>
    <p:restoredTop sz="51805"/>
  </p:normalViewPr>
  <p:slideViewPr>
    <p:cSldViewPr snapToGrid="0">
      <p:cViewPr varScale="1">
        <p:scale>
          <a:sx n="100" d="100"/>
          <a:sy n="100" d="100"/>
        </p:scale>
        <p:origin x="2080" y="176"/>
      </p:cViewPr>
      <p:guideLst>
        <p:guide orient="horz" pos="1620"/>
        <p:guide pos="2880"/>
      </p:guideLst>
    </p:cSldViewPr>
  </p:slideViewPr>
  <p:notesTextViewPr>
    <p:cViewPr>
      <p:scale>
        <a:sx n="155" d="100"/>
        <a:sy n="15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in egele" userId="6452e1db97b29ce9" providerId="LiveId" clId="{1B1B0607-6435-8145-A092-8E214957D48E}"/>
    <pc:docChg chg="undo custSel addSld delSld modSld sldOrd modMainMaster">
      <pc:chgData name="romain egele" userId="6452e1db97b29ce9" providerId="LiveId" clId="{1B1B0607-6435-8145-A092-8E214957D48E}" dt="2023-10-10T08:11:15.414" v="8542" actId="20577"/>
      <pc:docMkLst>
        <pc:docMk/>
      </pc:docMkLst>
      <pc:sldChg chg="delSp modSp mod modNotesTx">
        <pc:chgData name="romain egele" userId="6452e1db97b29ce9" providerId="LiveId" clId="{1B1B0607-6435-8145-A092-8E214957D48E}" dt="2023-10-10T07:37:45.816" v="1935" actId="20577"/>
        <pc:sldMkLst>
          <pc:docMk/>
          <pc:sldMk cId="0" sldId="256"/>
        </pc:sldMkLst>
        <pc:spChg chg="mod">
          <ac:chgData name="romain egele" userId="6452e1db97b29ce9" providerId="LiveId" clId="{1B1B0607-6435-8145-A092-8E214957D48E}" dt="2023-10-03T07:19:44.738" v="64" actId="20577"/>
          <ac:spMkLst>
            <pc:docMk/>
            <pc:sldMk cId="0" sldId="256"/>
            <ac:spMk id="343" creationId="{00000000-0000-0000-0000-000000000000}"/>
          </ac:spMkLst>
        </pc:spChg>
        <pc:spChg chg="del mod">
          <ac:chgData name="romain egele" userId="6452e1db97b29ce9" providerId="LiveId" clId="{1B1B0607-6435-8145-A092-8E214957D48E}" dt="2023-10-03T07:20:15.241" v="73" actId="478"/>
          <ac:spMkLst>
            <pc:docMk/>
            <pc:sldMk cId="0" sldId="256"/>
            <ac:spMk id="344" creationId="{00000000-0000-0000-0000-000000000000}"/>
          </ac:spMkLst>
        </pc:spChg>
        <pc:spChg chg="mod">
          <ac:chgData name="romain egele" userId="6452e1db97b29ce9" providerId="LiveId" clId="{1B1B0607-6435-8145-A092-8E214957D48E}" dt="2023-10-03T07:20:09.608" v="71" actId="20577"/>
          <ac:spMkLst>
            <pc:docMk/>
            <pc:sldMk cId="0" sldId="256"/>
            <ac:spMk id="345" creationId="{00000000-0000-0000-0000-000000000000}"/>
          </ac:spMkLst>
        </pc:spChg>
      </pc:sldChg>
      <pc:sldChg chg="del">
        <pc:chgData name="romain egele" userId="6452e1db97b29ce9" providerId="LiveId" clId="{1B1B0607-6435-8145-A092-8E214957D48E}" dt="2023-10-09T08:47:54.611" v="1596" actId="2696"/>
        <pc:sldMkLst>
          <pc:docMk/>
          <pc:sldMk cId="0" sldId="263"/>
        </pc:sldMkLst>
      </pc:sldChg>
      <pc:sldChg chg="del">
        <pc:chgData name="romain egele" userId="6452e1db97b29ce9" providerId="LiveId" clId="{1B1B0607-6435-8145-A092-8E214957D48E}" dt="2023-10-03T09:09:09.547" v="721" actId="2696"/>
        <pc:sldMkLst>
          <pc:docMk/>
          <pc:sldMk cId="0" sldId="288"/>
        </pc:sldMkLst>
      </pc:sldChg>
      <pc:sldChg chg="modSp add del mod ord modShow modNotesTx">
        <pc:chgData name="romain egele" userId="6452e1db97b29ce9" providerId="LiveId" clId="{1B1B0607-6435-8145-A092-8E214957D48E}" dt="2023-10-10T05:14:29.889" v="1796" actId="2696"/>
        <pc:sldMkLst>
          <pc:docMk/>
          <pc:sldMk cId="1037772948" sldId="289"/>
        </pc:sldMkLst>
        <pc:spChg chg="mod">
          <ac:chgData name="romain egele" userId="6452e1db97b29ce9" providerId="LiveId" clId="{1B1B0607-6435-8145-A092-8E214957D48E}" dt="2023-10-03T07:21:36.272" v="78" actId="1076"/>
          <ac:spMkLst>
            <pc:docMk/>
            <pc:sldMk cId="1037772948" sldId="289"/>
            <ac:spMk id="9" creationId="{2835E350-06C6-94AD-0530-065F6359437D}"/>
          </ac:spMkLst>
        </pc:spChg>
        <pc:grpChg chg="mod">
          <ac:chgData name="romain egele" userId="6452e1db97b29ce9" providerId="LiveId" clId="{1B1B0607-6435-8145-A092-8E214957D48E}" dt="2023-10-03T07:21:44.517" v="79" actId="1076"/>
          <ac:grpSpMkLst>
            <pc:docMk/>
            <pc:sldMk cId="1037772948" sldId="289"/>
            <ac:grpSpMk id="15" creationId="{D7BF3F4C-8014-E928-879C-163FD5DC31D7}"/>
          </ac:grpSpMkLst>
        </pc:grpChg>
        <pc:picChg chg="mod">
          <ac:chgData name="romain egele" userId="6452e1db97b29ce9" providerId="LiveId" clId="{1B1B0607-6435-8145-A092-8E214957D48E}" dt="2023-10-03T07:21:30.733" v="76" actId="1076"/>
          <ac:picMkLst>
            <pc:docMk/>
            <pc:sldMk cId="1037772948" sldId="289"/>
            <ac:picMk id="8" creationId="{7018C05C-CA7B-C15F-6C13-054F7808369C}"/>
          </ac:picMkLst>
        </pc:picChg>
      </pc:sldChg>
      <pc:sldChg chg="add del mod ord modShow">
        <pc:chgData name="romain egele" userId="6452e1db97b29ce9" providerId="LiveId" clId="{1B1B0607-6435-8145-A092-8E214957D48E}" dt="2023-10-10T05:14:30.398" v="1797" actId="2696"/>
        <pc:sldMkLst>
          <pc:docMk/>
          <pc:sldMk cId="4009028855" sldId="371"/>
        </pc:sldMkLst>
      </pc:sldChg>
      <pc:sldChg chg="del">
        <pc:chgData name="romain egele" userId="6452e1db97b29ce9" providerId="LiveId" clId="{1B1B0607-6435-8145-A092-8E214957D48E}" dt="2023-10-03T09:09:12.728" v="728" actId="2696"/>
        <pc:sldMkLst>
          <pc:docMk/>
          <pc:sldMk cId="2422202780" sldId="372"/>
        </pc:sldMkLst>
      </pc:sldChg>
      <pc:sldChg chg="del">
        <pc:chgData name="romain egele" userId="6452e1db97b29ce9" providerId="LiveId" clId="{1B1B0607-6435-8145-A092-8E214957D48E}" dt="2023-10-03T09:09:03.585" v="718" actId="2696"/>
        <pc:sldMkLst>
          <pc:docMk/>
          <pc:sldMk cId="1931549399" sldId="384"/>
        </pc:sldMkLst>
      </pc:sldChg>
      <pc:sldChg chg="addSp delSp modSp mod modAnim modNotesTx">
        <pc:chgData name="romain egele" userId="6452e1db97b29ce9" providerId="LiveId" clId="{1B1B0607-6435-8145-A092-8E214957D48E}" dt="2023-10-10T08:11:15.414" v="8542" actId="20577"/>
        <pc:sldMkLst>
          <pc:docMk/>
          <pc:sldMk cId="4274262583" sldId="391"/>
        </pc:sldMkLst>
        <pc:spChg chg="del">
          <ac:chgData name="romain egele" userId="6452e1db97b29ce9" providerId="LiveId" clId="{1B1B0607-6435-8145-A092-8E214957D48E}" dt="2023-10-09T06:27:12.603" v="1008" actId="478"/>
          <ac:spMkLst>
            <pc:docMk/>
            <pc:sldMk cId="4274262583" sldId="391"/>
            <ac:spMk id="2" creationId="{CD6FCE08-86B2-C041-321C-276A4A0DCEAC}"/>
          </ac:spMkLst>
        </pc:spChg>
        <pc:spChg chg="mod">
          <ac:chgData name="romain egele" userId="6452e1db97b29ce9" providerId="LiveId" clId="{1B1B0607-6435-8145-A092-8E214957D48E}" dt="2023-10-09T08:46:48.329" v="1576" actId="14100"/>
          <ac:spMkLst>
            <pc:docMk/>
            <pc:sldMk cId="4274262583" sldId="391"/>
            <ac:spMk id="5" creationId="{76E6FBA0-EC7A-C96D-B3CD-7353645ACEFD}"/>
          </ac:spMkLst>
        </pc:spChg>
        <pc:spChg chg="add del mod">
          <ac:chgData name="romain egele" userId="6452e1db97b29ce9" providerId="LiveId" clId="{1B1B0607-6435-8145-A092-8E214957D48E}" dt="2023-10-09T06:27:15.013" v="1009" actId="478"/>
          <ac:spMkLst>
            <pc:docMk/>
            <pc:sldMk cId="4274262583" sldId="391"/>
            <ac:spMk id="6" creationId="{15EF99CA-221B-73BF-0016-7D5B1A718595}"/>
          </ac:spMkLst>
        </pc:spChg>
        <pc:spChg chg="add mod">
          <ac:chgData name="romain egele" userId="6452e1db97b29ce9" providerId="LiveId" clId="{1B1B0607-6435-8145-A092-8E214957D48E}" dt="2023-10-09T08:48:24.188" v="1599" actId="207"/>
          <ac:spMkLst>
            <pc:docMk/>
            <pc:sldMk cId="4274262583" sldId="391"/>
            <ac:spMk id="8" creationId="{A163FAEE-9AFF-821A-4BFC-385D10C89A91}"/>
          </ac:spMkLst>
        </pc:spChg>
        <pc:spChg chg="add mod">
          <ac:chgData name="romain egele" userId="6452e1db97b29ce9" providerId="LiveId" clId="{1B1B0607-6435-8145-A092-8E214957D48E}" dt="2023-10-09T08:48:27.576" v="1600" actId="207"/>
          <ac:spMkLst>
            <pc:docMk/>
            <pc:sldMk cId="4274262583" sldId="391"/>
            <ac:spMk id="10" creationId="{C04E7913-F4F9-C2A0-89C0-201525492D6F}"/>
          </ac:spMkLst>
        </pc:spChg>
        <pc:picChg chg="add mod">
          <ac:chgData name="romain egele" userId="6452e1db97b29ce9" providerId="LiveId" clId="{1B1B0607-6435-8145-A092-8E214957D48E}" dt="2023-10-09T08:46:56.840" v="1577" actId="1076"/>
          <ac:picMkLst>
            <pc:docMk/>
            <pc:sldMk cId="4274262583" sldId="391"/>
            <ac:picMk id="7" creationId="{1D470B37-7FEA-DEE2-1A0F-99D6B18E71E1}"/>
          </ac:picMkLst>
        </pc:picChg>
        <pc:picChg chg="add mod">
          <ac:chgData name="romain egele" userId="6452e1db97b29ce9" providerId="LiveId" clId="{1B1B0607-6435-8145-A092-8E214957D48E}" dt="2023-10-09T08:47:10.617" v="1580" actId="1076"/>
          <ac:picMkLst>
            <pc:docMk/>
            <pc:sldMk cId="4274262583" sldId="391"/>
            <ac:picMk id="9" creationId="{186DD0F3-B078-4D46-1F6E-FB10B9D19483}"/>
          </ac:picMkLst>
        </pc:picChg>
        <pc:picChg chg="add mod">
          <ac:chgData name="romain egele" userId="6452e1db97b29ce9" providerId="LiveId" clId="{1B1B0607-6435-8145-A092-8E214957D48E}" dt="2023-10-09T08:47:40.535" v="1595" actId="1076"/>
          <ac:picMkLst>
            <pc:docMk/>
            <pc:sldMk cId="4274262583" sldId="391"/>
            <ac:picMk id="11" creationId="{01B7A0F9-50C6-A606-F26E-345A481CD460}"/>
          </ac:picMkLst>
        </pc:picChg>
      </pc:sldChg>
      <pc:sldChg chg="addSp delSp modSp mod ord addAnim delAnim modAnim modNotesTx">
        <pc:chgData name="romain egele" userId="6452e1db97b29ce9" providerId="LiveId" clId="{1B1B0607-6435-8145-A092-8E214957D48E}" dt="2023-10-10T07:43:47.326" v="3070" actId="20577"/>
        <pc:sldMkLst>
          <pc:docMk/>
          <pc:sldMk cId="3198014081" sldId="398"/>
        </pc:sldMkLst>
        <pc:spChg chg="del">
          <ac:chgData name="romain egele" userId="6452e1db97b29ce9" providerId="LiveId" clId="{1B1B0607-6435-8145-A092-8E214957D48E}" dt="2023-10-03T08:06:34.779" v="643" actId="478"/>
          <ac:spMkLst>
            <pc:docMk/>
            <pc:sldMk cId="3198014081" sldId="398"/>
            <ac:spMk id="2" creationId="{F83C3B54-85B6-2C40-8BDF-72FA5401B2B5}"/>
          </ac:spMkLst>
        </pc:spChg>
        <pc:spChg chg="del">
          <ac:chgData name="romain egele" userId="6452e1db97b29ce9" providerId="LiveId" clId="{1B1B0607-6435-8145-A092-8E214957D48E}" dt="2023-10-09T08:55:13.464" v="1627" actId="478"/>
          <ac:spMkLst>
            <pc:docMk/>
            <pc:sldMk cId="3198014081" sldId="398"/>
            <ac:spMk id="4" creationId="{D61DAC75-F155-71D9-F7D6-034BBA90526B}"/>
          </ac:spMkLst>
        </pc:spChg>
        <pc:spChg chg="mod topLvl">
          <ac:chgData name="romain egele" userId="6452e1db97b29ce9" providerId="LiveId" clId="{1B1B0607-6435-8145-A092-8E214957D48E}" dt="2023-10-09T08:57:36.336" v="1666" actId="1076"/>
          <ac:spMkLst>
            <pc:docMk/>
            <pc:sldMk cId="3198014081" sldId="398"/>
            <ac:spMk id="5" creationId="{AC62731E-CA6C-A63B-354E-927578AA9988}"/>
          </ac:spMkLst>
        </pc:spChg>
        <pc:spChg chg="mod">
          <ac:chgData name="romain egele" userId="6452e1db97b29ce9" providerId="LiveId" clId="{1B1B0607-6435-8145-A092-8E214957D48E}" dt="2023-10-09T08:55:26.100" v="1630" actId="403"/>
          <ac:spMkLst>
            <pc:docMk/>
            <pc:sldMk cId="3198014081" sldId="398"/>
            <ac:spMk id="6" creationId="{CD843B6E-CEDC-959E-0F30-2FB81AB40F9E}"/>
          </ac:spMkLst>
        </pc:spChg>
        <pc:spChg chg="add del mod">
          <ac:chgData name="romain egele" userId="6452e1db97b29ce9" providerId="LiveId" clId="{1B1B0607-6435-8145-A092-8E214957D48E}" dt="2023-10-03T08:07:04.734" v="650" actId="478"/>
          <ac:spMkLst>
            <pc:docMk/>
            <pc:sldMk cId="3198014081" sldId="398"/>
            <ac:spMk id="8" creationId="{5057D336-629F-6CEB-A106-EE925879831D}"/>
          </ac:spMkLst>
        </pc:spChg>
        <pc:spChg chg="del mod">
          <ac:chgData name="romain egele" userId="6452e1db97b29ce9" providerId="LiveId" clId="{1B1B0607-6435-8145-A092-8E214957D48E}" dt="2023-10-09T08:55:04.209" v="1624" actId="478"/>
          <ac:spMkLst>
            <pc:docMk/>
            <pc:sldMk cId="3198014081" sldId="398"/>
            <ac:spMk id="10" creationId="{BFF7DC98-AC86-B147-9CB1-E2C6C52F8512}"/>
          </ac:spMkLst>
        </pc:spChg>
        <pc:spChg chg="del">
          <ac:chgData name="romain egele" userId="6452e1db97b29ce9" providerId="LiveId" clId="{1B1B0607-6435-8145-A092-8E214957D48E}" dt="2023-10-09T08:55:11.558" v="1626" actId="478"/>
          <ac:spMkLst>
            <pc:docMk/>
            <pc:sldMk cId="3198014081" sldId="398"/>
            <ac:spMk id="12" creationId="{4901F172-2A6B-9A83-E609-E00A4BA3299A}"/>
          </ac:spMkLst>
        </pc:spChg>
        <pc:spChg chg="del">
          <ac:chgData name="romain egele" userId="6452e1db97b29ce9" providerId="LiveId" clId="{1B1B0607-6435-8145-A092-8E214957D48E}" dt="2023-10-09T08:55:09.424" v="1625" actId="478"/>
          <ac:spMkLst>
            <pc:docMk/>
            <pc:sldMk cId="3198014081" sldId="398"/>
            <ac:spMk id="20" creationId="{739DF0AC-E76E-877E-C030-33140ADDE34E}"/>
          </ac:spMkLst>
        </pc:spChg>
        <pc:spChg chg="mod topLvl">
          <ac:chgData name="romain egele" userId="6452e1db97b29ce9" providerId="LiveId" clId="{1B1B0607-6435-8145-A092-8E214957D48E}" dt="2023-10-09T08:57:42.156" v="1668" actId="1076"/>
          <ac:spMkLst>
            <pc:docMk/>
            <pc:sldMk cId="3198014081" sldId="398"/>
            <ac:spMk id="22" creationId="{BDDA4336-9E37-013F-BF22-BCDD9D5F2292}"/>
          </ac:spMkLst>
        </pc:spChg>
        <pc:grpChg chg="del mod">
          <ac:chgData name="romain egele" userId="6452e1db97b29ce9" providerId="LiveId" clId="{1B1B0607-6435-8145-A092-8E214957D48E}" dt="2023-10-09T08:56:23.473" v="1632" actId="478"/>
          <ac:grpSpMkLst>
            <pc:docMk/>
            <pc:sldMk cId="3198014081" sldId="398"/>
            <ac:grpSpMk id="27" creationId="{3DDEA17C-A77E-04A7-47FC-DA917C0729CA}"/>
          </ac:grpSpMkLst>
        </pc:grpChg>
        <pc:grpChg chg="del mod">
          <ac:chgData name="romain egele" userId="6452e1db97b29ce9" providerId="LiveId" clId="{1B1B0607-6435-8145-A092-8E214957D48E}" dt="2023-10-09T08:56:26.494" v="1633" actId="478"/>
          <ac:grpSpMkLst>
            <pc:docMk/>
            <pc:sldMk cId="3198014081" sldId="398"/>
            <ac:grpSpMk id="30" creationId="{A58FAB58-004C-E902-5833-8AC04139A670}"/>
          </ac:grpSpMkLst>
        </pc:grpChg>
        <pc:grpChg chg="add del mod">
          <ac:chgData name="romain egele" userId="6452e1db97b29ce9" providerId="LiveId" clId="{1B1B0607-6435-8145-A092-8E214957D48E}" dt="2023-10-09T08:57:04.210" v="1659" actId="478"/>
          <ac:grpSpMkLst>
            <pc:docMk/>
            <pc:sldMk cId="3198014081" sldId="398"/>
            <ac:grpSpMk id="33" creationId="{7871F158-FE39-4ADC-7BC2-DA590DBC9C38}"/>
          </ac:grpSpMkLst>
        </pc:grpChg>
        <pc:picChg chg="mod">
          <ac:chgData name="romain egele" userId="6452e1db97b29ce9" providerId="LiveId" clId="{1B1B0607-6435-8145-A092-8E214957D48E}" dt="2023-10-09T08:57:38.748" v="1667" actId="1076"/>
          <ac:picMkLst>
            <pc:docMk/>
            <pc:sldMk cId="3198014081" sldId="398"/>
            <ac:picMk id="13" creationId="{45030ED5-F069-5722-7D9C-8AE7F9CD83BB}"/>
          </ac:picMkLst>
        </pc:picChg>
        <pc:cxnChg chg="del mod topLvl">
          <ac:chgData name="romain egele" userId="6452e1db97b29ce9" providerId="LiveId" clId="{1B1B0607-6435-8145-A092-8E214957D48E}" dt="2023-10-09T08:56:26.494" v="1633" actId="478"/>
          <ac:cxnSpMkLst>
            <pc:docMk/>
            <pc:sldMk cId="3198014081" sldId="398"/>
            <ac:cxnSpMk id="15" creationId="{D547EBC5-1C78-C711-A213-BF5CF132116F}"/>
          </ac:cxnSpMkLst>
        </pc:cxnChg>
        <pc:cxnChg chg="mod">
          <ac:chgData name="romain egele" userId="6452e1db97b29ce9" providerId="LiveId" clId="{1B1B0607-6435-8145-A092-8E214957D48E}" dt="2023-10-09T08:57:04.210" v="1659" actId="478"/>
          <ac:cxnSpMkLst>
            <pc:docMk/>
            <pc:sldMk cId="3198014081" sldId="398"/>
            <ac:cxnSpMk id="16" creationId="{8020E4AE-2819-C6D1-1A0E-113C1E1F5D08}"/>
          </ac:cxnSpMkLst>
        </pc:cxnChg>
        <pc:cxnChg chg="del mod topLvl">
          <ac:chgData name="romain egele" userId="6452e1db97b29ce9" providerId="LiveId" clId="{1B1B0607-6435-8145-A092-8E214957D48E}" dt="2023-10-09T08:56:23.473" v="1632" actId="478"/>
          <ac:cxnSpMkLst>
            <pc:docMk/>
            <pc:sldMk cId="3198014081" sldId="398"/>
            <ac:cxnSpMk id="23" creationId="{4DFE7C59-2794-7014-85CB-F3CB0096D078}"/>
          </ac:cxnSpMkLst>
        </pc:cxnChg>
      </pc:sldChg>
      <pc:sldChg chg="del">
        <pc:chgData name="romain egele" userId="6452e1db97b29ce9" providerId="LiveId" clId="{1B1B0607-6435-8145-A092-8E214957D48E}" dt="2023-10-03T09:09:02.735" v="716" actId="2696"/>
        <pc:sldMkLst>
          <pc:docMk/>
          <pc:sldMk cId="674838290" sldId="402"/>
        </pc:sldMkLst>
      </pc:sldChg>
      <pc:sldChg chg="del">
        <pc:chgData name="romain egele" userId="6452e1db97b29ce9" providerId="LiveId" clId="{1B1B0607-6435-8145-A092-8E214957D48E}" dt="2023-10-03T09:09:04.636" v="719" actId="2696"/>
        <pc:sldMkLst>
          <pc:docMk/>
          <pc:sldMk cId="691346143" sldId="403"/>
        </pc:sldMkLst>
      </pc:sldChg>
      <pc:sldChg chg="del">
        <pc:chgData name="romain egele" userId="6452e1db97b29ce9" providerId="LiveId" clId="{1B1B0607-6435-8145-A092-8E214957D48E}" dt="2023-10-03T09:08:59.281" v="709" actId="2696"/>
        <pc:sldMkLst>
          <pc:docMk/>
          <pc:sldMk cId="3901839057" sldId="404"/>
        </pc:sldMkLst>
      </pc:sldChg>
      <pc:sldChg chg="del">
        <pc:chgData name="romain egele" userId="6452e1db97b29ce9" providerId="LiveId" clId="{1B1B0607-6435-8145-A092-8E214957D48E}" dt="2023-10-03T09:08:59.865" v="710" actId="2696"/>
        <pc:sldMkLst>
          <pc:docMk/>
          <pc:sldMk cId="1139509618" sldId="414"/>
        </pc:sldMkLst>
      </pc:sldChg>
      <pc:sldChg chg="del">
        <pc:chgData name="romain egele" userId="6452e1db97b29ce9" providerId="LiveId" clId="{1B1B0607-6435-8145-A092-8E214957D48E}" dt="2023-10-03T09:09:01.256" v="713" actId="2696"/>
        <pc:sldMkLst>
          <pc:docMk/>
          <pc:sldMk cId="4264750486" sldId="416"/>
        </pc:sldMkLst>
      </pc:sldChg>
      <pc:sldChg chg="del">
        <pc:chgData name="romain egele" userId="6452e1db97b29ce9" providerId="LiveId" clId="{1B1B0607-6435-8145-A092-8E214957D48E}" dt="2023-10-03T09:09:01.654" v="714" actId="2696"/>
        <pc:sldMkLst>
          <pc:docMk/>
          <pc:sldMk cId="943405731" sldId="417"/>
        </pc:sldMkLst>
      </pc:sldChg>
      <pc:sldChg chg="del">
        <pc:chgData name="romain egele" userId="6452e1db97b29ce9" providerId="LiveId" clId="{1B1B0607-6435-8145-A092-8E214957D48E}" dt="2023-10-03T08:10:00.376" v="672" actId="2696"/>
        <pc:sldMkLst>
          <pc:docMk/>
          <pc:sldMk cId="969711186" sldId="422"/>
        </pc:sldMkLst>
      </pc:sldChg>
      <pc:sldChg chg="del">
        <pc:chgData name="romain egele" userId="6452e1db97b29ce9" providerId="LiveId" clId="{1B1B0607-6435-8145-A092-8E214957D48E}" dt="2023-10-03T08:10:00.836" v="673" actId="2696"/>
        <pc:sldMkLst>
          <pc:docMk/>
          <pc:sldMk cId="1188782482" sldId="423"/>
        </pc:sldMkLst>
      </pc:sldChg>
      <pc:sldChg chg="del">
        <pc:chgData name="romain egele" userId="6452e1db97b29ce9" providerId="LiveId" clId="{1B1B0607-6435-8145-A092-8E214957D48E}" dt="2023-10-03T09:09:05.194" v="720" actId="2696"/>
        <pc:sldMkLst>
          <pc:docMk/>
          <pc:sldMk cId="4184815076" sldId="427"/>
        </pc:sldMkLst>
      </pc:sldChg>
      <pc:sldChg chg="del">
        <pc:chgData name="romain egele" userId="6452e1db97b29ce9" providerId="LiveId" clId="{1B1B0607-6435-8145-A092-8E214957D48E}" dt="2023-10-03T08:10:05.275" v="676" actId="2696"/>
        <pc:sldMkLst>
          <pc:docMk/>
          <pc:sldMk cId="2002936813" sldId="436"/>
        </pc:sldMkLst>
      </pc:sldChg>
      <pc:sldChg chg="del">
        <pc:chgData name="romain egele" userId="6452e1db97b29ce9" providerId="LiveId" clId="{1B1B0607-6435-8145-A092-8E214957D48E}" dt="2023-10-03T08:10:05.635" v="677" actId="2696"/>
        <pc:sldMkLst>
          <pc:docMk/>
          <pc:sldMk cId="2836629443" sldId="437"/>
        </pc:sldMkLst>
      </pc:sldChg>
      <pc:sldChg chg="del">
        <pc:chgData name="romain egele" userId="6452e1db97b29ce9" providerId="LiveId" clId="{1B1B0607-6435-8145-A092-8E214957D48E}" dt="2023-10-03T08:10:06.693" v="678" actId="2696"/>
        <pc:sldMkLst>
          <pc:docMk/>
          <pc:sldMk cId="624248815" sldId="438"/>
        </pc:sldMkLst>
      </pc:sldChg>
      <pc:sldChg chg="del">
        <pc:chgData name="romain egele" userId="6452e1db97b29ce9" providerId="LiveId" clId="{1B1B0607-6435-8145-A092-8E214957D48E}" dt="2023-10-03T08:10:09.045" v="680" actId="2696"/>
        <pc:sldMkLst>
          <pc:docMk/>
          <pc:sldMk cId="3934671912" sldId="439"/>
        </pc:sldMkLst>
      </pc:sldChg>
      <pc:sldChg chg="del">
        <pc:chgData name="romain egele" userId="6452e1db97b29ce9" providerId="LiveId" clId="{1B1B0607-6435-8145-A092-8E214957D48E}" dt="2023-10-03T08:10:07.878" v="679" actId="2696"/>
        <pc:sldMkLst>
          <pc:docMk/>
          <pc:sldMk cId="2247537651" sldId="442"/>
        </pc:sldMkLst>
      </pc:sldChg>
      <pc:sldChg chg="del">
        <pc:chgData name="romain egele" userId="6452e1db97b29ce9" providerId="LiveId" clId="{1B1B0607-6435-8145-A092-8E214957D48E}" dt="2023-10-03T08:10:01.862" v="674" actId="2696"/>
        <pc:sldMkLst>
          <pc:docMk/>
          <pc:sldMk cId="674028588" sldId="443"/>
        </pc:sldMkLst>
      </pc:sldChg>
      <pc:sldChg chg="del">
        <pc:chgData name="romain egele" userId="6452e1db97b29ce9" providerId="LiveId" clId="{1B1B0607-6435-8145-A092-8E214957D48E}" dt="2023-10-03T09:09:11.649" v="727" actId="2696"/>
        <pc:sldMkLst>
          <pc:docMk/>
          <pc:sldMk cId="1975033374" sldId="444"/>
        </pc:sldMkLst>
      </pc:sldChg>
      <pc:sldChg chg="del">
        <pc:chgData name="romain egele" userId="6452e1db97b29ce9" providerId="LiveId" clId="{1B1B0607-6435-8145-A092-8E214957D48E}" dt="2023-10-03T09:09:11.148" v="726" actId="2696"/>
        <pc:sldMkLst>
          <pc:docMk/>
          <pc:sldMk cId="1931454395" sldId="445"/>
        </pc:sldMkLst>
      </pc:sldChg>
      <pc:sldChg chg="del">
        <pc:chgData name="romain egele" userId="6452e1db97b29ce9" providerId="LiveId" clId="{1B1B0607-6435-8145-A092-8E214957D48E}" dt="2023-10-03T08:10:02.585" v="675" actId="2696"/>
        <pc:sldMkLst>
          <pc:docMk/>
          <pc:sldMk cId="1428428758" sldId="446"/>
        </pc:sldMkLst>
      </pc:sldChg>
      <pc:sldChg chg="del">
        <pc:chgData name="romain egele" userId="6452e1db97b29ce9" providerId="LiveId" clId="{1B1B0607-6435-8145-A092-8E214957D48E}" dt="2023-10-03T09:09:00.848" v="712" actId="2696"/>
        <pc:sldMkLst>
          <pc:docMk/>
          <pc:sldMk cId="610479177" sldId="447"/>
        </pc:sldMkLst>
      </pc:sldChg>
      <pc:sldChg chg="del">
        <pc:chgData name="romain egele" userId="6452e1db97b29ce9" providerId="LiveId" clId="{1B1B0607-6435-8145-A092-8E214957D48E}" dt="2023-10-03T09:09:03.111" v="717" actId="2696"/>
        <pc:sldMkLst>
          <pc:docMk/>
          <pc:sldMk cId="2121802761" sldId="448"/>
        </pc:sldMkLst>
      </pc:sldChg>
      <pc:sldChg chg="del">
        <pc:chgData name="romain egele" userId="6452e1db97b29ce9" providerId="LiveId" clId="{1B1B0607-6435-8145-A092-8E214957D48E}" dt="2023-10-03T09:09:10.605" v="725" actId="2696"/>
        <pc:sldMkLst>
          <pc:docMk/>
          <pc:sldMk cId="584822193" sldId="449"/>
        </pc:sldMkLst>
      </pc:sldChg>
      <pc:sldChg chg="del">
        <pc:chgData name="romain egele" userId="6452e1db97b29ce9" providerId="LiveId" clId="{1B1B0607-6435-8145-A092-8E214957D48E}" dt="2023-10-03T09:09:00.319" v="711" actId="2696"/>
        <pc:sldMkLst>
          <pc:docMk/>
          <pc:sldMk cId="4089798835" sldId="450"/>
        </pc:sldMkLst>
      </pc:sldChg>
      <pc:sldChg chg="del">
        <pc:chgData name="romain egele" userId="6452e1db97b29ce9" providerId="LiveId" clId="{1B1B0607-6435-8145-A092-8E214957D48E}" dt="2023-10-03T09:09:09.988" v="724" actId="2696"/>
        <pc:sldMkLst>
          <pc:docMk/>
          <pc:sldMk cId="2361974307" sldId="451"/>
        </pc:sldMkLst>
      </pc:sldChg>
      <pc:sldChg chg="del">
        <pc:chgData name="romain egele" userId="6452e1db97b29ce9" providerId="LiveId" clId="{1B1B0607-6435-8145-A092-8E214957D48E}" dt="2023-10-03T09:09:02.136" v="715" actId="2696"/>
        <pc:sldMkLst>
          <pc:docMk/>
          <pc:sldMk cId="21416317" sldId="452"/>
        </pc:sldMkLst>
      </pc:sldChg>
      <pc:sldChg chg="addSp delSp modSp add mod ord modShow">
        <pc:chgData name="romain egele" userId="6452e1db97b29ce9" providerId="LiveId" clId="{1B1B0607-6435-8145-A092-8E214957D48E}" dt="2023-10-10T05:14:43.048" v="1798" actId="729"/>
        <pc:sldMkLst>
          <pc:docMk/>
          <pc:sldMk cId="138546890" sldId="453"/>
        </pc:sldMkLst>
        <pc:grpChg chg="del">
          <ac:chgData name="romain egele" userId="6452e1db97b29ce9" providerId="LiveId" clId="{1B1B0607-6435-8145-A092-8E214957D48E}" dt="2023-10-03T07:26:40.962" v="167" actId="478"/>
          <ac:grpSpMkLst>
            <pc:docMk/>
            <pc:sldMk cId="138546890" sldId="453"/>
            <ac:grpSpMk id="13" creationId="{5A02E30B-F673-13A3-B926-7879D01002B0}"/>
          </ac:grpSpMkLst>
        </pc:grpChg>
        <pc:grpChg chg="del">
          <ac:chgData name="romain egele" userId="6452e1db97b29ce9" providerId="LiveId" clId="{1B1B0607-6435-8145-A092-8E214957D48E}" dt="2023-10-03T07:26:41.768" v="168" actId="478"/>
          <ac:grpSpMkLst>
            <pc:docMk/>
            <pc:sldMk cId="138546890" sldId="453"/>
            <ac:grpSpMk id="14" creationId="{FC98B03A-BB75-CE6B-733C-D3A7633B4CF6}"/>
          </ac:grpSpMkLst>
        </pc:grpChg>
        <pc:picChg chg="add mod">
          <ac:chgData name="romain egele" userId="6452e1db97b29ce9" providerId="LiveId" clId="{1B1B0607-6435-8145-A092-8E214957D48E}" dt="2023-10-03T08:03:29.320" v="640" actId="1076"/>
          <ac:picMkLst>
            <pc:docMk/>
            <pc:sldMk cId="138546890" sldId="453"/>
            <ac:picMk id="4" creationId="{AB7B072B-BB2C-A18E-B4F3-74C91F594AF4}"/>
          </ac:picMkLst>
        </pc:picChg>
      </pc:sldChg>
      <pc:sldChg chg="modSp new del mod">
        <pc:chgData name="romain egele" userId="6452e1db97b29ce9" providerId="LiveId" clId="{1B1B0607-6435-8145-A092-8E214957D48E}" dt="2023-10-03T08:06:15.460" v="641" actId="2696"/>
        <pc:sldMkLst>
          <pc:docMk/>
          <pc:sldMk cId="2293157238" sldId="454"/>
        </pc:sldMkLst>
        <pc:spChg chg="mod">
          <ac:chgData name="romain egele" userId="6452e1db97b29ce9" providerId="LiveId" clId="{1B1B0607-6435-8145-A092-8E214957D48E}" dt="2023-10-03T07:39:20.665" v="182" actId="20577"/>
          <ac:spMkLst>
            <pc:docMk/>
            <pc:sldMk cId="2293157238" sldId="454"/>
            <ac:spMk id="2" creationId="{6BB1559F-23CF-3EC5-BC8B-F942CFC5B0B3}"/>
          </ac:spMkLst>
        </pc:spChg>
      </pc:sldChg>
      <pc:sldChg chg="modSp add del mod">
        <pc:chgData name="romain egele" userId="6452e1db97b29ce9" providerId="LiveId" clId="{1B1B0607-6435-8145-A092-8E214957D48E}" dt="2023-10-03T09:08:58.283" v="708" actId="2696"/>
        <pc:sldMkLst>
          <pc:docMk/>
          <pc:sldMk cId="1129087007" sldId="455"/>
        </pc:sldMkLst>
        <pc:spChg chg="mod">
          <ac:chgData name="romain egele" userId="6452e1db97b29ce9" providerId="LiveId" clId="{1B1B0607-6435-8145-A092-8E214957D48E}" dt="2023-10-03T07:39:31.523" v="198" actId="20577"/>
          <ac:spMkLst>
            <pc:docMk/>
            <pc:sldMk cId="1129087007" sldId="455"/>
            <ac:spMk id="2" creationId="{6BB1559F-23CF-3EC5-BC8B-F942CFC5B0B3}"/>
          </ac:spMkLst>
        </pc:spChg>
        <pc:spChg chg="mod">
          <ac:chgData name="romain egele" userId="6452e1db97b29ce9" providerId="LiveId" clId="{1B1B0607-6435-8145-A092-8E214957D48E}" dt="2023-10-03T07:40:40.039" v="319" actId="20577"/>
          <ac:spMkLst>
            <pc:docMk/>
            <pc:sldMk cId="1129087007" sldId="455"/>
            <ac:spMk id="3" creationId="{E2EFE290-D156-E382-2FF8-E5D99DFEE280}"/>
          </ac:spMkLst>
        </pc:spChg>
      </pc:sldChg>
      <pc:sldChg chg="addSp delSp modSp new mod modNotes modNotesTx">
        <pc:chgData name="romain egele" userId="6452e1db97b29ce9" providerId="LiveId" clId="{1B1B0607-6435-8145-A092-8E214957D48E}" dt="2023-10-10T07:40:29.918" v="2300" actId="1076"/>
        <pc:sldMkLst>
          <pc:docMk/>
          <pc:sldMk cId="1757532299" sldId="456"/>
        </pc:sldMkLst>
        <pc:spChg chg="del mod">
          <ac:chgData name="romain egele" userId="6452e1db97b29ce9" providerId="LiveId" clId="{1B1B0607-6435-8145-A092-8E214957D48E}" dt="2023-10-03T07:54:45.677" v="511" actId="478"/>
          <ac:spMkLst>
            <pc:docMk/>
            <pc:sldMk cId="1757532299" sldId="456"/>
            <ac:spMk id="2" creationId="{E038E06D-27D1-38D4-EC81-28CE130D5C97}"/>
          </ac:spMkLst>
        </pc:spChg>
        <pc:spChg chg="del mod">
          <ac:chgData name="romain egele" userId="6452e1db97b29ce9" providerId="LiveId" clId="{1B1B0607-6435-8145-A092-8E214957D48E}" dt="2023-10-03T07:54:25.824" v="474" actId="478"/>
          <ac:spMkLst>
            <pc:docMk/>
            <pc:sldMk cId="1757532299" sldId="456"/>
            <ac:spMk id="3" creationId="{4EC02DC6-E098-31C5-9DA2-E58B5D69372E}"/>
          </ac:spMkLst>
        </pc:spChg>
        <pc:spChg chg="add mod">
          <ac:chgData name="romain egele" userId="6452e1db97b29ce9" providerId="LiveId" clId="{1B1B0607-6435-8145-A092-8E214957D48E}" dt="2023-10-10T07:38:24.894" v="2017" actId="20577"/>
          <ac:spMkLst>
            <pc:docMk/>
            <pc:sldMk cId="1757532299" sldId="456"/>
            <ac:spMk id="6" creationId="{6FE22DC2-8191-2221-5304-1F7DFD98EAD3}"/>
          </ac:spMkLst>
        </pc:spChg>
        <pc:spChg chg="add del mod">
          <ac:chgData name="romain egele" userId="6452e1db97b29ce9" providerId="LiveId" clId="{1B1B0607-6435-8145-A092-8E214957D48E}" dt="2023-10-03T07:54:48.137" v="512" actId="478"/>
          <ac:spMkLst>
            <pc:docMk/>
            <pc:sldMk cId="1757532299" sldId="456"/>
            <ac:spMk id="8" creationId="{19989AF2-E7A6-07C2-BAA0-ADD8E0C77842}"/>
          </ac:spMkLst>
        </pc:spChg>
        <pc:spChg chg="add mod">
          <ac:chgData name="romain egele" userId="6452e1db97b29ce9" providerId="LiveId" clId="{1B1B0607-6435-8145-A092-8E214957D48E}" dt="2023-10-09T08:54:09.879" v="1623" actId="113"/>
          <ac:spMkLst>
            <pc:docMk/>
            <pc:sldMk cId="1757532299" sldId="456"/>
            <ac:spMk id="9" creationId="{464023F2-C133-C24E-B4CB-26B8081FE895}"/>
          </ac:spMkLst>
        </pc:spChg>
        <pc:picChg chg="add mod">
          <ac:chgData name="romain egele" userId="6452e1db97b29ce9" providerId="LiveId" clId="{1B1B0607-6435-8145-A092-8E214957D48E}" dt="2023-10-10T07:40:29.918" v="2300" actId="1076"/>
          <ac:picMkLst>
            <pc:docMk/>
            <pc:sldMk cId="1757532299" sldId="456"/>
            <ac:picMk id="2" creationId="{6F7CC43F-9FDA-9A89-3137-309C6D965511}"/>
          </ac:picMkLst>
        </pc:picChg>
      </pc:sldChg>
      <pc:sldChg chg="addSp delSp modSp add mod ord modAnim modNotesTx">
        <pc:chgData name="romain egele" userId="6452e1db97b29ce9" providerId="LiveId" clId="{1B1B0607-6435-8145-A092-8E214957D48E}" dt="2023-10-10T07:49:32.179" v="4486" actId="20577"/>
        <pc:sldMkLst>
          <pc:docMk/>
          <pc:sldMk cId="681842121" sldId="457"/>
        </pc:sldMkLst>
        <pc:spChg chg="add del mod">
          <ac:chgData name="romain egele" userId="6452e1db97b29ce9" providerId="LiveId" clId="{1B1B0607-6435-8145-A092-8E214957D48E}" dt="2023-10-03T07:59:48.168" v="522" actId="478"/>
          <ac:spMkLst>
            <pc:docMk/>
            <pc:sldMk cId="681842121" sldId="457"/>
            <ac:spMk id="3" creationId="{DA0D67B0-F71C-8D41-69E9-5B6EAD661816}"/>
          </ac:spMkLst>
        </pc:spChg>
        <pc:spChg chg="del">
          <ac:chgData name="romain egele" userId="6452e1db97b29ce9" providerId="LiveId" clId="{1B1B0607-6435-8145-A092-8E214957D48E}" dt="2023-10-03T07:59:44.414" v="521" actId="478"/>
          <ac:spMkLst>
            <pc:docMk/>
            <pc:sldMk cId="681842121" sldId="457"/>
            <ac:spMk id="6" creationId="{6FE22DC2-8191-2221-5304-1F7DFD98EAD3}"/>
          </ac:spMkLst>
        </pc:spChg>
        <pc:spChg chg="add mod">
          <ac:chgData name="romain egele" userId="6452e1db97b29ce9" providerId="LiveId" clId="{1B1B0607-6435-8145-A092-8E214957D48E}" dt="2023-10-03T08:01:10.401" v="554" actId="1076"/>
          <ac:spMkLst>
            <pc:docMk/>
            <pc:sldMk cId="681842121" sldId="457"/>
            <ac:spMk id="7" creationId="{461CD242-F0EE-E33E-F16C-04F0772A87C2}"/>
          </ac:spMkLst>
        </pc:spChg>
        <pc:spChg chg="add mod">
          <ac:chgData name="romain egele" userId="6452e1db97b29ce9" providerId="LiveId" clId="{1B1B0607-6435-8145-A092-8E214957D48E}" dt="2023-10-09T08:59:36.551" v="1713" actId="1076"/>
          <ac:spMkLst>
            <pc:docMk/>
            <pc:sldMk cId="681842121" sldId="457"/>
            <ac:spMk id="8" creationId="{1550EA9E-53C9-7518-E4FA-FE9825439F2D}"/>
          </ac:spMkLst>
        </pc:spChg>
        <pc:picChg chg="add mod">
          <ac:chgData name="romain egele" userId="6452e1db97b29ce9" providerId="LiveId" clId="{1B1B0607-6435-8145-A092-8E214957D48E}" dt="2023-10-03T08:02:03.784" v="590" actId="1076"/>
          <ac:picMkLst>
            <pc:docMk/>
            <pc:sldMk cId="681842121" sldId="457"/>
            <ac:picMk id="5" creationId="{006C5EF8-A5CC-EEED-FFC8-3D4FA91CD62A}"/>
          </ac:picMkLst>
        </pc:picChg>
        <pc:cxnChg chg="add mod">
          <ac:chgData name="romain egele" userId="6452e1db97b29ce9" providerId="LiveId" clId="{1B1B0607-6435-8145-A092-8E214957D48E}" dt="2023-10-09T08:17:04.036" v="1105" actId="14100"/>
          <ac:cxnSpMkLst>
            <pc:docMk/>
            <pc:sldMk cId="681842121" sldId="457"/>
            <ac:cxnSpMk id="3" creationId="{24F0E9F8-8150-DF00-9336-837AADDE8161}"/>
          </ac:cxnSpMkLst>
        </pc:cxnChg>
      </pc:sldChg>
      <pc:sldChg chg="addSp delSp modSp add mod delAnim modAnim modNotesTx">
        <pc:chgData name="romain egele" userId="6452e1db97b29ce9" providerId="LiveId" clId="{1B1B0607-6435-8145-A092-8E214957D48E}" dt="2023-10-10T08:06:41.619" v="7572" actId="20577"/>
        <pc:sldMkLst>
          <pc:docMk/>
          <pc:sldMk cId="2796172549" sldId="458"/>
        </pc:sldMkLst>
        <pc:spChg chg="add mod">
          <ac:chgData name="romain egele" userId="6452e1db97b29ce9" providerId="LiveId" clId="{1B1B0607-6435-8145-A092-8E214957D48E}" dt="2023-10-09T08:40:21.991" v="1419" actId="13822"/>
          <ac:spMkLst>
            <pc:docMk/>
            <pc:sldMk cId="2796172549" sldId="458"/>
            <ac:spMk id="2" creationId="{2B583157-1A4C-4CCE-718E-B2B807A6DC58}"/>
          </ac:spMkLst>
        </pc:spChg>
        <pc:spChg chg="add mod">
          <ac:chgData name="romain egele" userId="6452e1db97b29ce9" providerId="LiveId" clId="{1B1B0607-6435-8145-A092-8E214957D48E}" dt="2023-10-09T08:40:38.112" v="1421" actId="1076"/>
          <ac:spMkLst>
            <pc:docMk/>
            <pc:sldMk cId="2796172549" sldId="458"/>
            <ac:spMk id="4" creationId="{97771547-AA7B-A399-1C9D-AD9EAC737E20}"/>
          </ac:spMkLst>
        </pc:spChg>
        <pc:spChg chg="add del mod">
          <ac:chgData name="romain egele" userId="6452e1db97b29ce9" providerId="LiveId" clId="{1B1B0607-6435-8145-A092-8E214957D48E}" dt="2023-10-09T08:40:47.309" v="1423" actId="478"/>
          <ac:spMkLst>
            <pc:docMk/>
            <pc:sldMk cId="2796172549" sldId="458"/>
            <ac:spMk id="5" creationId="{863B8C8E-F5C3-1D14-9BB6-0D7B78F9EAD8}"/>
          </ac:spMkLst>
        </pc:spChg>
        <pc:spChg chg="del">
          <ac:chgData name="romain egele" userId="6452e1db97b29ce9" providerId="LiveId" clId="{1B1B0607-6435-8145-A092-8E214957D48E}" dt="2023-10-03T08:12:45.847" v="682" actId="478"/>
          <ac:spMkLst>
            <pc:docMk/>
            <pc:sldMk cId="2796172549" sldId="458"/>
            <ac:spMk id="7" creationId="{637AF893-1C09-16C7-E9FF-1840A72E13AD}"/>
          </ac:spMkLst>
        </pc:spChg>
        <pc:spChg chg="del">
          <ac:chgData name="romain egele" userId="6452e1db97b29ce9" providerId="LiveId" clId="{1B1B0607-6435-8145-A092-8E214957D48E}" dt="2023-10-03T08:12:45.847" v="682" actId="478"/>
          <ac:spMkLst>
            <pc:docMk/>
            <pc:sldMk cId="2796172549" sldId="458"/>
            <ac:spMk id="10" creationId="{BFF7DC98-AC86-B147-9CB1-E2C6C52F8512}"/>
          </ac:spMkLst>
        </pc:spChg>
        <pc:grpChg chg="del">
          <ac:chgData name="romain egele" userId="6452e1db97b29ce9" providerId="LiveId" clId="{1B1B0607-6435-8145-A092-8E214957D48E}" dt="2023-10-03T08:12:45.847" v="682" actId="478"/>
          <ac:grpSpMkLst>
            <pc:docMk/>
            <pc:sldMk cId="2796172549" sldId="458"/>
            <ac:grpSpMk id="27" creationId="{3DDEA17C-A77E-04A7-47FC-DA917C0729CA}"/>
          </ac:grpSpMkLst>
        </pc:grpChg>
        <pc:grpChg chg="del">
          <ac:chgData name="romain egele" userId="6452e1db97b29ce9" providerId="LiveId" clId="{1B1B0607-6435-8145-A092-8E214957D48E}" dt="2023-10-03T08:12:45.847" v="682" actId="478"/>
          <ac:grpSpMkLst>
            <pc:docMk/>
            <pc:sldMk cId="2796172549" sldId="458"/>
            <ac:grpSpMk id="30" creationId="{A58FAB58-004C-E902-5833-8AC04139A670}"/>
          </ac:grpSpMkLst>
        </pc:grpChg>
        <pc:grpChg chg="del">
          <ac:chgData name="romain egele" userId="6452e1db97b29ce9" providerId="LiveId" clId="{1B1B0607-6435-8145-A092-8E214957D48E}" dt="2023-10-03T08:12:45.847" v="682" actId="478"/>
          <ac:grpSpMkLst>
            <pc:docMk/>
            <pc:sldMk cId="2796172549" sldId="458"/>
            <ac:grpSpMk id="33" creationId="{7871F158-FE39-4ADC-7BC2-DA590DBC9C38}"/>
          </ac:grpSpMkLst>
        </pc:grpChg>
        <pc:picChg chg="add mod">
          <ac:chgData name="romain egele" userId="6452e1db97b29ce9" providerId="LiveId" clId="{1B1B0607-6435-8145-A092-8E214957D48E}" dt="2023-10-03T08:13:14.777" v="686" actId="1076"/>
          <ac:picMkLst>
            <pc:docMk/>
            <pc:sldMk cId="2796172549" sldId="458"/>
            <ac:picMk id="3" creationId="{43655E83-930F-7A29-1FA7-7FEB9FDDB96D}"/>
          </ac:picMkLst>
        </pc:picChg>
        <pc:picChg chg="del">
          <ac:chgData name="romain egele" userId="6452e1db97b29ce9" providerId="LiveId" clId="{1B1B0607-6435-8145-A092-8E214957D48E}" dt="2023-10-03T08:12:45.847" v="682" actId="478"/>
          <ac:picMkLst>
            <pc:docMk/>
            <pc:sldMk cId="2796172549" sldId="458"/>
            <ac:picMk id="13" creationId="{45030ED5-F069-5722-7D9C-8AE7F9CD83BB}"/>
          </ac:picMkLst>
        </pc:picChg>
        <pc:cxnChg chg="mod">
          <ac:chgData name="romain egele" userId="6452e1db97b29ce9" providerId="LiveId" clId="{1B1B0607-6435-8145-A092-8E214957D48E}" dt="2023-10-03T08:12:45.847" v="682" actId="478"/>
          <ac:cxnSpMkLst>
            <pc:docMk/>
            <pc:sldMk cId="2796172549" sldId="458"/>
            <ac:cxnSpMk id="15" creationId="{D547EBC5-1C78-C711-A213-BF5CF132116F}"/>
          </ac:cxnSpMkLst>
        </pc:cxnChg>
        <pc:cxnChg chg="mod">
          <ac:chgData name="romain egele" userId="6452e1db97b29ce9" providerId="LiveId" clId="{1B1B0607-6435-8145-A092-8E214957D48E}" dt="2023-10-03T08:12:45.847" v="682" actId="478"/>
          <ac:cxnSpMkLst>
            <pc:docMk/>
            <pc:sldMk cId="2796172549" sldId="458"/>
            <ac:cxnSpMk id="16" creationId="{8020E4AE-2819-C6D1-1A0E-113C1E1F5D08}"/>
          </ac:cxnSpMkLst>
        </pc:cxnChg>
        <pc:cxnChg chg="mod">
          <ac:chgData name="romain egele" userId="6452e1db97b29ce9" providerId="LiveId" clId="{1B1B0607-6435-8145-A092-8E214957D48E}" dt="2023-10-03T08:12:45.847" v="682" actId="478"/>
          <ac:cxnSpMkLst>
            <pc:docMk/>
            <pc:sldMk cId="2796172549" sldId="458"/>
            <ac:cxnSpMk id="23" creationId="{4DFE7C59-2794-7014-85CB-F3CB0096D078}"/>
          </ac:cxnSpMkLst>
        </pc:cxnChg>
      </pc:sldChg>
      <pc:sldChg chg="addSp delSp modSp add mod modAnim modNotesTx">
        <pc:chgData name="romain egele" userId="6452e1db97b29ce9" providerId="LiveId" clId="{1B1B0607-6435-8145-A092-8E214957D48E}" dt="2023-10-10T08:09:48.425" v="8131" actId="20577"/>
        <pc:sldMkLst>
          <pc:docMk/>
          <pc:sldMk cId="1942686179" sldId="459"/>
        </pc:sldMkLst>
        <pc:spChg chg="add mod">
          <ac:chgData name="romain egele" userId="6452e1db97b29ce9" providerId="LiveId" clId="{1B1B0607-6435-8145-A092-8E214957D48E}" dt="2023-10-09T09:06:35.358" v="1781" actId="688"/>
          <ac:spMkLst>
            <pc:docMk/>
            <pc:sldMk cId="1942686179" sldId="459"/>
            <ac:spMk id="2" creationId="{6AE8015F-0C29-91F3-5A85-5D985535C0F0}"/>
          </ac:spMkLst>
        </pc:spChg>
        <pc:spChg chg="add mod">
          <ac:chgData name="romain egele" userId="6452e1db97b29ce9" providerId="LiveId" clId="{1B1B0607-6435-8145-A092-8E214957D48E}" dt="2023-10-09T09:06:48.523" v="1791" actId="1076"/>
          <ac:spMkLst>
            <pc:docMk/>
            <pc:sldMk cId="1942686179" sldId="459"/>
            <ac:spMk id="3" creationId="{403D930B-AC22-520B-9D81-756C014B7596}"/>
          </ac:spMkLst>
        </pc:spChg>
        <pc:picChg chg="del">
          <ac:chgData name="romain egele" userId="6452e1db97b29ce9" providerId="LiveId" clId="{1B1B0607-6435-8145-A092-8E214957D48E}" dt="2023-10-03T08:13:33.226" v="688" actId="478"/>
          <ac:picMkLst>
            <pc:docMk/>
            <pc:sldMk cId="1942686179" sldId="459"/>
            <ac:picMk id="3" creationId="{43655E83-930F-7A29-1FA7-7FEB9FDDB96D}"/>
          </ac:picMkLst>
        </pc:picChg>
        <pc:picChg chg="add mod">
          <ac:chgData name="romain egele" userId="6452e1db97b29ce9" providerId="LiveId" clId="{1B1B0607-6435-8145-A092-8E214957D48E}" dt="2023-10-03T08:14:17.832" v="699" actId="1076"/>
          <ac:picMkLst>
            <pc:docMk/>
            <pc:sldMk cId="1942686179" sldId="459"/>
            <ac:picMk id="4" creationId="{6B377736-7819-3607-F6E0-2F62D4B96800}"/>
          </ac:picMkLst>
        </pc:picChg>
        <pc:picChg chg="add del mod">
          <ac:chgData name="romain egele" userId="6452e1db97b29ce9" providerId="LiveId" clId="{1B1B0607-6435-8145-A092-8E214957D48E}" dt="2023-10-03T08:14:15.582" v="698" actId="478"/>
          <ac:picMkLst>
            <pc:docMk/>
            <pc:sldMk cId="1942686179" sldId="459"/>
            <ac:picMk id="5" creationId="{DADE0CB5-DE50-E6AF-F0D4-0A4229AD70C2}"/>
          </ac:picMkLst>
        </pc:picChg>
      </pc:sldChg>
      <pc:sldChg chg="addSp delSp modSp new mod modAnim modNotes modNotesTx">
        <pc:chgData name="romain egele" userId="6452e1db97b29ce9" providerId="LiveId" clId="{1B1B0607-6435-8145-A092-8E214957D48E}" dt="2023-10-10T07:52:39.847" v="5265" actId="20577"/>
        <pc:sldMkLst>
          <pc:docMk/>
          <pc:sldMk cId="4258719712" sldId="460"/>
        </pc:sldMkLst>
        <pc:spChg chg="add mod">
          <ac:chgData name="romain egele" userId="6452e1db97b29ce9" providerId="LiveId" clId="{1B1B0607-6435-8145-A092-8E214957D48E}" dt="2023-10-09T08:18:45.717" v="1115" actId="13822"/>
          <ac:spMkLst>
            <pc:docMk/>
            <pc:sldMk cId="4258719712" sldId="460"/>
            <ac:spMk id="2" creationId="{3166E35F-274B-DF00-8B88-F958A54C018C}"/>
          </ac:spMkLst>
        </pc:spChg>
        <pc:spChg chg="del">
          <ac:chgData name="romain egele" userId="6452e1db97b29ce9" providerId="LiveId" clId="{1B1B0607-6435-8145-A092-8E214957D48E}" dt="2023-10-03T09:06:56.604" v="705" actId="478"/>
          <ac:spMkLst>
            <pc:docMk/>
            <pc:sldMk cId="4258719712" sldId="460"/>
            <ac:spMk id="2" creationId="{EDF65BC9-C6A7-656A-1407-B706365C8BF3}"/>
          </ac:spMkLst>
        </pc:spChg>
        <pc:spChg chg="add mod">
          <ac:chgData name="romain egele" userId="6452e1db97b29ce9" providerId="LiveId" clId="{1B1B0607-6435-8145-A092-8E214957D48E}" dt="2023-10-09T09:01:18.690" v="1714" actId="207"/>
          <ac:spMkLst>
            <pc:docMk/>
            <pc:sldMk cId="4258719712" sldId="460"/>
            <ac:spMk id="3" creationId="{32160604-A4DB-C641-6F28-1DA4C7834CCE}"/>
          </ac:spMkLst>
        </pc:spChg>
        <pc:spChg chg="del">
          <ac:chgData name="romain egele" userId="6452e1db97b29ce9" providerId="LiveId" clId="{1B1B0607-6435-8145-A092-8E214957D48E}" dt="2023-10-03T09:06:54.915" v="704" actId="478"/>
          <ac:spMkLst>
            <pc:docMk/>
            <pc:sldMk cId="4258719712" sldId="460"/>
            <ac:spMk id="3" creationId="{836DA752-8AE4-F9CC-D5FB-20FD0501D9E9}"/>
          </ac:spMkLst>
        </pc:spChg>
        <pc:spChg chg="add mod">
          <ac:chgData name="romain egele" userId="6452e1db97b29ce9" providerId="LiveId" clId="{1B1B0607-6435-8145-A092-8E214957D48E}" dt="2023-10-03T09:10:11.745" v="771" actId="20577"/>
          <ac:spMkLst>
            <pc:docMk/>
            <pc:sldMk cId="4258719712" sldId="460"/>
            <ac:spMk id="7" creationId="{C888F692-A43F-52F0-29FB-7D235CB57840}"/>
          </ac:spMkLst>
        </pc:spChg>
        <pc:spChg chg="add mod">
          <ac:chgData name="romain egele" userId="6452e1db97b29ce9" providerId="LiveId" clId="{1B1B0607-6435-8145-A092-8E214957D48E}" dt="2023-10-09T08:24:03.177" v="1223" actId="1076"/>
          <ac:spMkLst>
            <pc:docMk/>
            <pc:sldMk cId="4258719712" sldId="460"/>
            <ac:spMk id="10" creationId="{D055A0DD-7858-19B7-F169-7ADCF52E51F3}"/>
          </ac:spMkLst>
        </pc:spChg>
        <pc:picChg chg="add del">
          <ac:chgData name="romain egele" userId="6452e1db97b29ce9" providerId="LiveId" clId="{1B1B0607-6435-8145-A092-8E214957D48E}" dt="2023-10-09T08:20:15.657" v="1154"/>
          <ac:picMkLst>
            <pc:docMk/>
            <pc:sldMk cId="4258719712" sldId="460"/>
            <ac:picMk id="5" creationId="{00DF9F78-DAA5-0263-3137-AD60AEC539D2}"/>
          </ac:picMkLst>
        </pc:picChg>
        <pc:picChg chg="add mod">
          <ac:chgData name="romain egele" userId="6452e1db97b29ce9" providerId="LiveId" clId="{1B1B0607-6435-8145-A092-8E214957D48E}" dt="2023-10-09T08:18:21.078" v="1110" actId="1076"/>
          <ac:picMkLst>
            <pc:docMk/>
            <pc:sldMk cId="4258719712" sldId="460"/>
            <ac:picMk id="6" creationId="{1B6721B1-4FA6-7D12-4EE7-B209EEE6FD83}"/>
          </ac:picMkLst>
        </pc:picChg>
        <pc:picChg chg="add mod">
          <ac:chgData name="romain egele" userId="6452e1db97b29ce9" providerId="LiveId" clId="{1B1B0607-6435-8145-A092-8E214957D48E}" dt="2023-10-09T08:22:19.216" v="1175" actId="1036"/>
          <ac:picMkLst>
            <pc:docMk/>
            <pc:sldMk cId="4258719712" sldId="460"/>
            <ac:picMk id="9" creationId="{38D0AB8E-5F76-E547-2F6F-7D95D0BE9485}"/>
          </ac:picMkLst>
        </pc:picChg>
      </pc:sldChg>
      <pc:sldChg chg="addSp delSp modSp add mod modAnim modNotesTx">
        <pc:chgData name="romain egele" userId="6452e1db97b29ce9" providerId="LiveId" clId="{1B1B0607-6435-8145-A092-8E214957D48E}" dt="2023-10-10T08:01:13.577" v="6621" actId="5793"/>
        <pc:sldMkLst>
          <pc:docMk/>
          <pc:sldMk cId="3752062752" sldId="461"/>
        </pc:sldMkLst>
        <pc:spChg chg="add mod">
          <ac:chgData name="romain egele" userId="6452e1db97b29ce9" providerId="LiveId" clId="{1B1B0607-6435-8145-A092-8E214957D48E}" dt="2023-10-09T09:04:24.655" v="1761" actId="1076"/>
          <ac:spMkLst>
            <pc:docMk/>
            <pc:sldMk cId="3752062752" sldId="461"/>
            <ac:spMk id="2" creationId="{48282A87-04D0-F485-2705-79C3AC45BD8A}"/>
          </ac:spMkLst>
        </pc:spChg>
        <pc:spChg chg="add mod">
          <ac:chgData name="romain egele" userId="6452e1db97b29ce9" providerId="LiveId" clId="{1B1B0607-6435-8145-A092-8E214957D48E}" dt="2023-10-03T09:12:55.398" v="900" actId="207"/>
          <ac:spMkLst>
            <pc:docMk/>
            <pc:sldMk cId="3752062752" sldId="461"/>
            <ac:spMk id="3" creationId="{0A3EB5BC-7D70-1340-F9A0-749D67677011}"/>
          </ac:spMkLst>
        </pc:spChg>
        <pc:spChg chg="add mod">
          <ac:chgData name="romain egele" userId="6452e1db97b29ce9" providerId="LiveId" clId="{1B1B0607-6435-8145-A092-8E214957D48E}" dt="2023-10-03T09:13:02.146" v="901" actId="207"/>
          <ac:spMkLst>
            <pc:docMk/>
            <pc:sldMk cId="3752062752" sldId="461"/>
            <ac:spMk id="5" creationId="{111F597F-FED0-BE56-157C-98A142EA32B1}"/>
          </ac:spMkLst>
        </pc:spChg>
        <pc:spChg chg="del mod">
          <ac:chgData name="romain egele" userId="6452e1db97b29ce9" providerId="LiveId" clId="{1B1B0607-6435-8145-A092-8E214957D48E}" dt="2023-10-03T09:10:59.960" v="785" actId="478"/>
          <ac:spMkLst>
            <pc:docMk/>
            <pc:sldMk cId="3752062752" sldId="461"/>
            <ac:spMk id="7" creationId="{C888F692-A43F-52F0-29FB-7D235CB57840}"/>
          </ac:spMkLst>
        </pc:spChg>
        <pc:spChg chg="add del mod">
          <ac:chgData name="romain egele" userId="6452e1db97b29ce9" providerId="LiveId" clId="{1B1B0607-6435-8145-A092-8E214957D48E}" dt="2023-10-03T09:11:48.346" v="852"/>
          <ac:spMkLst>
            <pc:docMk/>
            <pc:sldMk cId="3752062752" sldId="461"/>
            <ac:spMk id="8" creationId="{5A079D50-EE19-DDD5-5486-4647ACE2AAEC}"/>
          </ac:spMkLst>
        </pc:spChg>
        <pc:spChg chg="add mod">
          <ac:chgData name="romain egele" userId="6452e1db97b29ce9" providerId="LiveId" clId="{1B1B0607-6435-8145-A092-8E214957D48E}" dt="2023-10-09T09:04:28.968" v="1763" actId="20577"/>
          <ac:spMkLst>
            <pc:docMk/>
            <pc:sldMk cId="3752062752" sldId="461"/>
            <ac:spMk id="9" creationId="{34A87BE9-B9DC-83F6-5731-92E078B2B2E5}"/>
          </ac:spMkLst>
        </pc:spChg>
        <pc:spChg chg="add mod">
          <ac:chgData name="romain egele" userId="6452e1db97b29ce9" providerId="LiveId" clId="{1B1B0607-6435-8145-A092-8E214957D48E}" dt="2023-10-03T09:13:36.410" v="920" actId="1076"/>
          <ac:spMkLst>
            <pc:docMk/>
            <pc:sldMk cId="3752062752" sldId="461"/>
            <ac:spMk id="10" creationId="{02CC2577-407B-5CE0-9897-04DB080CC3B6}"/>
          </ac:spMkLst>
        </pc:spChg>
        <pc:spChg chg="add mod">
          <ac:chgData name="romain egele" userId="6452e1db97b29ce9" providerId="LiveId" clId="{1B1B0607-6435-8145-A092-8E214957D48E}" dt="2023-10-03T09:13:24.570" v="917" actId="1076"/>
          <ac:spMkLst>
            <pc:docMk/>
            <pc:sldMk cId="3752062752" sldId="461"/>
            <ac:spMk id="11" creationId="{09EC9D1A-415E-AD3B-6711-75DCD024B0EF}"/>
          </ac:spMkLst>
        </pc:spChg>
        <pc:picChg chg="del">
          <ac:chgData name="romain egele" userId="6452e1db97b29ce9" providerId="LiveId" clId="{1B1B0607-6435-8145-A092-8E214957D48E}" dt="2023-10-03T09:11:18.198" v="797" actId="478"/>
          <ac:picMkLst>
            <pc:docMk/>
            <pc:sldMk cId="3752062752" sldId="461"/>
            <ac:picMk id="6" creationId="{1B6721B1-4FA6-7D12-4EE7-B209EEE6FD83}"/>
          </ac:picMkLst>
        </pc:picChg>
      </pc:sldChg>
      <pc:sldChg chg="addSp delSp modSp add mod modAnim modNotesTx">
        <pc:chgData name="romain egele" userId="6452e1db97b29ce9" providerId="LiveId" clId="{1B1B0607-6435-8145-A092-8E214957D48E}" dt="2023-10-10T07:58:24.913" v="6166" actId="20577"/>
        <pc:sldMkLst>
          <pc:docMk/>
          <pc:sldMk cId="3810082694" sldId="462"/>
        </pc:sldMkLst>
        <pc:spChg chg="del">
          <ac:chgData name="romain egele" userId="6452e1db97b29ce9" providerId="LiveId" clId="{1B1B0607-6435-8145-A092-8E214957D48E}" dt="2023-10-09T08:26:06.682" v="1226" actId="478"/>
          <ac:spMkLst>
            <pc:docMk/>
            <pc:sldMk cId="3810082694" sldId="462"/>
            <ac:spMk id="2" creationId="{3166E35F-274B-DF00-8B88-F958A54C018C}"/>
          </ac:spMkLst>
        </pc:spChg>
        <pc:spChg chg="del">
          <ac:chgData name="romain egele" userId="6452e1db97b29ce9" providerId="LiveId" clId="{1B1B0607-6435-8145-A092-8E214957D48E}" dt="2023-10-09T08:26:06.682" v="1226" actId="478"/>
          <ac:spMkLst>
            <pc:docMk/>
            <pc:sldMk cId="3810082694" sldId="462"/>
            <ac:spMk id="3" creationId="{32160604-A4DB-C641-6F28-1DA4C7834CCE}"/>
          </ac:spMkLst>
        </pc:spChg>
        <pc:spChg chg="del">
          <ac:chgData name="romain egele" userId="6452e1db97b29ce9" providerId="LiveId" clId="{1B1B0607-6435-8145-A092-8E214957D48E}" dt="2023-10-09T08:26:06.682" v="1226" actId="478"/>
          <ac:spMkLst>
            <pc:docMk/>
            <pc:sldMk cId="3810082694" sldId="462"/>
            <ac:spMk id="4" creationId="{E5AB506A-7DC3-18CC-6E81-F87AEA60771F}"/>
          </ac:spMkLst>
        </pc:spChg>
        <pc:spChg chg="mod">
          <ac:chgData name="romain egele" userId="6452e1db97b29ce9" providerId="LiveId" clId="{1B1B0607-6435-8145-A092-8E214957D48E}" dt="2023-10-09T08:28:59.990" v="1280" actId="122"/>
          <ac:spMkLst>
            <pc:docMk/>
            <pc:sldMk cId="3810082694" sldId="462"/>
            <ac:spMk id="7" creationId="{C888F692-A43F-52F0-29FB-7D235CB57840}"/>
          </ac:spMkLst>
        </pc:spChg>
        <pc:spChg chg="del">
          <ac:chgData name="romain egele" userId="6452e1db97b29ce9" providerId="LiveId" clId="{1B1B0607-6435-8145-A092-8E214957D48E}" dt="2023-10-09T08:26:08.498" v="1227" actId="478"/>
          <ac:spMkLst>
            <pc:docMk/>
            <pc:sldMk cId="3810082694" sldId="462"/>
            <ac:spMk id="10" creationId="{D055A0DD-7858-19B7-F169-7ADCF52E51F3}"/>
          </ac:spMkLst>
        </pc:spChg>
        <pc:spChg chg="add mod">
          <ac:chgData name="romain egele" userId="6452e1db97b29ce9" providerId="LiveId" clId="{1B1B0607-6435-8145-A092-8E214957D48E}" dt="2023-10-09T08:31:19.655" v="1312" actId="14100"/>
          <ac:spMkLst>
            <pc:docMk/>
            <pc:sldMk cId="3810082694" sldId="462"/>
            <ac:spMk id="13" creationId="{BC93167F-6DCD-45B3-63F5-3DC983B11407}"/>
          </ac:spMkLst>
        </pc:spChg>
        <pc:spChg chg="add mod">
          <ac:chgData name="romain egele" userId="6452e1db97b29ce9" providerId="LiveId" clId="{1B1B0607-6435-8145-A092-8E214957D48E}" dt="2023-10-09T08:31:26.176" v="1313" actId="1076"/>
          <ac:spMkLst>
            <pc:docMk/>
            <pc:sldMk cId="3810082694" sldId="462"/>
            <ac:spMk id="14" creationId="{69E04079-E9A2-A706-A598-A2580889109C}"/>
          </ac:spMkLst>
        </pc:spChg>
        <pc:spChg chg="add mod">
          <ac:chgData name="romain egele" userId="6452e1db97b29ce9" providerId="LiveId" clId="{1B1B0607-6435-8145-A092-8E214957D48E}" dt="2023-10-09T08:31:11.141" v="1310" actId="1076"/>
          <ac:spMkLst>
            <pc:docMk/>
            <pc:sldMk cId="3810082694" sldId="462"/>
            <ac:spMk id="15" creationId="{E4960FFE-1279-BAB0-18A8-D7C150BCEF51}"/>
          </ac:spMkLst>
        </pc:spChg>
        <pc:spChg chg="add mod">
          <ac:chgData name="romain egele" userId="6452e1db97b29ce9" providerId="LiveId" clId="{1B1B0607-6435-8145-A092-8E214957D48E}" dt="2023-10-09T08:31:41.140" v="1316" actId="13822"/>
          <ac:spMkLst>
            <pc:docMk/>
            <pc:sldMk cId="3810082694" sldId="462"/>
            <ac:spMk id="16" creationId="{1B70A345-ED28-6D25-CC37-EF581990BF54}"/>
          </ac:spMkLst>
        </pc:spChg>
        <pc:spChg chg="add mod">
          <ac:chgData name="romain egele" userId="6452e1db97b29ce9" providerId="LiveId" clId="{1B1B0607-6435-8145-A092-8E214957D48E}" dt="2023-10-09T08:32:00.963" v="1321" actId="1076"/>
          <ac:spMkLst>
            <pc:docMk/>
            <pc:sldMk cId="3810082694" sldId="462"/>
            <ac:spMk id="17" creationId="{F9425A4E-8EB6-0CB1-ED38-E2DD12B7B6B9}"/>
          </ac:spMkLst>
        </pc:spChg>
        <pc:spChg chg="add mod">
          <ac:chgData name="romain egele" userId="6452e1db97b29ce9" providerId="LiveId" clId="{1B1B0607-6435-8145-A092-8E214957D48E}" dt="2023-10-09T08:32:26.928" v="1342" actId="1076"/>
          <ac:spMkLst>
            <pc:docMk/>
            <pc:sldMk cId="3810082694" sldId="462"/>
            <ac:spMk id="18" creationId="{BB6CDDDA-B983-4925-AC9F-21C61018F66E}"/>
          </ac:spMkLst>
        </pc:spChg>
        <pc:picChg chg="del">
          <ac:chgData name="romain egele" userId="6452e1db97b29ce9" providerId="LiveId" clId="{1B1B0607-6435-8145-A092-8E214957D48E}" dt="2023-10-09T08:26:04.840" v="1225" actId="478"/>
          <ac:picMkLst>
            <pc:docMk/>
            <pc:sldMk cId="3810082694" sldId="462"/>
            <ac:picMk id="6" creationId="{1B6721B1-4FA6-7D12-4EE7-B209EEE6FD83}"/>
          </ac:picMkLst>
        </pc:picChg>
        <pc:picChg chg="add mod">
          <ac:chgData name="romain egele" userId="6452e1db97b29ce9" providerId="LiveId" clId="{1B1B0607-6435-8145-A092-8E214957D48E}" dt="2023-10-09T08:29:52.997" v="1288" actId="1076"/>
          <ac:picMkLst>
            <pc:docMk/>
            <pc:sldMk cId="3810082694" sldId="462"/>
            <ac:picMk id="8" creationId="{A4249E78-93B4-A06F-8B16-293F52CFFCEE}"/>
          </ac:picMkLst>
        </pc:picChg>
        <pc:picChg chg="del">
          <ac:chgData name="romain egele" userId="6452e1db97b29ce9" providerId="LiveId" clId="{1B1B0607-6435-8145-A092-8E214957D48E}" dt="2023-10-09T08:26:09.285" v="1228" actId="478"/>
          <ac:picMkLst>
            <pc:docMk/>
            <pc:sldMk cId="3810082694" sldId="462"/>
            <ac:picMk id="9" creationId="{38D0AB8E-5F76-E547-2F6F-7D95D0BE9485}"/>
          </ac:picMkLst>
        </pc:picChg>
        <pc:picChg chg="add mod">
          <ac:chgData name="romain egele" userId="6452e1db97b29ce9" providerId="LiveId" clId="{1B1B0607-6435-8145-A092-8E214957D48E}" dt="2023-10-09T08:28:05.587" v="1235" actId="1076"/>
          <ac:picMkLst>
            <pc:docMk/>
            <pc:sldMk cId="3810082694" sldId="462"/>
            <ac:picMk id="12" creationId="{5CD81FFC-8DFD-E145-67E4-095F20D4DBED}"/>
          </ac:picMkLst>
        </pc:picChg>
      </pc:sldChg>
      <pc:sldMasterChg chg="delSp mod delSldLayout">
        <pc:chgData name="romain egele" userId="6452e1db97b29ce9" providerId="LiveId" clId="{1B1B0607-6435-8145-A092-8E214957D48E}" dt="2023-10-03T09:09:12.770" v="729" actId="2696"/>
        <pc:sldMasterMkLst>
          <pc:docMk/>
          <pc:sldMasterMk cId="0" sldId="2147483691"/>
        </pc:sldMasterMkLst>
        <pc:picChg chg="del">
          <ac:chgData name="romain egele" userId="6452e1db97b29ce9" providerId="LiveId" clId="{1B1B0607-6435-8145-A092-8E214957D48E}" dt="2023-10-03T07:26:25.554" v="165" actId="478"/>
          <ac:picMkLst>
            <pc:docMk/>
            <pc:sldMasterMk cId="0" sldId="2147483691"/>
            <ac:picMk id="51" creationId="{00000000-0000-0000-0000-000000000000}"/>
          </ac:picMkLst>
        </pc:picChg>
        <pc:picChg chg="del">
          <ac:chgData name="romain egele" userId="6452e1db97b29ce9" providerId="LiveId" clId="{1B1B0607-6435-8145-A092-8E214957D48E}" dt="2023-10-03T07:26:24.100" v="164" actId="478"/>
          <ac:picMkLst>
            <pc:docMk/>
            <pc:sldMasterMk cId="0" sldId="2147483691"/>
            <ac:picMk id="56" creationId="{00000000-0000-0000-0000-000000000000}"/>
          </ac:picMkLst>
        </pc:picChg>
        <pc:sldLayoutChg chg="del">
          <pc:chgData name="romain egele" userId="6452e1db97b29ce9" providerId="LiveId" clId="{1B1B0607-6435-8145-A092-8E214957D48E}" dt="2023-10-03T09:09:09.579" v="722" actId="2696"/>
          <pc:sldLayoutMkLst>
            <pc:docMk/>
            <pc:sldMasterMk cId="0" sldId="2147483691"/>
            <pc:sldLayoutMk cId="0" sldId="2147483660"/>
          </pc:sldLayoutMkLst>
        </pc:sldLayoutChg>
        <pc:sldLayoutChg chg="del">
          <pc:chgData name="romain egele" userId="6452e1db97b29ce9" providerId="LiveId" clId="{1B1B0607-6435-8145-A092-8E214957D48E}" dt="2023-10-03T09:09:12.770" v="729" actId="2696"/>
          <pc:sldLayoutMkLst>
            <pc:docMk/>
            <pc:sldMasterMk cId="0" sldId="2147483691"/>
            <pc:sldLayoutMk cId="0" sldId="2147483669"/>
          </pc:sldLayoutMkLst>
        </pc:sldLayoutChg>
      </pc:sldMasterChg>
    </pc:docChg>
  </pc:docChgLst>
  <pc:docChgLst>
    <pc:chgData name="romain egele" userId="6452e1db97b29ce9" providerId="LiveId" clId="{626C2B22-7330-DC43-BA3B-60830AA689C1}"/>
    <pc:docChg chg="undo custSel addSld delSld modSld sldOrd">
      <pc:chgData name="romain egele" userId="6452e1db97b29ce9" providerId="LiveId" clId="{626C2B22-7330-DC43-BA3B-60830AA689C1}" dt="2023-09-18T08:57:27.299" v="3248"/>
      <pc:docMkLst>
        <pc:docMk/>
      </pc:docMkLst>
      <pc:sldChg chg="del">
        <pc:chgData name="romain egele" userId="6452e1db97b29ce9" providerId="LiveId" clId="{626C2B22-7330-DC43-BA3B-60830AA689C1}" dt="2023-09-15T07:05:40.709" v="0" actId="2696"/>
        <pc:sldMkLst>
          <pc:docMk/>
          <pc:sldMk cId="1037772948" sldId="289"/>
        </pc:sldMkLst>
      </pc:sldChg>
      <pc:sldChg chg="add del">
        <pc:chgData name="romain egele" userId="6452e1db97b29ce9" providerId="LiveId" clId="{626C2B22-7330-DC43-BA3B-60830AA689C1}" dt="2023-09-15T12:51:47.111" v="1657" actId="2696"/>
        <pc:sldMkLst>
          <pc:docMk/>
          <pc:sldMk cId="2422202780" sldId="372"/>
        </pc:sldMkLst>
      </pc:sldChg>
      <pc:sldChg chg="modSp mod delCm modNotesTx">
        <pc:chgData name="romain egele" userId="6452e1db97b29ce9" providerId="LiveId" clId="{626C2B22-7330-DC43-BA3B-60830AA689C1}" dt="2023-09-15T12:26:00.766" v="925" actId="20577"/>
        <pc:sldMkLst>
          <pc:docMk/>
          <pc:sldMk cId="1931549399" sldId="384"/>
        </pc:sldMkLst>
        <pc:spChg chg="mod">
          <ac:chgData name="romain egele" userId="6452e1db97b29ce9" providerId="LiveId" clId="{626C2B22-7330-DC43-BA3B-60830AA689C1}" dt="2023-09-15T07:10:26.476" v="2" actId="20577"/>
          <ac:spMkLst>
            <pc:docMk/>
            <pc:sldMk cId="1931549399" sldId="384"/>
            <ac:spMk id="2" creationId="{D4DFDE41-AE5F-F2F8-A284-D0B79978D3A3}"/>
          </ac:spMkLst>
        </pc:spChg>
        <pc:extLst>
          <p:ext xmlns:p="http://schemas.openxmlformats.org/presentationml/2006/main" uri="{D6D511B9-2390-475A-947B-AFAB55BFBCF1}">
            <pc226:cmChg xmlns:pc226="http://schemas.microsoft.com/office/powerpoint/2022/06/main/command" chg="del">
              <pc226:chgData name="romain egele" userId="6452e1db97b29ce9" providerId="LiveId" clId="{626C2B22-7330-DC43-BA3B-60830AA689C1}" dt="2023-09-15T07:13:24.262" v="6"/>
              <pc2:cmMkLst xmlns:pc2="http://schemas.microsoft.com/office/powerpoint/2019/9/main/command">
                <pc:docMk/>
                <pc:sldMk cId="1931549399" sldId="384"/>
                <pc2:cmMk id="{66F3FF65-6CED-42D1-9D77-B8C3469514D6}"/>
              </pc2:cmMkLst>
            </pc226:cmChg>
          </p:ext>
        </pc:extLst>
      </pc:sldChg>
      <pc:sldChg chg="modSp add del">
        <pc:chgData name="romain egele" userId="6452e1db97b29ce9" providerId="LiveId" clId="{626C2B22-7330-DC43-BA3B-60830AA689C1}" dt="2023-09-18T08:23:40.300" v="2846" actId="20577"/>
        <pc:sldMkLst>
          <pc:docMk/>
          <pc:sldMk cId="4274262583" sldId="391"/>
        </pc:sldMkLst>
        <pc:spChg chg="mod">
          <ac:chgData name="romain egele" userId="6452e1db97b29ce9" providerId="LiveId" clId="{626C2B22-7330-DC43-BA3B-60830AA689C1}" dt="2023-09-18T08:23:40.300" v="2846" actId="20577"/>
          <ac:spMkLst>
            <pc:docMk/>
            <pc:sldMk cId="4274262583" sldId="391"/>
            <ac:spMk id="5" creationId="{76E6FBA0-EC7A-C96D-B3CD-7353645ACEFD}"/>
          </ac:spMkLst>
        </pc:spChg>
      </pc:sldChg>
      <pc:sldChg chg="addSp delSp modSp mod ord delAnim modAnim">
        <pc:chgData name="romain egele" userId="6452e1db97b29ce9" providerId="LiveId" clId="{626C2B22-7330-DC43-BA3B-60830AA689C1}" dt="2023-09-18T08:30:22.027" v="2924" actId="207"/>
        <pc:sldMkLst>
          <pc:docMk/>
          <pc:sldMk cId="3198014081" sldId="398"/>
        </pc:sldMkLst>
        <pc:spChg chg="mod">
          <ac:chgData name="romain egele" userId="6452e1db97b29ce9" providerId="LiveId" clId="{626C2B22-7330-DC43-BA3B-60830AA689C1}" dt="2023-09-15T07:47:18.371" v="224" actId="20577"/>
          <ac:spMkLst>
            <pc:docMk/>
            <pc:sldMk cId="3198014081" sldId="398"/>
            <ac:spMk id="2" creationId="{F83C3B54-85B6-2C40-8BDF-72FA5401B2B5}"/>
          </ac:spMkLst>
        </pc:spChg>
        <pc:spChg chg="add mod">
          <ac:chgData name="romain egele" userId="6452e1db97b29ce9" providerId="LiveId" clId="{626C2B22-7330-DC43-BA3B-60830AA689C1}" dt="2023-09-15T07:49:38.353" v="262" actId="1076"/>
          <ac:spMkLst>
            <pc:docMk/>
            <pc:sldMk cId="3198014081" sldId="398"/>
            <ac:spMk id="4" creationId="{D61DAC75-F155-71D9-F7D6-034BBA90526B}"/>
          </ac:spMkLst>
        </pc:spChg>
        <pc:spChg chg="add mod">
          <ac:chgData name="romain egele" userId="6452e1db97b29ce9" providerId="LiveId" clId="{626C2B22-7330-DC43-BA3B-60830AA689C1}" dt="2023-09-15T07:57:41.700" v="410" actId="1076"/>
          <ac:spMkLst>
            <pc:docMk/>
            <pc:sldMk cId="3198014081" sldId="398"/>
            <ac:spMk id="5" creationId="{AC62731E-CA6C-A63B-354E-927578AA9988}"/>
          </ac:spMkLst>
        </pc:spChg>
        <pc:spChg chg="add mod">
          <ac:chgData name="romain egele" userId="6452e1db97b29ce9" providerId="LiveId" clId="{626C2B22-7330-DC43-BA3B-60830AA689C1}" dt="2023-09-15T07:58:06.464" v="417" actId="1076"/>
          <ac:spMkLst>
            <pc:docMk/>
            <pc:sldMk cId="3198014081" sldId="398"/>
            <ac:spMk id="6" creationId="{CD843B6E-CEDC-959E-0F30-2FB81AB40F9E}"/>
          </ac:spMkLst>
        </pc:spChg>
        <pc:spChg chg="add mod">
          <ac:chgData name="romain egele" userId="6452e1db97b29ce9" providerId="LiveId" clId="{626C2B22-7330-DC43-BA3B-60830AA689C1}" dt="2023-09-18T08:30:22.027" v="2924" actId="207"/>
          <ac:spMkLst>
            <pc:docMk/>
            <pc:sldMk cId="3198014081" sldId="398"/>
            <ac:spMk id="10" creationId="{BFF7DC98-AC86-B147-9CB1-E2C6C52F8512}"/>
          </ac:spMkLst>
        </pc:spChg>
        <pc:spChg chg="add mod">
          <ac:chgData name="romain egele" userId="6452e1db97b29ce9" providerId="LiveId" clId="{626C2B22-7330-DC43-BA3B-60830AA689C1}" dt="2023-09-15T07:49:38.353" v="262" actId="1076"/>
          <ac:spMkLst>
            <pc:docMk/>
            <pc:sldMk cId="3198014081" sldId="398"/>
            <ac:spMk id="12" creationId="{4901F172-2A6B-9A83-E609-E00A4BA3299A}"/>
          </ac:spMkLst>
        </pc:spChg>
        <pc:spChg chg="add mod">
          <ac:chgData name="romain egele" userId="6452e1db97b29ce9" providerId="LiveId" clId="{626C2B22-7330-DC43-BA3B-60830AA689C1}" dt="2023-09-15T07:51:25.928" v="329" actId="1076"/>
          <ac:spMkLst>
            <pc:docMk/>
            <pc:sldMk cId="3198014081" sldId="398"/>
            <ac:spMk id="20" creationId="{739DF0AC-E76E-877E-C030-33140ADDE34E}"/>
          </ac:spMkLst>
        </pc:spChg>
        <pc:spChg chg="del">
          <ac:chgData name="romain egele" userId="6452e1db97b29ce9" providerId="LiveId" clId="{626C2B22-7330-DC43-BA3B-60830AA689C1}" dt="2023-09-15T07:46:16.761" v="185" actId="478"/>
          <ac:spMkLst>
            <pc:docMk/>
            <pc:sldMk cId="3198014081" sldId="398"/>
            <ac:spMk id="21" creationId="{1CC6FE92-F14E-69A5-201A-9029CAE534E6}"/>
          </ac:spMkLst>
        </pc:spChg>
        <pc:spChg chg="add mod">
          <ac:chgData name="romain egele" userId="6452e1db97b29ce9" providerId="LiveId" clId="{626C2B22-7330-DC43-BA3B-60830AA689C1}" dt="2023-09-15T07:51:53.114" v="334" actId="14100"/>
          <ac:spMkLst>
            <pc:docMk/>
            <pc:sldMk cId="3198014081" sldId="398"/>
            <ac:spMk id="22" creationId="{BDDA4336-9E37-013F-BF22-BCDD9D5F2292}"/>
          </ac:spMkLst>
        </pc:spChg>
        <pc:grpChg chg="add">
          <ac:chgData name="romain egele" userId="6452e1db97b29ce9" providerId="LiveId" clId="{626C2B22-7330-DC43-BA3B-60830AA689C1}" dt="2023-09-15T07:57:22.132" v="407" actId="164"/>
          <ac:grpSpMkLst>
            <pc:docMk/>
            <pc:sldMk cId="3198014081" sldId="398"/>
            <ac:grpSpMk id="27" creationId="{3DDEA17C-A77E-04A7-47FC-DA917C0729CA}"/>
          </ac:grpSpMkLst>
        </pc:grpChg>
        <pc:grpChg chg="add">
          <ac:chgData name="romain egele" userId="6452e1db97b29ce9" providerId="LiveId" clId="{626C2B22-7330-DC43-BA3B-60830AA689C1}" dt="2023-09-15T07:57:51.900" v="412" actId="164"/>
          <ac:grpSpMkLst>
            <pc:docMk/>
            <pc:sldMk cId="3198014081" sldId="398"/>
            <ac:grpSpMk id="30" creationId="{A58FAB58-004C-E902-5833-8AC04139A670}"/>
          </ac:grpSpMkLst>
        </pc:grpChg>
        <pc:grpChg chg="add">
          <ac:chgData name="romain egele" userId="6452e1db97b29ce9" providerId="LiveId" clId="{626C2B22-7330-DC43-BA3B-60830AA689C1}" dt="2023-09-15T07:58:18.389" v="419" actId="164"/>
          <ac:grpSpMkLst>
            <pc:docMk/>
            <pc:sldMk cId="3198014081" sldId="398"/>
            <ac:grpSpMk id="33" creationId="{7871F158-FE39-4ADC-7BC2-DA590DBC9C38}"/>
          </ac:grpSpMkLst>
        </pc:grpChg>
        <pc:picChg chg="del">
          <ac:chgData name="romain egele" userId="6452e1db97b29ce9" providerId="LiveId" clId="{626C2B22-7330-DC43-BA3B-60830AA689C1}" dt="2023-09-15T07:46:14.735" v="184" actId="478"/>
          <ac:picMkLst>
            <pc:docMk/>
            <pc:sldMk cId="3198014081" sldId="398"/>
            <ac:picMk id="3" creationId="{5B783475-26D5-AE7E-2784-0549C5E661AC}"/>
          </ac:picMkLst>
        </pc:picChg>
        <pc:picChg chg="add del mod">
          <ac:chgData name="romain egele" userId="6452e1db97b29ce9" providerId="LiveId" clId="{626C2B22-7330-DC43-BA3B-60830AA689C1}" dt="2023-09-15T07:57:27.345" v="408" actId="478"/>
          <ac:picMkLst>
            <pc:docMk/>
            <pc:sldMk cId="3198014081" sldId="398"/>
            <ac:picMk id="8" creationId="{9CC5188E-4DF7-B8CF-3FBA-46296D1EF487}"/>
          </ac:picMkLst>
        </pc:picChg>
        <pc:picChg chg="add del mod">
          <ac:chgData name="romain egele" userId="6452e1db97b29ce9" providerId="LiveId" clId="{626C2B22-7330-DC43-BA3B-60830AA689C1}" dt="2023-09-15T07:57:54.350" v="413" actId="478"/>
          <ac:picMkLst>
            <pc:docMk/>
            <pc:sldMk cId="3198014081" sldId="398"/>
            <ac:picMk id="9" creationId="{68080AA9-83BA-1C47-55E3-6F25FEFAFE34}"/>
          </ac:picMkLst>
        </pc:picChg>
        <pc:picChg chg="del">
          <ac:chgData name="romain egele" userId="6452e1db97b29ce9" providerId="LiveId" clId="{626C2B22-7330-DC43-BA3B-60830AA689C1}" dt="2023-09-15T07:46:14.735" v="184" actId="478"/>
          <ac:picMkLst>
            <pc:docMk/>
            <pc:sldMk cId="3198014081" sldId="398"/>
            <ac:picMk id="11" creationId="{E57D9A33-2A41-9105-DB60-AC8502C7B478}"/>
          </ac:picMkLst>
        </pc:picChg>
        <pc:cxnChg chg="add mod">
          <ac:chgData name="romain egele" userId="6452e1db97b29ce9" providerId="LiveId" clId="{626C2B22-7330-DC43-BA3B-60830AA689C1}" dt="2023-09-15T07:57:46.403" v="411" actId="14100"/>
          <ac:cxnSpMkLst>
            <pc:docMk/>
            <pc:sldMk cId="3198014081" sldId="398"/>
            <ac:cxnSpMk id="15" creationId="{D547EBC5-1C78-C711-A213-BF5CF132116F}"/>
          </ac:cxnSpMkLst>
        </pc:cxnChg>
        <pc:cxnChg chg="add mod">
          <ac:chgData name="romain egele" userId="6452e1db97b29ce9" providerId="LiveId" clId="{626C2B22-7330-DC43-BA3B-60830AA689C1}" dt="2023-09-15T07:58:08.727" v="418" actId="14100"/>
          <ac:cxnSpMkLst>
            <pc:docMk/>
            <pc:sldMk cId="3198014081" sldId="398"/>
            <ac:cxnSpMk id="16" creationId="{8020E4AE-2819-C6D1-1A0E-113C1E1F5D08}"/>
          </ac:cxnSpMkLst>
        </pc:cxnChg>
        <pc:cxnChg chg="add mod">
          <ac:chgData name="romain egele" userId="6452e1db97b29ce9" providerId="LiveId" clId="{626C2B22-7330-DC43-BA3B-60830AA689C1}" dt="2023-09-15T07:51:53.114" v="334" actId="14100"/>
          <ac:cxnSpMkLst>
            <pc:docMk/>
            <pc:sldMk cId="3198014081" sldId="398"/>
            <ac:cxnSpMk id="23" creationId="{4DFE7C59-2794-7014-85CB-F3CB0096D078}"/>
          </ac:cxnSpMkLst>
        </pc:cxnChg>
      </pc:sldChg>
      <pc:sldChg chg="del">
        <pc:chgData name="romain egele" userId="6452e1db97b29ce9" providerId="LiveId" clId="{626C2B22-7330-DC43-BA3B-60830AA689C1}" dt="2023-09-15T12:12:59.247" v="833" actId="2696"/>
        <pc:sldMkLst>
          <pc:docMk/>
          <pc:sldMk cId="4129648742" sldId="399"/>
        </pc:sldMkLst>
      </pc:sldChg>
      <pc:sldChg chg="addSp delSp modSp mod modAnim">
        <pc:chgData name="romain egele" userId="6452e1db97b29ce9" providerId="LiveId" clId="{626C2B22-7330-DC43-BA3B-60830AA689C1}" dt="2023-09-18T08:35:57.512" v="2975"/>
        <pc:sldMkLst>
          <pc:docMk/>
          <pc:sldMk cId="674838290" sldId="402"/>
        </pc:sldMkLst>
        <pc:spChg chg="mod">
          <ac:chgData name="romain egele" userId="6452e1db97b29ce9" providerId="LiveId" clId="{626C2B22-7330-DC43-BA3B-60830AA689C1}" dt="2023-09-18T07:48:07.556" v="2430" actId="20577"/>
          <ac:spMkLst>
            <pc:docMk/>
            <pc:sldMk cId="674838290" sldId="402"/>
            <ac:spMk id="2" creationId="{D4DFDE41-AE5F-F2F8-A284-D0B79978D3A3}"/>
          </ac:spMkLst>
        </pc:spChg>
        <pc:spChg chg="add del mod">
          <ac:chgData name="romain egele" userId="6452e1db97b29ce9" providerId="LiveId" clId="{626C2B22-7330-DC43-BA3B-60830AA689C1}" dt="2023-09-18T07:48:27.716" v="2447"/>
          <ac:spMkLst>
            <pc:docMk/>
            <pc:sldMk cId="674838290" sldId="402"/>
            <ac:spMk id="4" creationId="{20AB9322-0FA0-E926-7EF1-260C5707E8EB}"/>
          </ac:spMkLst>
        </pc:spChg>
        <pc:spChg chg="add mod">
          <ac:chgData name="romain egele" userId="6452e1db97b29ce9" providerId="LiveId" clId="{626C2B22-7330-DC43-BA3B-60830AA689C1}" dt="2023-09-18T07:48:42.578" v="2450" actId="1076"/>
          <ac:spMkLst>
            <pc:docMk/>
            <pc:sldMk cId="674838290" sldId="402"/>
            <ac:spMk id="5" creationId="{9CE0FCD4-A418-E3C1-D24E-1FF89B590FEA}"/>
          </ac:spMkLst>
        </pc:spChg>
        <pc:spChg chg="mod">
          <ac:chgData name="romain egele" userId="6452e1db97b29ce9" providerId="LiveId" clId="{626C2B22-7330-DC43-BA3B-60830AA689C1}" dt="2023-09-18T08:35:18.223" v="2971" actId="1076"/>
          <ac:spMkLst>
            <pc:docMk/>
            <pc:sldMk cId="674838290" sldId="402"/>
            <ac:spMk id="6" creationId="{3B095B34-3E3A-0CA2-EA74-7595272015DB}"/>
          </ac:spMkLst>
        </pc:spChg>
        <pc:spChg chg="mod">
          <ac:chgData name="romain egele" userId="6452e1db97b29ce9" providerId="LiveId" clId="{626C2B22-7330-DC43-BA3B-60830AA689C1}" dt="2023-09-18T08:35:07.827" v="2970" actId="208"/>
          <ac:spMkLst>
            <pc:docMk/>
            <pc:sldMk cId="674838290" sldId="402"/>
            <ac:spMk id="31" creationId="{E2DCCD36-4EB6-6E9C-31D6-79C2E9A65493}"/>
          </ac:spMkLst>
        </pc:spChg>
        <pc:picChg chg="mod">
          <ac:chgData name="romain egele" userId="6452e1db97b29ce9" providerId="LiveId" clId="{626C2B22-7330-DC43-BA3B-60830AA689C1}" dt="2023-09-15T12:13:34.640" v="835" actId="1076"/>
          <ac:picMkLst>
            <pc:docMk/>
            <pc:sldMk cId="674838290" sldId="402"/>
            <ac:picMk id="30" creationId="{EB63CD60-E233-EA34-C993-1E7DA3E6AC68}"/>
          </ac:picMkLst>
        </pc:picChg>
        <pc:cxnChg chg="add mod">
          <ac:chgData name="romain egele" userId="6452e1db97b29ce9" providerId="LiveId" clId="{626C2B22-7330-DC43-BA3B-60830AA689C1}" dt="2023-09-18T07:48:45.375" v="2451" actId="14100"/>
          <ac:cxnSpMkLst>
            <pc:docMk/>
            <pc:sldMk cId="674838290" sldId="402"/>
            <ac:cxnSpMk id="8" creationId="{3BEE7B68-253F-8010-695C-1C9A669CA07C}"/>
          </ac:cxnSpMkLst>
        </pc:cxnChg>
      </pc:sldChg>
      <pc:sldChg chg="addSp delSp modSp mod ord delAnim modAnim">
        <pc:chgData name="romain egele" userId="6452e1db97b29ce9" providerId="LiveId" clId="{626C2B22-7330-DC43-BA3B-60830AA689C1}" dt="2023-09-18T08:38:03.580" v="2983"/>
        <pc:sldMkLst>
          <pc:docMk/>
          <pc:sldMk cId="691346143" sldId="403"/>
        </pc:sldMkLst>
        <pc:spChg chg="mod">
          <ac:chgData name="romain egele" userId="6452e1db97b29ce9" providerId="LiveId" clId="{626C2B22-7330-DC43-BA3B-60830AA689C1}" dt="2023-09-18T07:49:27.698" v="2472" actId="20577"/>
          <ac:spMkLst>
            <pc:docMk/>
            <pc:sldMk cId="691346143" sldId="403"/>
            <ac:spMk id="2" creationId="{D4DFDE41-AE5F-F2F8-A284-D0B79978D3A3}"/>
          </ac:spMkLst>
        </pc:spChg>
        <pc:spChg chg="add mod">
          <ac:chgData name="romain egele" userId="6452e1db97b29ce9" providerId="LiveId" clId="{626C2B22-7330-DC43-BA3B-60830AA689C1}" dt="2023-09-18T08:02:14.582" v="2693" actId="207"/>
          <ac:spMkLst>
            <pc:docMk/>
            <pc:sldMk cId="691346143" sldId="403"/>
            <ac:spMk id="5" creationId="{DCB651F2-481F-2192-A084-DD16363A43B6}"/>
          </ac:spMkLst>
        </pc:spChg>
        <pc:spChg chg="mod">
          <ac:chgData name="romain egele" userId="6452e1db97b29ce9" providerId="LiveId" clId="{626C2B22-7330-DC43-BA3B-60830AA689C1}" dt="2023-09-18T08:02:17.790" v="2694" actId="20577"/>
          <ac:spMkLst>
            <pc:docMk/>
            <pc:sldMk cId="691346143" sldId="403"/>
            <ac:spMk id="7" creationId="{781897E4-E8F2-57DB-9C5E-64224957BC2D}"/>
          </ac:spMkLst>
        </pc:spChg>
        <pc:spChg chg="mod">
          <ac:chgData name="romain egele" userId="6452e1db97b29ce9" providerId="LiveId" clId="{626C2B22-7330-DC43-BA3B-60830AA689C1}" dt="2023-09-18T08:00:21.832" v="2661" actId="207"/>
          <ac:spMkLst>
            <pc:docMk/>
            <pc:sldMk cId="691346143" sldId="403"/>
            <ac:spMk id="8" creationId="{1FBF7DBC-7A6F-7312-B1BF-B09A7EE5806B}"/>
          </ac:spMkLst>
        </pc:spChg>
        <pc:spChg chg="add del mod">
          <ac:chgData name="romain egele" userId="6452e1db97b29ce9" providerId="LiveId" clId="{626C2B22-7330-DC43-BA3B-60830AA689C1}" dt="2023-09-18T07:50:03.089" v="2488"/>
          <ac:spMkLst>
            <pc:docMk/>
            <pc:sldMk cId="691346143" sldId="403"/>
            <ac:spMk id="10" creationId="{86E7AF78-1330-CAA9-CDD1-7B0D1AA16E5D}"/>
          </ac:spMkLst>
        </pc:spChg>
        <pc:spChg chg="mod">
          <ac:chgData name="romain egele" userId="6452e1db97b29ce9" providerId="LiveId" clId="{626C2B22-7330-DC43-BA3B-60830AA689C1}" dt="2023-09-18T07:54:02.633" v="2533" actId="14100"/>
          <ac:spMkLst>
            <pc:docMk/>
            <pc:sldMk cId="691346143" sldId="403"/>
            <ac:spMk id="11" creationId="{AB2E7C2A-4E6B-39F8-BA0A-224FAD31E9D1}"/>
          </ac:spMkLst>
        </pc:spChg>
        <pc:spChg chg="mod">
          <ac:chgData name="romain egele" userId="6452e1db97b29ce9" providerId="LiveId" clId="{626C2B22-7330-DC43-BA3B-60830AA689C1}" dt="2023-09-18T07:52:52.183" v="2518" actId="20577"/>
          <ac:spMkLst>
            <pc:docMk/>
            <pc:sldMk cId="691346143" sldId="403"/>
            <ac:spMk id="13" creationId="{2EB7DF36-8C90-BCE3-3214-B3C6F14B5B23}"/>
          </ac:spMkLst>
        </pc:spChg>
        <pc:spChg chg="add mod">
          <ac:chgData name="romain egele" userId="6452e1db97b29ce9" providerId="LiveId" clId="{626C2B22-7330-DC43-BA3B-60830AA689C1}" dt="2023-09-18T08:01:35.809" v="2688" actId="404"/>
          <ac:spMkLst>
            <pc:docMk/>
            <pc:sldMk cId="691346143" sldId="403"/>
            <ac:spMk id="16" creationId="{6727C26D-0E80-F620-D92E-C3EE44031705}"/>
          </ac:spMkLst>
        </pc:spChg>
        <pc:spChg chg="add mod">
          <ac:chgData name="romain egele" userId="6452e1db97b29ce9" providerId="LiveId" clId="{626C2B22-7330-DC43-BA3B-60830AA689C1}" dt="2023-09-18T08:01:50.475" v="2690" actId="1076"/>
          <ac:spMkLst>
            <pc:docMk/>
            <pc:sldMk cId="691346143" sldId="403"/>
            <ac:spMk id="17" creationId="{D095FD06-9CFC-983E-AB07-D2D3EE55CFB6}"/>
          </ac:spMkLst>
        </pc:spChg>
        <pc:grpChg chg="add">
          <ac:chgData name="romain egele" userId="6452e1db97b29ce9" providerId="LiveId" clId="{626C2B22-7330-DC43-BA3B-60830AA689C1}" dt="2023-09-18T08:01:59.754" v="2691" actId="164"/>
          <ac:grpSpMkLst>
            <pc:docMk/>
            <pc:sldMk cId="691346143" sldId="403"/>
            <ac:grpSpMk id="18" creationId="{C5CEA885-93E7-8FF4-D4FA-67DEEDB9491A}"/>
          </ac:grpSpMkLst>
        </pc:grpChg>
        <pc:grpChg chg="add">
          <ac:chgData name="romain egele" userId="6452e1db97b29ce9" providerId="LiveId" clId="{626C2B22-7330-DC43-BA3B-60830AA689C1}" dt="2023-09-18T08:02:06.711" v="2692" actId="164"/>
          <ac:grpSpMkLst>
            <pc:docMk/>
            <pc:sldMk cId="691346143" sldId="403"/>
            <ac:grpSpMk id="19" creationId="{2E90C346-2969-4E25-90D5-E64605D669B4}"/>
          </ac:grpSpMkLst>
        </pc:grpChg>
        <pc:picChg chg="mod">
          <ac:chgData name="romain egele" userId="6452e1db97b29ce9" providerId="LiveId" clId="{626C2B22-7330-DC43-BA3B-60830AA689C1}" dt="2023-09-18T08:00:46.541" v="2662" actId="1076"/>
          <ac:picMkLst>
            <pc:docMk/>
            <pc:sldMk cId="691346143" sldId="403"/>
            <ac:picMk id="4" creationId="{D6656F71-F75C-3BD6-BF70-478980E6D89F}"/>
          </ac:picMkLst>
        </pc:picChg>
        <pc:picChg chg="mod">
          <ac:chgData name="romain egele" userId="6452e1db97b29ce9" providerId="LiveId" clId="{626C2B22-7330-DC43-BA3B-60830AA689C1}" dt="2023-09-18T08:00:52.922" v="2663" actId="1076"/>
          <ac:picMkLst>
            <pc:docMk/>
            <pc:sldMk cId="691346143" sldId="403"/>
            <ac:picMk id="6" creationId="{7B9EBB08-675E-719D-CC9A-FB9F2E6D5AF5}"/>
          </ac:picMkLst>
        </pc:picChg>
        <pc:picChg chg="add mod modCrop">
          <ac:chgData name="romain egele" userId="6452e1db97b29ce9" providerId="LiveId" clId="{626C2B22-7330-DC43-BA3B-60830AA689C1}" dt="2023-09-18T07:53:24.678" v="2524" actId="732"/>
          <ac:picMkLst>
            <pc:docMk/>
            <pc:sldMk cId="691346143" sldId="403"/>
            <ac:picMk id="14" creationId="{A30E6BCC-F4F7-E079-9D5B-0DBA87C69C4B}"/>
          </ac:picMkLst>
        </pc:picChg>
      </pc:sldChg>
      <pc:sldChg chg="addSp modSp mod modAnim">
        <pc:chgData name="romain egele" userId="6452e1db97b29ce9" providerId="LiveId" clId="{626C2B22-7330-DC43-BA3B-60830AA689C1}" dt="2023-09-18T08:27:11.875" v="2890"/>
        <pc:sldMkLst>
          <pc:docMk/>
          <pc:sldMk cId="3901839057" sldId="404"/>
        </pc:sldMkLst>
        <pc:spChg chg="mod">
          <ac:chgData name="romain egele" userId="6452e1db97b29ce9" providerId="LiveId" clId="{626C2B22-7330-DC43-BA3B-60830AA689C1}" dt="2023-09-15T07:39:35.763" v="85" actId="20577"/>
          <ac:spMkLst>
            <pc:docMk/>
            <pc:sldMk cId="3901839057" sldId="404"/>
            <ac:spMk id="2" creationId="{9C6323C9-419A-81B6-E6D1-7C2A9D626B53}"/>
          </ac:spMkLst>
        </pc:spChg>
        <pc:spChg chg="add mod">
          <ac:chgData name="romain egele" userId="6452e1db97b29ce9" providerId="LiveId" clId="{626C2B22-7330-DC43-BA3B-60830AA689C1}" dt="2023-09-18T07:46:03.352" v="2414" actId="1076"/>
          <ac:spMkLst>
            <pc:docMk/>
            <pc:sldMk cId="3901839057" sldId="404"/>
            <ac:spMk id="3" creationId="{37599272-0BEC-2344-296F-B39D50275AB8}"/>
          </ac:spMkLst>
        </pc:spChg>
        <pc:spChg chg="add mod">
          <ac:chgData name="romain egele" userId="6452e1db97b29ce9" providerId="LiveId" clId="{626C2B22-7330-DC43-BA3B-60830AA689C1}" dt="2023-09-18T07:45:27.980" v="2408" actId="1076"/>
          <ac:spMkLst>
            <pc:docMk/>
            <pc:sldMk cId="3901839057" sldId="404"/>
            <ac:spMk id="5" creationId="{24683767-9880-761C-98D3-3F25443A96A9}"/>
          </ac:spMkLst>
        </pc:spChg>
        <pc:spChg chg="add mod">
          <ac:chgData name="romain egele" userId="6452e1db97b29ce9" providerId="LiveId" clId="{626C2B22-7330-DC43-BA3B-60830AA689C1}" dt="2023-09-18T07:44:18.914" v="2380" actId="1076"/>
          <ac:spMkLst>
            <pc:docMk/>
            <pc:sldMk cId="3901839057" sldId="404"/>
            <ac:spMk id="7" creationId="{0E4C0C6E-DA4A-4FFC-7E3F-06717377FC54}"/>
          </ac:spMkLst>
        </pc:spChg>
        <pc:spChg chg="add mod">
          <ac:chgData name="romain egele" userId="6452e1db97b29ce9" providerId="LiveId" clId="{626C2B22-7330-DC43-BA3B-60830AA689C1}" dt="2023-09-18T07:45:16.225" v="2405" actId="1076"/>
          <ac:spMkLst>
            <pc:docMk/>
            <pc:sldMk cId="3901839057" sldId="404"/>
            <ac:spMk id="10" creationId="{E31BAF7F-D9EA-4B89-5568-8622149A5A7F}"/>
          </ac:spMkLst>
        </pc:spChg>
        <pc:spChg chg="mod">
          <ac:chgData name="romain egele" userId="6452e1db97b29ce9" providerId="LiveId" clId="{626C2B22-7330-DC43-BA3B-60830AA689C1}" dt="2023-09-18T07:46:10.524" v="2415" actId="207"/>
          <ac:spMkLst>
            <pc:docMk/>
            <pc:sldMk cId="3901839057" sldId="404"/>
            <ac:spMk id="22" creationId="{95BFF527-24A2-53BA-14D4-E6FBFAC720EF}"/>
          </ac:spMkLst>
        </pc:spChg>
        <pc:picChg chg="mod">
          <ac:chgData name="romain egele" userId="6452e1db97b29ce9" providerId="LiveId" clId="{626C2B22-7330-DC43-BA3B-60830AA689C1}" dt="2023-09-18T07:44:42.502" v="2388" actId="1076"/>
          <ac:picMkLst>
            <pc:docMk/>
            <pc:sldMk cId="3901839057" sldId="404"/>
            <ac:picMk id="6" creationId="{52EE75F2-E549-0C3E-9A60-4D87B5855338}"/>
          </ac:picMkLst>
        </pc:picChg>
        <pc:picChg chg="mod">
          <ac:chgData name="romain egele" userId="6452e1db97b29ce9" providerId="LiveId" clId="{626C2B22-7330-DC43-BA3B-60830AA689C1}" dt="2023-09-18T07:45:24.552" v="2407" actId="1076"/>
          <ac:picMkLst>
            <pc:docMk/>
            <pc:sldMk cId="3901839057" sldId="404"/>
            <ac:picMk id="8" creationId="{B06DAE82-982B-ED77-146E-D269680C8896}"/>
          </ac:picMkLst>
        </pc:picChg>
        <pc:picChg chg="add mod">
          <ac:chgData name="romain egele" userId="6452e1db97b29ce9" providerId="LiveId" clId="{626C2B22-7330-DC43-BA3B-60830AA689C1}" dt="2023-09-18T07:44:37.536" v="2387" actId="1076"/>
          <ac:picMkLst>
            <pc:docMk/>
            <pc:sldMk cId="3901839057" sldId="404"/>
            <ac:picMk id="9" creationId="{8BA4F034-3BF4-37B7-89F9-7EED777FB96D}"/>
          </ac:picMkLst>
        </pc:picChg>
        <pc:picChg chg="mod">
          <ac:chgData name="romain egele" userId="6452e1db97b29ce9" providerId="LiveId" clId="{626C2B22-7330-DC43-BA3B-60830AA689C1}" dt="2023-09-18T07:44:12.804" v="2379" actId="1076"/>
          <ac:picMkLst>
            <pc:docMk/>
            <pc:sldMk cId="3901839057" sldId="404"/>
            <ac:picMk id="13" creationId="{93C5CA39-B826-9ECD-0F3F-56BE8313B6EF}"/>
          </ac:picMkLst>
        </pc:picChg>
      </pc:sldChg>
      <pc:sldChg chg="del ord">
        <pc:chgData name="romain egele" userId="6452e1db97b29ce9" providerId="LiveId" clId="{626C2B22-7330-DC43-BA3B-60830AA689C1}" dt="2023-09-15T07:51:14.851" v="328" actId="2696"/>
        <pc:sldMkLst>
          <pc:docMk/>
          <pc:sldMk cId="3512979562" sldId="411"/>
        </pc:sldMkLst>
      </pc:sldChg>
      <pc:sldChg chg="addSp modSp mod ord modAnim">
        <pc:chgData name="romain egele" userId="6452e1db97b29ce9" providerId="LiveId" clId="{626C2B22-7330-DC43-BA3B-60830AA689C1}" dt="2023-09-18T08:29:26.191" v="2897"/>
        <pc:sldMkLst>
          <pc:docMk/>
          <pc:sldMk cId="1139509618" sldId="414"/>
        </pc:sldMkLst>
        <pc:spChg chg="mod">
          <ac:chgData name="romain egele" userId="6452e1db97b29ce9" providerId="LiveId" clId="{626C2B22-7330-DC43-BA3B-60830AA689C1}" dt="2023-09-15T12:08:40.515" v="656" actId="207"/>
          <ac:spMkLst>
            <pc:docMk/>
            <pc:sldMk cId="1139509618" sldId="414"/>
            <ac:spMk id="2" creationId="{A02269FE-8004-A507-0338-063F9B384D67}"/>
          </ac:spMkLst>
        </pc:spChg>
        <pc:spChg chg="mod">
          <ac:chgData name="romain egele" userId="6452e1db97b29ce9" providerId="LiveId" clId="{626C2B22-7330-DC43-BA3B-60830AA689C1}" dt="2023-09-18T08:26:06.028" v="2884" actId="20577"/>
          <ac:spMkLst>
            <pc:docMk/>
            <pc:sldMk cId="1139509618" sldId="414"/>
            <ac:spMk id="3" creationId="{B1F07DA9-F4E9-E57C-4FA2-0B0429D3F378}"/>
          </ac:spMkLst>
        </pc:spChg>
        <pc:spChg chg="add mod">
          <ac:chgData name="romain egele" userId="6452e1db97b29ce9" providerId="LiveId" clId="{626C2B22-7330-DC43-BA3B-60830AA689C1}" dt="2023-09-18T08:29:13.964" v="2894" actId="1076"/>
          <ac:spMkLst>
            <pc:docMk/>
            <pc:sldMk cId="1139509618" sldId="414"/>
            <ac:spMk id="5" creationId="{817EDB77-A3C2-AC87-D920-BAB78038491B}"/>
          </ac:spMkLst>
        </pc:spChg>
        <pc:spChg chg="add mod">
          <ac:chgData name="romain egele" userId="6452e1db97b29ce9" providerId="LiveId" clId="{626C2B22-7330-DC43-BA3B-60830AA689C1}" dt="2023-09-18T08:29:21.295" v="2896" actId="1076"/>
          <ac:spMkLst>
            <pc:docMk/>
            <pc:sldMk cId="1139509618" sldId="414"/>
            <ac:spMk id="6" creationId="{6FB79CAE-CADD-B160-BCC5-62A9D13F3FAA}"/>
          </ac:spMkLst>
        </pc:spChg>
      </pc:sldChg>
      <pc:sldChg chg="modSp mod">
        <pc:chgData name="romain egele" userId="6452e1db97b29ce9" providerId="LiveId" clId="{626C2B22-7330-DC43-BA3B-60830AA689C1}" dt="2023-09-15T12:01:08.710" v="447" actId="115"/>
        <pc:sldMkLst>
          <pc:docMk/>
          <pc:sldMk cId="4264750486" sldId="416"/>
        </pc:sldMkLst>
        <pc:spChg chg="mod">
          <ac:chgData name="romain egele" userId="6452e1db97b29ce9" providerId="LiveId" clId="{626C2B22-7330-DC43-BA3B-60830AA689C1}" dt="2023-09-15T07:59:13.968" v="430"/>
          <ac:spMkLst>
            <pc:docMk/>
            <pc:sldMk cId="4264750486" sldId="416"/>
            <ac:spMk id="2" creationId="{F83C3B54-85B6-2C40-8BDF-72FA5401B2B5}"/>
          </ac:spMkLst>
        </pc:spChg>
        <pc:spChg chg="mod">
          <ac:chgData name="romain egele" userId="6452e1db97b29ce9" providerId="LiveId" clId="{626C2B22-7330-DC43-BA3B-60830AA689C1}" dt="2023-09-15T12:01:08.710" v="447" actId="115"/>
          <ac:spMkLst>
            <pc:docMk/>
            <pc:sldMk cId="4264750486" sldId="416"/>
            <ac:spMk id="5" creationId="{76078C10-C414-428B-A785-381D7F1F8224}"/>
          </ac:spMkLst>
        </pc:spChg>
      </pc:sldChg>
      <pc:sldChg chg="addSp modSp mod modAnim">
        <pc:chgData name="romain egele" userId="6452e1db97b29ce9" providerId="LiveId" clId="{626C2B22-7330-DC43-BA3B-60830AA689C1}" dt="2023-09-18T07:17:53.537" v="2147" actId="20577"/>
        <pc:sldMkLst>
          <pc:docMk/>
          <pc:sldMk cId="943405731" sldId="417"/>
        </pc:sldMkLst>
        <pc:spChg chg="mod">
          <ac:chgData name="romain egele" userId="6452e1db97b29ce9" providerId="LiveId" clId="{626C2B22-7330-DC43-BA3B-60830AA689C1}" dt="2023-09-15T12:04:59.527" v="544" actId="20577"/>
          <ac:spMkLst>
            <pc:docMk/>
            <pc:sldMk cId="943405731" sldId="417"/>
            <ac:spMk id="2" creationId="{F83C3B54-85B6-2C40-8BDF-72FA5401B2B5}"/>
          </ac:spMkLst>
        </pc:spChg>
        <pc:spChg chg="add mod">
          <ac:chgData name="romain egele" userId="6452e1db97b29ce9" providerId="LiveId" clId="{626C2B22-7330-DC43-BA3B-60830AA689C1}" dt="2023-09-15T12:05:12.560" v="546" actId="208"/>
          <ac:spMkLst>
            <pc:docMk/>
            <pc:sldMk cId="943405731" sldId="417"/>
            <ac:spMk id="3" creationId="{1614A264-5272-8E1C-F6AB-3181E6768639}"/>
          </ac:spMkLst>
        </pc:spChg>
        <pc:spChg chg="mod">
          <ac:chgData name="romain egele" userId="6452e1db97b29ce9" providerId="LiveId" clId="{626C2B22-7330-DC43-BA3B-60830AA689C1}" dt="2023-09-15T12:06:50.343" v="629" actId="1076"/>
          <ac:spMkLst>
            <pc:docMk/>
            <pc:sldMk cId="943405731" sldId="417"/>
            <ac:spMk id="5" creationId="{AD543C1C-82C1-41D0-E629-08978E9135C9}"/>
          </ac:spMkLst>
        </pc:spChg>
        <pc:spChg chg="add mod">
          <ac:chgData name="romain egele" userId="6452e1db97b29ce9" providerId="LiveId" clId="{626C2B22-7330-DC43-BA3B-60830AA689C1}" dt="2023-09-18T07:17:53.537" v="2147" actId="20577"/>
          <ac:spMkLst>
            <pc:docMk/>
            <pc:sldMk cId="943405731" sldId="417"/>
            <ac:spMk id="8" creationId="{90B94DD1-5C41-0B5C-0B0B-CE6B3ABDCBBC}"/>
          </ac:spMkLst>
        </pc:spChg>
      </pc:sldChg>
      <pc:sldChg chg="del">
        <pc:chgData name="romain egele" userId="6452e1db97b29ce9" providerId="LiveId" clId="{626C2B22-7330-DC43-BA3B-60830AA689C1}" dt="2023-09-15T07:05:43.055" v="1" actId="2696"/>
        <pc:sldMkLst>
          <pc:docMk/>
          <pc:sldMk cId="1958191266" sldId="418"/>
        </pc:sldMkLst>
      </pc:sldChg>
      <pc:sldChg chg="del ord">
        <pc:chgData name="romain egele" userId="6452e1db97b29ce9" providerId="LiveId" clId="{626C2B22-7330-DC43-BA3B-60830AA689C1}" dt="2023-09-18T08:25:44.617" v="2879" actId="2696"/>
        <pc:sldMkLst>
          <pc:docMk/>
          <pc:sldMk cId="478073241" sldId="419"/>
        </pc:sldMkLst>
      </pc:sldChg>
      <pc:sldChg chg="del">
        <pc:chgData name="romain egele" userId="6452e1db97b29ce9" providerId="LiveId" clId="{626C2B22-7330-DC43-BA3B-60830AA689C1}" dt="2023-09-15T12:13:00.644" v="834" actId="2696"/>
        <pc:sldMkLst>
          <pc:docMk/>
          <pc:sldMk cId="1343048588" sldId="420"/>
        </pc:sldMkLst>
      </pc:sldChg>
      <pc:sldChg chg="ord">
        <pc:chgData name="romain egele" userId="6452e1db97b29ce9" providerId="LiveId" clId="{626C2B22-7330-DC43-BA3B-60830AA689C1}" dt="2023-09-15T11:59:17.999" v="437" actId="20578"/>
        <pc:sldMkLst>
          <pc:docMk/>
          <pc:sldMk cId="969711186" sldId="422"/>
        </pc:sldMkLst>
      </pc:sldChg>
      <pc:sldChg chg="ord">
        <pc:chgData name="romain egele" userId="6452e1db97b29ce9" providerId="LiveId" clId="{626C2B22-7330-DC43-BA3B-60830AA689C1}" dt="2023-09-15T11:59:17.999" v="437" actId="20578"/>
        <pc:sldMkLst>
          <pc:docMk/>
          <pc:sldMk cId="1188782482" sldId="423"/>
        </pc:sldMkLst>
      </pc:sldChg>
      <pc:sldChg chg="addSp modSp mod modAnim modNotesTx">
        <pc:chgData name="romain egele" userId="6452e1db97b29ce9" providerId="LiveId" clId="{626C2B22-7330-DC43-BA3B-60830AA689C1}" dt="2023-09-18T08:40:41.128" v="3020" actId="1076"/>
        <pc:sldMkLst>
          <pc:docMk/>
          <pc:sldMk cId="4184815076" sldId="427"/>
        </pc:sldMkLst>
        <pc:spChg chg="mod">
          <ac:chgData name="romain egele" userId="6452e1db97b29ce9" providerId="LiveId" clId="{626C2B22-7330-DC43-BA3B-60830AA689C1}" dt="2023-09-15T07:14:11.862" v="38" actId="20577"/>
          <ac:spMkLst>
            <pc:docMk/>
            <pc:sldMk cId="4184815076" sldId="427"/>
            <ac:spMk id="2" creationId="{D4DFDE41-AE5F-F2F8-A284-D0B79978D3A3}"/>
          </ac:spMkLst>
        </pc:spChg>
        <pc:spChg chg="mod">
          <ac:chgData name="romain egele" userId="6452e1db97b29ce9" providerId="LiveId" clId="{626C2B22-7330-DC43-BA3B-60830AA689C1}" dt="2023-09-18T07:58:53.442" v="2627" actId="207"/>
          <ac:spMkLst>
            <pc:docMk/>
            <pc:sldMk cId="4184815076" sldId="427"/>
            <ac:spMk id="4" creationId="{3DBF9333-2392-C182-2B98-90529FDFBDB4}"/>
          </ac:spMkLst>
        </pc:spChg>
        <pc:spChg chg="mod">
          <ac:chgData name="romain egele" userId="6452e1db97b29ce9" providerId="LiveId" clId="{626C2B22-7330-DC43-BA3B-60830AA689C1}" dt="2023-09-18T07:55:51.461" v="2557" actId="1076"/>
          <ac:spMkLst>
            <pc:docMk/>
            <pc:sldMk cId="4184815076" sldId="427"/>
            <ac:spMk id="5" creationId="{F8928355-92F8-A29A-A78F-1FB35BAF162B}"/>
          </ac:spMkLst>
        </pc:spChg>
        <pc:spChg chg="mod">
          <ac:chgData name="romain egele" userId="6452e1db97b29ce9" providerId="LiveId" clId="{626C2B22-7330-DC43-BA3B-60830AA689C1}" dt="2023-09-18T07:58:24.274" v="2623" actId="1076"/>
          <ac:spMkLst>
            <pc:docMk/>
            <pc:sldMk cId="4184815076" sldId="427"/>
            <ac:spMk id="7" creationId="{28BE210D-6000-CE23-54B2-0430FB188BA3}"/>
          </ac:spMkLst>
        </pc:spChg>
        <pc:spChg chg="add mod">
          <ac:chgData name="romain egele" userId="6452e1db97b29ce9" providerId="LiveId" clId="{626C2B22-7330-DC43-BA3B-60830AA689C1}" dt="2023-09-18T07:57:15.833" v="2592" actId="1035"/>
          <ac:spMkLst>
            <pc:docMk/>
            <pc:sldMk cId="4184815076" sldId="427"/>
            <ac:spMk id="8" creationId="{E1CC0E74-9D42-2C3D-0989-CB94BCC19CA3}"/>
          </ac:spMkLst>
        </pc:spChg>
        <pc:spChg chg="add mod">
          <ac:chgData name="romain egele" userId="6452e1db97b29ce9" providerId="LiveId" clId="{626C2B22-7330-DC43-BA3B-60830AA689C1}" dt="2023-09-18T07:57:12.370" v="2591" actId="1035"/>
          <ac:spMkLst>
            <pc:docMk/>
            <pc:sldMk cId="4184815076" sldId="427"/>
            <ac:spMk id="10" creationId="{0AD404AA-D035-849A-7DD5-E69E83FEAA91}"/>
          </ac:spMkLst>
        </pc:spChg>
        <pc:spChg chg="mod">
          <ac:chgData name="romain egele" userId="6452e1db97b29ce9" providerId="LiveId" clId="{626C2B22-7330-DC43-BA3B-60830AA689C1}" dt="2023-09-18T07:59:13.487" v="2630" actId="207"/>
          <ac:spMkLst>
            <pc:docMk/>
            <pc:sldMk cId="4184815076" sldId="427"/>
            <ac:spMk id="11" creationId="{D9D26247-1506-D593-5BFE-0386202A5A57}"/>
          </ac:spMkLst>
        </pc:spChg>
        <pc:spChg chg="add mod">
          <ac:chgData name="romain egele" userId="6452e1db97b29ce9" providerId="LiveId" clId="{626C2B22-7330-DC43-BA3B-60830AA689C1}" dt="2023-09-18T07:56:57.655" v="2580" actId="20577"/>
          <ac:spMkLst>
            <pc:docMk/>
            <pc:sldMk cId="4184815076" sldId="427"/>
            <ac:spMk id="12" creationId="{8ACC590D-AF9D-F67E-150F-EFA390E2B71F}"/>
          </ac:spMkLst>
        </pc:spChg>
        <pc:spChg chg="add mod">
          <ac:chgData name="romain egele" userId="6452e1db97b29ce9" providerId="LiveId" clId="{626C2B22-7330-DC43-BA3B-60830AA689C1}" dt="2023-09-18T07:58:40.841" v="2625" actId="114"/>
          <ac:spMkLst>
            <pc:docMk/>
            <pc:sldMk cId="4184815076" sldId="427"/>
            <ac:spMk id="13" creationId="{531E6510-2976-6C2A-BDC8-E5AD8CBDB1A8}"/>
          </ac:spMkLst>
        </pc:spChg>
        <pc:spChg chg="add mod">
          <ac:chgData name="romain egele" userId="6452e1db97b29ce9" providerId="LiveId" clId="{626C2B22-7330-DC43-BA3B-60830AA689C1}" dt="2023-09-18T07:58:38.261" v="2624" actId="114"/>
          <ac:spMkLst>
            <pc:docMk/>
            <pc:sldMk cId="4184815076" sldId="427"/>
            <ac:spMk id="15" creationId="{72BCA42B-F466-5836-94C9-9D37DA9258FA}"/>
          </ac:spMkLst>
        </pc:spChg>
        <pc:spChg chg="mod">
          <ac:chgData name="romain egele" userId="6452e1db97b29ce9" providerId="LiveId" clId="{626C2B22-7330-DC43-BA3B-60830AA689C1}" dt="2023-09-18T08:40:41.128" v="3020" actId="1076"/>
          <ac:spMkLst>
            <pc:docMk/>
            <pc:sldMk cId="4184815076" sldId="427"/>
            <ac:spMk id="16" creationId="{38BCEC7F-04C4-142A-28A9-D987EE1B91A0}"/>
          </ac:spMkLst>
        </pc:spChg>
        <pc:spChg chg="mod">
          <ac:chgData name="romain egele" userId="6452e1db97b29ce9" providerId="LiveId" clId="{626C2B22-7330-DC43-BA3B-60830AA689C1}" dt="2023-09-18T07:56:07.709" v="2559" actId="1076"/>
          <ac:spMkLst>
            <pc:docMk/>
            <pc:sldMk cId="4184815076" sldId="427"/>
            <ac:spMk id="18" creationId="{0BA6CFEF-07DF-2602-C714-3E5CD53F614B}"/>
          </ac:spMkLst>
        </pc:spChg>
        <pc:grpChg chg="add">
          <ac:chgData name="romain egele" userId="6452e1db97b29ce9" providerId="LiveId" clId="{626C2B22-7330-DC43-BA3B-60830AA689C1}" dt="2023-09-18T08:39:08.603" v="2984" actId="164"/>
          <ac:grpSpMkLst>
            <pc:docMk/>
            <pc:sldMk cId="4184815076" sldId="427"/>
            <ac:grpSpMk id="26" creationId="{E06A02BD-F8DC-387C-DE28-A8156FDEE2E7}"/>
          </ac:grpSpMkLst>
        </pc:grpChg>
        <pc:picChg chg="mod">
          <ac:chgData name="romain egele" userId="6452e1db97b29ce9" providerId="LiveId" clId="{626C2B22-7330-DC43-BA3B-60830AA689C1}" dt="2023-09-18T07:55:57.788" v="2558" actId="1076"/>
          <ac:picMkLst>
            <pc:docMk/>
            <pc:sldMk cId="4184815076" sldId="427"/>
            <ac:picMk id="6" creationId="{1B6457D4-F1A6-F2E4-68CB-0431FC0F2031}"/>
          </ac:picMkLst>
        </pc:picChg>
        <pc:picChg chg="mod">
          <ac:chgData name="romain egele" userId="6452e1db97b29ce9" providerId="LiveId" clId="{626C2B22-7330-DC43-BA3B-60830AA689C1}" dt="2023-09-18T07:55:23.538" v="2553" actId="1076"/>
          <ac:picMkLst>
            <pc:docMk/>
            <pc:sldMk cId="4184815076" sldId="427"/>
            <ac:picMk id="9" creationId="{4B205E96-213E-F0DF-A968-3ECE7BB43873}"/>
          </ac:picMkLst>
        </pc:picChg>
        <pc:picChg chg="mod">
          <ac:chgData name="romain egele" userId="6452e1db97b29ce9" providerId="LiveId" clId="{626C2B22-7330-DC43-BA3B-60830AA689C1}" dt="2023-09-18T07:55:42.096" v="2556" actId="1076"/>
          <ac:picMkLst>
            <pc:docMk/>
            <pc:sldMk cId="4184815076" sldId="427"/>
            <ac:picMk id="19" creationId="{9562B179-AE6E-97A7-CDAE-BE517487D507}"/>
          </ac:picMkLst>
        </pc:picChg>
        <pc:cxnChg chg="mod">
          <ac:chgData name="romain egele" userId="6452e1db97b29ce9" providerId="LiveId" clId="{626C2B22-7330-DC43-BA3B-60830AA689C1}" dt="2023-09-18T07:58:48.745" v="2626" actId="14100"/>
          <ac:cxnSpMkLst>
            <pc:docMk/>
            <pc:sldMk cId="4184815076" sldId="427"/>
            <ac:cxnSpMk id="14" creationId="{3176A7E8-939D-540E-49B2-06391D6036CB}"/>
          </ac:cxnSpMkLst>
        </pc:cxnChg>
        <pc:cxnChg chg="add mod">
          <ac:chgData name="romain egele" userId="6452e1db97b29ce9" providerId="LiveId" clId="{626C2B22-7330-DC43-BA3B-60830AA689C1}" dt="2023-09-18T07:58:08.328" v="2619" actId="14100"/>
          <ac:cxnSpMkLst>
            <pc:docMk/>
            <pc:sldMk cId="4184815076" sldId="427"/>
            <ac:cxnSpMk id="17" creationId="{2373902A-64D4-D703-BDF8-515F2584A21D}"/>
          </ac:cxnSpMkLst>
        </pc:cxnChg>
        <pc:cxnChg chg="add mod">
          <ac:chgData name="romain egele" userId="6452e1db97b29ce9" providerId="LiveId" clId="{626C2B22-7330-DC43-BA3B-60830AA689C1}" dt="2023-09-18T07:58:13.785" v="2622" actId="14100"/>
          <ac:cxnSpMkLst>
            <pc:docMk/>
            <pc:sldMk cId="4184815076" sldId="427"/>
            <ac:cxnSpMk id="22" creationId="{859CDD87-54D6-A016-E5BA-ED60E3A09060}"/>
          </ac:cxnSpMkLst>
        </pc:cxnChg>
      </pc:sldChg>
      <pc:sldChg chg="del">
        <pc:chgData name="romain egele" userId="6452e1db97b29ce9" providerId="LiveId" clId="{626C2B22-7330-DC43-BA3B-60830AA689C1}" dt="2023-09-15T11:58:47.146" v="435" actId="2696"/>
        <pc:sldMkLst>
          <pc:docMk/>
          <pc:sldMk cId="456505119" sldId="430"/>
        </pc:sldMkLst>
      </pc:sldChg>
      <pc:sldChg chg="del">
        <pc:chgData name="romain egele" userId="6452e1db97b29ce9" providerId="LiveId" clId="{626C2B22-7330-DC43-BA3B-60830AA689C1}" dt="2023-09-15T12:29:35.086" v="1085" actId="2696"/>
        <pc:sldMkLst>
          <pc:docMk/>
          <pc:sldMk cId="3600780610" sldId="431"/>
        </pc:sldMkLst>
      </pc:sldChg>
      <pc:sldChg chg="delSp modSp del mod delAnim">
        <pc:chgData name="romain egele" userId="6452e1db97b29ce9" providerId="LiveId" clId="{626C2B22-7330-DC43-BA3B-60830AA689C1}" dt="2023-09-15T07:56:26.939" v="390" actId="2696"/>
        <pc:sldMkLst>
          <pc:docMk/>
          <pc:sldMk cId="1906288047" sldId="435"/>
        </pc:sldMkLst>
        <pc:spChg chg="mod">
          <ac:chgData name="romain egele" userId="6452e1db97b29ce9" providerId="LiveId" clId="{626C2B22-7330-DC43-BA3B-60830AA689C1}" dt="2023-09-15T07:42:01.089" v="156" actId="20577"/>
          <ac:spMkLst>
            <pc:docMk/>
            <pc:sldMk cId="1906288047" sldId="435"/>
            <ac:spMk id="2" creationId="{9C6323C9-419A-81B6-E6D1-7C2A9D626B53}"/>
          </ac:spMkLst>
        </pc:spChg>
        <pc:picChg chg="del">
          <ac:chgData name="romain egele" userId="6452e1db97b29ce9" providerId="LiveId" clId="{626C2B22-7330-DC43-BA3B-60830AA689C1}" dt="2023-09-15T07:41:41.314" v="115" actId="478"/>
          <ac:picMkLst>
            <pc:docMk/>
            <pc:sldMk cId="1906288047" sldId="435"/>
            <ac:picMk id="3" creationId="{884A63D5-CA49-639B-6F38-27B2D2E05DB5}"/>
          </ac:picMkLst>
        </pc:picChg>
      </pc:sldChg>
      <pc:sldChg chg="modSp mod ord modAnim">
        <pc:chgData name="romain egele" userId="6452e1db97b29ce9" providerId="LiveId" clId="{626C2B22-7330-DC43-BA3B-60830AA689C1}" dt="2023-09-18T08:24:58.537" v="2877" actId="20577"/>
        <pc:sldMkLst>
          <pc:docMk/>
          <pc:sldMk cId="3934671912" sldId="439"/>
        </pc:sldMkLst>
        <pc:spChg chg="mod">
          <ac:chgData name="romain egele" userId="6452e1db97b29ce9" providerId="LiveId" clId="{626C2B22-7330-DC43-BA3B-60830AA689C1}" dt="2023-09-15T12:56:31.817" v="1923" actId="207"/>
          <ac:spMkLst>
            <pc:docMk/>
            <pc:sldMk cId="3934671912" sldId="439"/>
            <ac:spMk id="2" creationId="{D4DFDE41-AE5F-F2F8-A284-D0B79978D3A3}"/>
          </ac:spMkLst>
        </pc:spChg>
        <pc:spChg chg="mod">
          <ac:chgData name="romain egele" userId="6452e1db97b29ce9" providerId="LiveId" clId="{626C2B22-7330-DC43-BA3B-60830AA689C1}" dt="2023-09-18T08:24:58.537" v="2877" actId="20577"/>
          <ac:spMkLst>
            <pc:docMk/>
            <pc:sldMk cId="3934671912" sldId="439"/>
            <ac:spMk id="5" creationId="{AAB09EAD-357A-E17F-C6FB-8AE2392F7DD2}"/>
          </ac:spMkLst>
        </pc:spChg>
      </pc:sldChg>
      <pc:sldChg chg="modSp mod ord">
        <pc:chgData name="romain egele" userId="6452e1db97b29ce9" providerId="LiveId" clId="{626C2B22-7330-DC43-BA3B-60830AA689C1}" dt="2023-09-18T08:53:59.118" v="3180" actId="20578"/>
        <pc:sldMkLst>
          <pc:docMk/>
          <pc:sldMk cId="674028588" sldId="443"/>
        </pc:sldMkLst>
        <pc:spChg chg="mod">
          <ac:chgData name="romain egele" userId="6452e1db97b29ce9" providerId="LiveId" clId="{626C2B22-7330-DC43-BA3B-60830AA689C1}" dt="2023-09-15T12:32:01.713" v="1171" actId="20577"/>
          <ac:spMkLst>
            <pc:docMk/>
            <pc:sldMk cId="674028588" sldId="443"/>
            <ac:spMk id="2" creationId="{D4DFDE41-AE5F-F2F8-A284-D0B79978D3A3}"/>
          </ac:spMkLst>
        </pc:spChg>
        <pc:picChg chg="mod">
          <ac:chgData name="romain egele" userId="6452e1db97b29ce9" providerId="LiveId" clId="{626C2B22-7330-DC43-BA3B-60830AA689C1}" dt="2023-09-18T08:22:38.426" v="2773" actId="1076"/>
          <ac:picMkLst>
            <pc:docMk/>
            <pc:sldMk cId="674028588" sldId="443"/>
            <ac:picMk id="18" creationId="{DED3E172-F1FA-CE1A-25F8-E9F416258A50}"/>
          </ac:picMkLst>
        </pc:picChg>
        <pc:picChg chg="mod">
          <ac:chgData name="romain egele" userId="6452e1db97b29ce9" providerId="LiveId" clId="{626C2B22-7330-DC43-BA3B-60830AA689C1}" dt="2023-09-18T08:22:41.225" v="2774" actId="1076"/>
          <ac:picMkLst>
            <pc:docMk/>
            <pc:sldMk cId="674028588" sldId="443"/>
            <ac:picMk id="20" creationId="{2C188414-9445-406A-CEDD-2CAD4B3B27E1}"/>
          </ac:picMkLst>
        </pc:picChg>
      </pc:sldChg>
      <pc:sldChg chg="addSp delSp modSp add mod delAnim modAnim">
        <pc:chgData name="romain egele" userId="6452e1db97b29ce9" providerId="LiveId" clId="{626C2B22-7330-DC43-BA3B-60830AA689C1}" dt="2023-09-18T08:57:27.299" v="3248"/>
        <pc:sldMkLst>
          <pc:docMk/>
          <pc:sldMk cId="1975033374" sldId="444"/>
        </pc:sldMkLst>
        <pc:spChg chg="mod">
          <ac:chgData name="romain egele" userId="6452e1db97b29ce9" providerId="LiveId" clId="{626C2B22-7330-DC43-BA3B-60830AA689C1}" dt="2023-09-15T12:32:43.351" v="1251" actId="20577"/>
          <ac:spMkLst>
            <pc:docMk/>
            <pc:sldMk cId="1975033374" sldId="444"/>
            <ac:spMk id="2" creationId="{D4DFDE41-AE5F-F2F8-A284-D0B79978D3A3}"/>
          </ac:spMkLst>
        </pc:spChg>
        <pc:spChg chg="add mod">
          <ac:chgData name="romain egele" userId="6452e1db97b29ce9" providerId="LiveId" clId="{626C2B22-7330-DC43-BA3B-60830AA689C1}" dt="2023-09-15T12:36:56.214" v="1482" actId="20577"/>
          <ac:spMkLst>
            <pc:docMk/>
            <pc:sldMk cId="1975033374" sldId="444"/>
            <ac:spMk id="4" creationId="{C9F397C0-0D5A-6CBA-6B4F-8E0A9C2C53F4}"/>
          </ac:spMkLst>
        </pc:spChg>
        <pc:spChg chg="add mod">
          <ac:chgData name="romain egele" userId="6452e1db97b29ce9" providerId="LiveId" clId="{626C2B22-7330-DC43-BA3B-60830AA689C1}" dt="2023-09-15T12:41:22.947" v="1488" actId="14100"/>
          <ac:spMkLst>
            <pc:docMk/>
            <pc:sldMk cId="1975033374" sldId="444"/>
            <ac:spMk id="6" creationId="{3B6BBC0C-0EF4-BF18-45AF-721BCDE17D14}"/>
          </ac:spMkLst>
        </pc:spChg>
        <pc:spChg chg="add mod">
          <ac:chgData name="romain egele" userId="6452e1db97b29ce9" providerId="LiveId" clId="{626C2B22-7330-DC43-BA3B-60830AA689C1}" dt="2023-09-15T12:41:35.232" v="1499" actId="1076"/>
          <ac:spMkLst>
            <pc:docMk/>
            <pc:sldMk cId="1975033374" sldId="444"/>
            <ac:spMk id="7" creationId="{BD043C89-3CEC-6DF1-FA08-D91EB9CC21A0}"/>
          </ac:spMkLst>
        </pc:spChg>
        <pc:spChg chg="add mod">
          <ac:chgData name="romain egele" userId="6452e1db97b29ce9" providerId="LiveId" clId="{626C2B22-7330-DC43-BA3B-60830AA689C1}" dt="2023-09-15T12:44:25.584" v="1510" actId="1076"/>
          <ac:spMkLst>
            <pc:docMk/>
            <pc:sldMk cId="1975033374" sldId="444"/>
            <ac:spMk id="8" creationId="{0FF4B18C-477B-3E91-B418-0CD35D62F709}"/>
          </ac:spMkLst>
        </pc:spChg>
        <pc:spChg chg="add del mod">
          <ac:chgData name="romain egele" userId="6452e1db97b29ce9" providerId="LiveId" clId="{626C2B22-7330-DC43-BA3B-60830AA689C1}" dt="2023-09-15T12:44:29.118" v="1512"/>
          <ac:spMkLst>
            <pc:docMk/>
            <pc:sldMk cId="1975033374" sldId="444"/>
            <ac:spMk id="10" creationId="{AF50A5C9-76C5-B2C3-A22A-D1465E0FD216}"/>
          </ac:spMkLst>
        </pc:spChg>
        <pc:spChg chg="add mod">
          <ac:chgData name="romain egele" userId="6452e1db97b29ce9" providerId="LiveId" clId="{626C2B22-7330-DC43-BA3B-60830AA689C1}" dt="2023-09-15T12:44:43.038" v="1514" actId="1076"/>
          <ac:spMkLst>
            <pc:docMk/>
            <pc:sldMk cId="1975033374" sldId="444"/>
            <ac:spMk id="11" creationId="{9C1810B5-E5B0-EDA7-110C-BC3248BE2473}"/>
          </ac:spMkLst>
        </pc:spChg>
        <pc:spChg chg="add del mod">
          <ac:chgData name="romain egele" userId="6452e1db97b29ce9" providerId="LiveId" clId="{626C2B22-7330-DC43-BA3B-60830AA689C1}" dt="2023-09-15T12:45:18.366" v="1519" actId="21"/>
          <ac:spMkLst>
            <pc:docMk/>
            <pc:sldMk cId="1975033374" sldId="444"/>
            <ac:spMk id="12" creationId="{8C25DC48-E31C-5D32-A447-F2FE547A9DB1}"/>
          </ac:spMkLst>
        </pc:spChg>
        <pc:spChg chg="add mod">
          <ac:chgData name="romain egele" userId="6452e1db97b29ce9" providerId="LiveId" clId="{626C2B22-7330-DC43-BA3B-60830AA689C1}" dt="2023-09-18T08:54:45.679" v="3200" actId="20577"/>
          <ac:spMkLst>
            <pc:docMk/>
            <pc:sldMk cId="1975033374" sldId="444"/>
            <ac:spMk id="13" creationId="{804984A2-BC53-8683-2647-F87A0C0B8DFB}"/>
          </ac:spMkLst>
        </pc:spChg>
        <pc:spChg chg="add mod">
          <ac:chgData name="romain egele" userId="6452e1db97b29ce9" providerId="LiveId" clId="{626C2B22-7330-DC43-BA3B-60830AA689C1}" dt="2023-09-18T08:54:50.280" v="3201" actId="1076"/>
          <ac:spMkLst>
            <pc:docMk/>
            <pc:sldMk cId="1975033374" sldId="444"/>
            <ac:spMk id="14" creationId="{D53009CE-5972-87F9-44F8-A9451DF47CE6}"/>
          </ac:spMkLst>
        </pc:spChg>
        <pc:spChg chg="add mod">
          <ac:chgData name="romain egele" userId="6452e1db97b29ce9" providerId="LiveId" clId="{626C2B22-7330-DC43-BA3B-60830AA689C1}" dt="2023-09-18T08:57:21.002" v="3246" actId="1076"/>
          <ac:spMkLst>
            <pc:docMk/>
            <pc:sldMk cId="1975033374" sldId="444"/>
            <ac:spMk id="15" creationId="{1E55E5F6-87B2-867B-7B6F-D0F120B7ABC0}"/>
          </ac:spMkLst>
        </pc:spChg>
        <pc:spChg chg="add mod">
          <ac:chgData name="romain egele" userId="6452e1db97b29ce9" providerId="LiveId" clId="{626C2B22-7330-DC43-BA3B-60830AA689C1}" dt="2023-09-15T12:47:57.240" v="1548" actId="1076"/>
          <ac:spMkLst>
            <pc:docMk/>
            <pc:sldMk cId="1975033374" sldId="444"/>
            <ac:spMk id="17" creationId="{57E23916-9069-6511-BC74-B51C578D49D0}"/>
          </ac:spMkLst>
        </pc:spChg>
        <pc:spChg chg="add mod">
          <ac:chgData name="romain egele" userId="6452e1db97b29ce9" providerId="LiveId" clId="{626C2B22-7330-DC43-BA3B-60830AA689C1}" dt="2023-09-15T12:47:49.537" v="1547" actId="1035"/>
          <ac:spMkLst>
            <pc:docMk/>
            <pc:sldMk cId="1975033374" sldId="444"/>
            <ac:spMk id="18" creationId="{96611461-9FCF-1C06-B492-B566E9F47F32}"/>
          </ac:spMkLst>
        </pc:spChg>
        <pc:spChg chg="add mod">
          <ac:chgData name="romain egele" userId="6452e1db97b29ce9" providerId="LiveId" clId="{626C2B22-7330-DC43-BA3B-60830AA689C1}" dt="2023-09-15T12:48:44.375" v="1554" actId="1076"/>
          <ac:spMkLst>
            <pc:docMk/>
            <pc:sldMk cId="1975033374" sldId="444"/>
            <ac:spMk id="19" creationId="{7AF3625F-A4B1-EC2C-D6DC-55225C812AFF}"/>
          </ac:spMkLst>
        </pc:spChg>
        <pc:spChg chg="add mod">
          <ac:chgData name="romain egele" userId="6452e1db97b29ce9" providerId="LiveId" clId="{626C2B22-7330-DC43-BA3B-60830AA689C1}" dt="2023-09-15T12:48:49.137" v="1556" actId="1076"/>
          <ac:spMkLst>
            <pc:docMk/>
            <pc:sldMk cId="1975033374" sldId="444"/>
            <ac:spMk id="20" creationId="{1E8B1600-3F22-316E-94B7-F91151FC7A45}"/>
          </ac:spMkLst>
        </pc:spChg>
        <pc:grpChg chg="add del">
          <ac:chgData name="romain egele" userId="6452e1db97b29ce9" providerId="LiveId" clId="{626C2B22-7330-DC43-BA3B-60830AA689C1}" dt="2023-09-18T08:54:32.239" v="3185" actId="478"/>
          <ac:grpSpMkLst>
            <pc:docMk/>
            <pc:sldMk cId="1975033374" sldId="444"/>
            <ac:grpSpMk id="9" creationId="{73EE8E19-B979-99A1-4107-A095C2BBF3AF}"/>
          </ac:grpSpMkLst>
        </pc:grpChg>
        <pc:grpChg chg="add mod">
          <ac:chgData name="romain egele" userId="6452e1db97b29ce9" providerId="LiveId" clId="{626C2B22-7330-DC43-BA3B-60830AA689C1}" dt="2023-09-18T08:54:45.679" v="3200" actId="20577"/>
          <ac:grpSpMkLst>
            <pc:docMk/>
            <pc:sldMk cId="1975033374" sldId="444"/>
            <ac:grpSpMk id="10" creationId="{908CE89A-AC7C-0C60-F974-150B02BB3DC9}"/>
          </ac:grpSpMkLst>
        </pc:grpChg>
        <pc:grpChg chg="add">
          <ac:chgData name="romain egele" userId="6452e1db97b29ce9" providerId="LiveId" clId="{626C2B22-7330-DC43-BA3B-60830AA689C1}" dt="2023-09-18T08:55:35.028" v="3203" actId="164"/>
          <ac:grpSpMkLst>
            <pc:docMk/>
            <pc:sldMk cId="1975033374" sldId="444"/>
            <ac:grpSpMk id="12" creationId="{CA2E4CB0-9731-1BA2-79D8-B3E3DFE72AB8}"/>
          </ac:grpSpMkLst>
        </pc:grpChg>
        <pc:picChg chg="add mod">
          <ac:chgData name="romain egele" userId="6452e1db97b29ce9" providerId="LiveId" clId="{626C2B22-7330-DC43-BA3B-60830AA689C1}" dt="2023-09-15T12:44:25.584" v="1510" actId="1076"/>
          <ac:picMkLst>
            <pc:docMk/>
            <pc:sldMk cId="1975033374" sldId="444"/>
            <ac:picMk id="5" creationId="{E458675E-F856-3955-61E9-2932B47C1F48}"/>
          </ac:picMkLst>
        </pc:picChg>
        <pc:picChg chg="add del mod">
          <ac:chgData name="romain egele" userId="6452e1db97b29ce9" providerId="LiveId" clId="{626C2B22-7330-DC43-BA3B-60830AA689C1}" dt="2023-09-15T12:44:29.118" v="1512"/>
          <ac:picMkLst>
            <pc:docMk/>
            <pc:sldMk cId="1975033374" sldId="444"/>
            <ac:picMk id="9" creationId="{56B3A96B-F72D-4FDA-D1F7-09F0699814F6}"/>
          </ac:picMkLst>
        </pc:picChg>
        <pc:picChg chg="del">
          <ac:chgData name="romain egele" userId="6452e1db97b29ce9" providerId="LiveId" clId="{626C2B22-7330-DC43-BA3B-60830AA689C1}" dt="2023-09-15T07:22:59.124" v="41" actId="478"/>
          <ac:picMkLst>
            <pc:docMk/>
            <pc:sldMk cId="1975033374" sldId="444"/>
            <ac:picMk id="18" creationId="{DED3E172-F1FA-CE1A-25F8-E9F416258A50}"/>
          </ac:picMkLst>
        </pc:picChg>
        <pc:picChg chg="del">
          <ac:chgData name="romain egele" userId="6452e1db97b29ce9" providerId="LiveId" clId="{626C2B22-7330-DC43-BA3B-60830AA689C1}" dt="2023-09-15T07:22:59.124" v="41" actId="478"/>
          <ac:picMkLst>
            <pc:docMk/>
            <pc:sldMk cId="1975033374" sldId="444"/>
            <ac:picMk id="20" creationId="{2C188414-9445-406A-CEDD-2CAD4B3B27E1}"/>
          </ac:picMkLst>
        </pc:picChg>
        <pc:cxnChg chg="add mod">
          <ac:chgData name="romain egele" userId="6452e1db97b29ce9" providerId="LiveId" clId="{626C2B22-7330-DC43-BA3B-60830AA689C1}" dt="2023-09-15T12:48:05.631" v="1550" actId="170"/>
          <ac:cxnSpMkLst>
            <pc:docMk/>
            <pc:sldMk cId="1975033374" sldId="444"/>
            <ac:cxnSpMk id="16" creationId="{44C46B42-B855-DB2A-05BF-86B0BFDCC9C3}"/>
          </ac:cxnSpMkLst>
        </pc:cxnChg>
      </pc:sldChg>
      <pc:sldChg chg="add del ord">
        <pc:chgData name="romain egele" userId="6452e1db97b29ce9" providerId="LiveId" clId="{626C2B22-7330-DC43-BA3B-60830AA689C1}" dt="2023-09-15T07:13:06.820" v="5" actId="2696"/>
        <pc:sldMkLst>
          <pc:docMk/>
          <pc:sldMk cId="4132870517" sldId="444"/>
        </pc:sldMkLst>
      </pc:sldChg>
      <pc:sldChg chg="addSp delSp modSp add mod ord delAnim modAnim">
        <pc:chgData name="romain egele" userId="6452e1db97b29ce9" providerId="LiveId" clId="{626C2B22-7330-DC43-BA3B-60830AA689C1}" dt="2023-09-18T08:53:30.741" v="3179"/>
        <pc:sldMkLst>
          <pc:docMk/>
          <pc:sldMk cId="1931454395" sldId="445"/>
        </pc:sldMkLst>
        <pc:spChg chg="mod">
          <ac:chgData name="romain egele" userId="6452e1db97b29ce9" providerId="LiveId" clId="{626C2B22-7330-DC43-BA3B-60830AA689C1}" dt="2023-09-15T12:32:21.948" v="1201" actId="20577"/>
          <ac:spMkLst>
            <pc:docMk/>
            <pc:sldMk cId="1931454395" sldId="445"/>
            <ac:spMk id="2" creationId="{D4DFDE41-AE5F-F2F8-A284-D0B79978D3A3}"/>
          </ac:spMkLst>
        </pc:spChg>
        <pc:spChg chg="add mod">
          <ac:chgData name="romain egele" userId="6452e1db97b29ce9" providerId="LiveId" clId="{626C2B22-7330-DC43-BA3B-60830AA689C1}" dt="2023-09-18T08:46:38.974" v="3040" actId="1076"/>
          <ac:spMkLst>
            <pc:docMk/>
            <pc:sldMk cId="1931454395" sldId="445"/>
            <ac:spMk id="7" creationId="{9CA04FDF-0A48-0DC7-46FD-D0D6CCF811E1}"/>
          </ac:spMkLst>
        </pc:spChg>
        <pc:spChg chg="add mod">
          <ac:chgData name="romain egele" userId="6452e1db97b29ce9" providerId="LiveId" clId="{626C2B22-7330-DC43-BA3B-60830AA689C1}" dt="2023-09-18T08:46:33.005" v="3039" actId="13822"/>
          <ac:spMkLst>
            <pc:docMk/>
            <pc:sldMk cId="1931454395" sldId="445"/>
            <ac:spMk id="9" creationId="{697CDE20-4E9D-0D3D-414F-7E2975A71C70}"/>
          </ac:spMkLst>
        </pc:spChg>
        <pc:spChg chg="add mod">
          <ac:chgData name="romain egele" userId="6452e1db97b29ce9" providerId="LiveId" clId="{626C2B22-7330-DC43-BA3B-60830AA689C1}" dt="2023-09-18T08:47:54.904" v="3061" actId="1037"/>
          <ac:spMkLst>
            <pc:docMk/>
            <pc:sldMk cId="1931454395" sldId="445"/>
            <ac:spMk id="13" creationId="{839ED95F-EE51-A425-46E1-2940C423079F}"/>
          </ac:spMkLst>
        </pc:spChg>
        <pc:spChg chg="add mod">
          <ac:chgData name="romain egele" userId="6452e1db97b29ce9" providerId="LiveId" clId="{626C2B22-7330-DC43-BA3B-60830AA689C1}" dt="2023-09-18T08:49:46.410" v="3111" actId="208"/>
          <ac:spMkLst>
            <pc:docMk/>
            <pc:sldMk cId="1931454395" sldId="445"/>
            <ac:spMk id="14" creationId="{7DCEBFD5-1061-AE45-DECD-0278A923D9F6}"/>
          </ac:spMkLst>
        </pc:spChg>
        <pc:spChg chg="add mod">
          <ac:chgData name="romain egele" userId="6452e1db97b29ce9" providerId="LiveId" clId="{626C2B22-7330-DC43-BA3B-60830AA689C1}" dt="2023-09-18T08:49:51.955" v="3112" actId="14100"/>
          <ac:spMkLst>
            <pc:docMk/>
            <pc:sldMk cId="1931454395" sldId="445"/>
            <ac:spMk id="15" creationId="{F6CBC602-3F45-3EE4-23F1-67035FF64E66}"/>
          </ac:spMkLst>
        </pc:spChg>
        <pc:spChg chg="add del mod">
          <ac:chgData name="romain egele" userId="6452e1db97b29ce9" providerId="LiveId" clId="{626C2B22-7330-DC43-BA3B-60830AA689C1}" dt="2023-09-18T08:52:04.662" v="3148" actId="478"/>
          <ac:spMkLst>
            <pc:docMk/>
            <pc:sldMk cId="1931454395" sldId="445"/>
            <ac:spMk id="21" creationId="{35701BE3-25A9-D865-A12C-0106A71259ED}"/>
          </ac:spMkLst>
        </pc:spChg>
        <pc:spChg chg="add mod">
          <ac:chgData name="romain egele" userId="6452e1db97b29ce9" providerId="LiveId" clId="{626C2B22-7330-DC43-BA3B-60830AA689C1}" dt="2023-09-18T08:51:09.219" v="3134" actId="1076"/>
          <ac:spMkLst>
            <pc:docMk/>
            <pc:sldMk cId="1931454395" sldId="445"/>
            <ac:spMk id="22" creationId="{CD80A6E3-8208-BC65-E080-BD8A6E7AED6C}"/>
          </ac:spMkLst>
        </pc:spChg>
        <pc:spChg chg="add mod">
          <ac:chgData name="romain egele" userId="6452e1db97b29ce9" providerId="LiveId" clId="{626C2B22-7330-DC43-BA3B-60830AA689C1}" dt="2023-09-18T08:51:24.720" v="3141" actId="1076"/>
          <ac:spMkLst>
            <pc:docMk/>
            <pc:sldMk cId="1931454395" sldId="445"/>
            <ac:spMk id="23" creationId="{FB6B10D4-6479-7537-695F-D1EAAEAC1CD9}"/>
          </ac:spMkLst>
        </pc:spChg>
        <pc:spChg chg="add mod">
          <ac:chgData name="romain egele" userId="6452e1db97b29ce9" providerId="LiveId" clId="{626C2B22-7330-DC43-BA3B-60830AA689C1}" dt="2023-09-18T08:52:25.310" v="3169" actId="1076"/>
          <ac:spMkLst>
            <pc:docMk/>
            <pc:sldMk cId="1931454395" sldId="445"/>
            <ac:spMk id="24" creationId="{6C9FDBFD-21A3-47B5-97CF-0896B64F247C}"/>
          </ac:spMkLst>
        </pc:spChg>
        <pc:grpChg chg="add">
          <ac:chgData name="romain egele" userId="6452e1db97b29ce9" providerId="LiveId" clId="{626C2B22-7330-DC43-BA3B-60830AA689C1}" dt="2023-09-18T08:46:45.250" v="3041" actId="164"/>
          <ac:grpSpMkLst>
            <pc:docMk/>
            <pc:sldMk cId="1931454395" sldId="445"/>
            <ac:grpSpMk id="11" creationId="{14536531-FC12-AD6D-4CB3-4C2BE1F3DB3C}"/>
          </ac:grpSpMkLst>
        </pc:grpChg>
        <pc:grpChg chg="add">
          <ac:chgData name="romain egele" userId="6452e1db97b29ce9" providerId="LiveId" clId="{626C2B22-7330-DC43-BA3B-60830AA689C1}" dt="2023-09-18T08:50:11.250" v="3114" actId="164"/>
          <ac:grpSpMkLst>
            <pc:docMk/>
            <pc:sldMk cId="1931454395" sldId="445"/>
            <ac:grpSpMk id="20" creationId="{FC4D246E-2F74-C9F5-A043-7A0C09D6CAB0}"/>
          </ac:grpSpMkLst>
        </pc:grpChg>
        <pc:picChg chg="del">
          <ac:chgData name="romain egele" userId="6452e1db97b29ce9" providerId="LiveId" clId="{626C2B22-7330-DC43-BA3B-60830AA689C1}" dt="2023-09-15T07:26:22.275" v="46" actId="478"/>
          <ac:picMkLst>
            <pc:docMk/>
            <pc:sldMk cId="1931454395" sldId="445"/>
            <ac:picMk id="5" creationId="{E458675E-F856-3955-61E9-2932B47C1F48}"/>
          </ac:picMkLst>
        </pc:picChg>
        <pc:picChg chg="add mod">
          <ac:chgData name="romain egele" userId="6452e1db97b29ce9" providerId="LiveId" clId="{626C2B22-7330-DC43-BA3B-60830AA689C1}" dt="2023-09-18T08:49:21.190" v="3104" actId="1076"/>
          <ac:picMkLst>
            <pc:docMk/>
            <pc:sldMk cId="1931454395" sldId="445"/>
            <ac:picMk id="6" creationId="{29933A02-DEEE-07F5-9C2E-F005A1787138}"/>
          </ac:picMkLst>
        </pc:picChg>
        <pc:picChg chg="add mod">
          <ac:chgData name="romain egele" userId="6452e1db97b29ce9" providerId="LiveId" clId="{626C2B22-7330-DC43-BA3B-60830AA689C1}" dt="2023-09-15T12:34:08.414" v="1278" actId="1076"/>
          <ac:picMkLst>
            <pc:docMk/>
            <pc:sldMk cId="1931454395" sldId="445"/>
            <ac:picMk id="8" creationId="{381E3A2B-D3F8-F2FF-CFDD-D35FE82B67B9}"/>
          </ac:picMkLst>
        </pc:picChg>
        <pc:picChg chg="add mod">
          <ac:chgData name="romain egele" userId="6452e1db97b29ce9" providerId="LiveId" clId="{626C2B22-7330-DC43-BA3B-60830AA689C1}" dt="2023-09-15T12:34:14.902" v="1279" actId="1076"/>
          <ac:picMkLst>
            <pc:docMk/>
            <pc:sldMk cId="1931454395" sldId="445"/>
            <ac:picMk id="10" creationId="{CCD89251-0E00-D6DB-1303-C63F319A7B9B}"/>
          </ac:picMkLst>
        </pc:picChg>
        <pc:picChg chg="add mod">
          <ac:chgData name="romain egele" userId="6452e1db97b29ce9" providerId="LiveId" clId="{626C2B22-7330-DC43-BA3B-60830AA689C1}" dt="2023-09-15T07:28:26.516" v="58" actId="1076"/>
          <ac:picMkLst>
            <pc:docMk/>
            <pc:sldMk cId="1931454395" sldId="445"/>
            <ac:picMk id="12" creationId="{5506B1B7-D617-E205-5A19-B5E75575FF4D}"/>
          </ac:picMkLst>
        </pc:picChg>
        <pc:cxnChg chg="add mod">
          <ac:chgData name="romain egele" userId="6452e1db97b29ce9" providerId="LiveId" clId="{626C2B22-7330-DC43-BA3B-60830AA689C1}" dt="2023-09-18T08:45:46.350" v="3024" actId="1076"/>
          <ac:cxnSpMkLst>
            <pc:docMk/>
            <pc:sldMk cId="1931454395" sldId="445"/>
            <ac:cxnSpMk id="5" creationId="{6CAE14F7-BE40-30F4-B1BE-AE508575924E}"/>
          </ac:cxnSpMkLst>
        </pc:cxnChg>
        <pc:cxnChg chg="add mod">
          <ac:chgData name="romain egele" userId="6452e1db97b29ce9" providerId="LiveId" clId="{626C2B22-7330-DC43-BA3B-60830AA689C1}" dt="2023-09-18T08:50:02.937" v="3113" actId="13822"/>
          <ac:cxnSpMkLst>
            <pc:docMk/>
            <pc:sldMk cId="1931454395" sldId="445"/>
            <ac:cxnSpMk id="16" creationId="{F3682003-7563-28AD-AD15-CAF5BABAA7BF}"/>
          </ac:cxnSpMkLst>
        </pc:cxnChg>
        <pc:cxnChg chg="add mod">
          <ac:chgData name="romain egele" userId="6452e1db97b29ce9" providerId="LiveId" clId="{626C2B22-7330-DC43-BA3B-60830AA689C1}" dt="2023-09-18T08:53:04.792" v="3176" actId="14100"/>
          <ac:cxnSpMkLst>
            <pc:docMk/>
            <pc:sldMk cId="1931454395" sldId="445"/>
            <ac:cxnSpMk id="25" creationId="{C527C090-AA9D-7A37-1832-773773C6ACC0}"/>
          </ac:cxnSpMkLst>
        </pc:cxnChg>
        <pc:cxnChg chg="add mod">
          <ac:chgData name="romain egele" userId="6452e1db97b29ce9" providerId="LiveId" clId="{626C2B22-7330-DC43-BA3B-60830AA689C1}" dt="2023-09-18T08:53:27.358" v="3178" actId="1076"/>
          <ac:cxnSpMkLst>
            <pc:docMk/>
            <pc:sldMk cId="1931454395" sldId="445"/>
            <ac:cxnSpMk id="27" creationId="{277E7085-73A1-4975-347A-2525A5A38646}"/>
          </ac:cxnSpMkLst>
        </pc:cxnChg>
      </pc:sldChg>
      <pc:sldChg chg="addSp delSp modSp add mod ord">
        <pc:chgData name="romain egele" userId="6452e1db97b29ce9" providerId="LiveId" clId="{626C2B22-7330-DC43-BA3B-60830AA689C1}" dt="2023-09-18T08:26:17.353" v="2885" actId="20578"/>
        <pc:sldMkLst>
          <pc:docMk/>
          <pc:sldMk cId="1428428758" sldId="446"/>
        </pc:sldMkLst>
        <pc:spChg chg="mod">
          <ac:chgData name="romain egele" userId="6452e1db97b29ce9" providerId="LiveId" clId="{626C2B22-7330-DC43-BA3B-60830AA689C1}" dt="2023-09-15T12:31:30.859" v="1151" actId="20577"/>
          <ac:spMkLst>
            <pc:docMk/>
            <pc:sldMk cId="1428428758" sldId="446"/>
            <ac:spMk id="2" creationId="{D4DFDE41-AE5F-F2F8-A284-D0B79978D3A3}"/>
          </ac:spMkLst>
        </pc:spChg>
        <pc:picChg chg="add mod">
          <ac:chgData name="romain egele" userId="6452e1db97b29ce9" providerId="LiveId" clId="{626C2B22-7330-DC43-BA3B-60830AA689C1}" dt="2023-09-15T07:29:44.333" v="72" actId="1076"/>
          <ac:picMkLst>
            <pc:docMk/>
            <pc:sldMk cId="1428428758" sldId="446"/>
            <ac:picMk id="5" creationId="{F830AF66-AFC0-1B29-99B0-038F57B67D7D}"/>
          </ac:picMkLst>
        </pc:picChg>
        <pc:picChg chg="del">
          <ac:chgData name="romain egele" userId="6452e1db97b29ce9" providerId="LiveId" clId="{626C2B22-7330-DC43-BA3B-60830AA689C1}" dt="2023-09-15T07:29:01.451" v="62" actId="478"/>
          <ac:picMkLst>
            <pc:docMk/>
            <pc:sldMk cId="1428428758" sldId="446"/>
            <ac:picMk id="6" creationId="{29933A02-DEEE-07F5-9C2E-F005A1787138}"/>
          </ac:picMkLst>
        </pc:picChg>
        <pc:picChg chg="del">
          <ac:chgData name="romain egele" userId="6452e1db97b29ce9" providerId="LiveId" clId="{626C2B22-7330-DC43-BA3B-60830AA689C1}" dt="2023-09-15T07:29:08.534" v="65" actId="478"/>
          <ac:picMkLst>
            <pc:docMk/>
            <pc:sldMk cId="1428428758" sldId="446"/>
            <ac:picMk id="8" creationId="{381E3A2B-D3F8-F2FF-CFDD-D35FE82B67B9}"/>
          </ac:picMkLst>
        </pc:picChg>
        <pc:picChg chg="add mod">
          <ac:chgData name="romain egele" userId="6452e1db97b29ce9" providerId="LiveId" clId="{626C2B22-7330-DC43-BA3B-60830AA689C1}" dt="2023-09-15T07:29:24.939" v="69" actId="1076"/>
          <ac:picMkLst>
            <pc:docMk/>
            <pc:sldMk cId="1428428758" sldId="446"/>
            <ac:picMk id="9" creationId="{8A09726E-2749-590C-0101-39D123CABD85}"/>
          </ac:picMkLst>
        </pc:picChg>
        <pc:picChg chg="del">
          <ac:chgData name="romain egele" userId="6452e1db97b29ce9" providerId="LiveId" clId="{626C2B22-7330-DC43-BA3B-60830AA689C1}" dt="2023-09-15T07:29:01.451" v="62" actId="478"/>
          <ac:picMkLst>
            <pc:docMk/>
            <pc:sldMk cId="1428428758" sldId="446"/>
            <ac:picMk id="10" creationId="{CCD89251-0E00-D6DB-1303-C63F319A7B9B}"/>
          </ac:picMkLst>
        </pc:picChg>
        <pc:picChg chg="add del mod">
          <ac:chgData name="romain egele" userId="6452e1db97b29ce9" providerId="LiveId" clId="{626C2B22-7330-DC43-BA3B-60830AA689C1}" dt="2023-09-15T07:29:28.616" v="70" actId="478"/>
          <ac:picMkLst>
            <pc:docMk/>
            <pc:sldMk cId="1428428758" sldId="446"/>
            <ac:picMk id="11" creationId="{ED53112D-85AE-3A16-69FA-E56B6C8D20F4}"/>
          </ac:picMkLst>
        </pc:picChg>
        <pc:picChg chg="del">
          <ac:chgData name="romain egele" userId="6452e1db97b29ce9" providerId="LiveId" clId="{626C2B22-7330-DC43-BA3B-60830AA689C1}" dt="2023-09-15T07:29:06.687" v="64" actId="478"/>
          <ac:picMkLst>
            <pc:docMk/>
            <pc:sldMk cId="1428428758" sldId="446"/>
            <ac:picMk id="12" creationId="{5506B1B7-D617-E205-5A19-B5E75575FF4D}"/>
          </ac:picMkLst>
        </pc:picChg>
        <pc:picChg chg="add del mod">
          <ac:chgData name="romain egele" userId="6452e1db97b29ce9" providerId="LiveId" clId="{626C2B22-7330-DC43-BA3B-60830AA689C1}" dt="2023-09-15T07:29:46.201" v="73" actId="478"/>
          <ac:picMkLst>
            <pc:docMk/>
            <pc:sldMk cId="1428428758" sldId="446"/>
            <ac:picMk id="13" creationId="{98D3166F-D7FB-086D-8D3D-2C85203DDA81}"/>
          </ac:picMkLst>
        </pc:picChg>
        <pc:picChg chg="add mod">
          <ac:chgData name="romain egele" userId="6452e1db97b29ce9" providerId="LiveId" clId="{626C2B22-7330-DC43-BA3B-60830AA689C1}" dt="2023-09-15T07:30:58.429" v="78" actId="1076"/>
          <ac:picMkLst>
            <pc:docMk/>
            <pc:sldMk cId="1428428758" sldId="446"/>
            <ac:picMk id="15" creationId="{149F850C-CBB9-FE79-6545-67F8128B619A}"/>
          </ac:picMkLst>
        </pc:picChg>
        <pc:picChg chg="add mod">
          <ac:chgData name="romain egele" userId="6452e1db97b29ce9" providerId="LiveId" clId="{626C2B22-7330-DC43-BA3B-60830AA689C1}" dt="2023-09-15T07:30:51.679" v="77" actId="1076"/>
          <ac:picMkLst>
            <pc:docMk/>
            <pc:sldMk cId="1428428758" sldId="446"/>
            <ac:picMk id="17" creationId="{515DC9F7-6C4E-6597-B418-F748B65CCD79}"/>
          </ac:picMkLst>
        </pc:picChg>
      </pc:sldChg>
      <pc:sldChg chg="modSp add mod ord modAnim">
        <pc:chgData name="romain egele" userId="6452e1db97b29ce9" providerId="LiveId" clId="{626C2B22-7330-DC43-BA3B-60830AA689C1}" dt="2023-09-15T12:00:34.409" v="444" actId="14100"/>
        <pc:sldMkLst>
          <pc:docMk/>
          <pc:sldMk cId="610479177" sldId="447"/>
        </pc:sldMkLst>
        <pc:spChg chg="mod">
          <ac:chgData name="romain egele" userId="6452e1db97b29ce9" providerId="LiveId" clId="{626C2B22-7330-DC43-BA3B-60830AA689C1}" dt="2023-09-15T07:56:01.427" v="389" actId="207"/>
          <ac:spMkLst>
            <pc:docMk/>
            <pc:sldMk cId="610479177" sldId="447"/>
            <ac:spMk id="2" creationId="{F83C3B54-85B6-2C40-8BDF-72FA5401B2B5}"/>
          </ac:spMkLst>
        </pc:spChg>
        <pc:spChg chg="mod">
          <ac:chgData name="romain egele" userId="6452e1db97b29ce9" providerId="LiveId" clId="{626C2B22-7330-DC43-BA3B-60830AA689C1}" dt="2023-09-15T12:00:34.409" v="444" actId="14100"/>
          <ac:spMkLst>
            <pc:docMk/>
            <pc:sldMk cId="610479177" sldId="447"/>
            <ac:spMk id="21" creationId="{1CC6FE92-F14E-69A5-201A-9029CAE534E6}"/>
          </ac:spMkLst>
        </pc:spChg>
        <pc:picChg chg="mod">
          <ac:chgData name="romain egele" userId="6452e1db97b29ce9" providerId="LiveId" clId="{626C2B22-7330-DC43-BA3B-60830AA689C1}" dt="2023-09-15T12:00:22.024" v="441" actId="1076"/>
          <ac:picMkLst>
            <pc:docMk/>
            <pc:sldMk cId="610479177" sldId="447"/>
            <ac:picMk id="11" creationId="{E57D9A33-2A41-9105-DB60-AC8502C7B478}"/>
          </ac:picMkLst>
        </pc:picChg>
      </pc:sldChg>
      <pc:sldChg chg="addSp delSp modSp add mod ord delAnim modAnim">
        <pc:chgData name="romain egele" userId="6452e1db97b29ce9" providerId="LiveId" clId="{626C2B22-7330-DC43-BA3B-60830AA689C1}" dt="2023-09-18T08:26:45.098" v="2887"/>
        <pc:sldMkLst>
          <pc:docMk/>
          <pc:sldMk cId="2121802761" sldId="448"/>
        </pc:sldMkLst>
        <pc:spChg chg="del">
          <ac:chgData name="romain egele" userId="6452e1db97b29ce9" providerId="LiveId" clId="{626C2B22-7330-DC43-BA3B-60830AA689C1}" dt="2023-09-15T12:15:35.690" v="841" actId="478"/>
          <ac:spMkLst>
            <pc:docMk/>
            <pc:sldMk cId="2121802761" sldId="448"/>
            <ac:spMk id="4" creationId="{F554D644-AFCB-3E4D-1852-59DEF2840598}"/>
          </ac:spMkLst>
        </pc:spChg>
        <pc:spChg chg="del">
          <ac:chgData name="romain egele" userId="6452e1db97b29ce9" providerId="LiveId" clId="{626C2B22-7330-DC43-BA3B-60830AA689C1}" dt="2023-09-15T12:15:32.127" v="839" actId="478"/>
          <ac:spMkLst>
            <pc:docMk/>
            <pc:sldMk cId="2121802761" sldId="448"/>
            <ac:spMk id="6" creationId="{8ACE967D-4A4A-5C7C-87E0-1B6DD8BE9F23}"/>
          </ac:spMkLst>
        </pc:spChg>
        <pc:spChg chg="del">
          <ac:chgData name="romain egele" userId="6452e1db97b29ce9" providerId="LiveId" clId="{626C2B22-7330-DC43-BA3B-60830AA689C1}" dt="2023-09-15T12:15:30.708" v="838" actId="478"/>
          <ac:spMkLst>
            <pc:docMk/>
            <pc:sldMk cId="2121802761" sldId="448"/>
            <ac:spMk id="8" creationId="{8D5C1AD6-B159-88F6-280D-B3F629ACFBE1}"/>
          </ac:spMkLst>
        </pc:spChg>
        <pc:spChg chg="del">
          <ac:chgData name="romain egele" userId="6452e1db97b29ce9" providerId="LiveId" clId="{626C2B22-7330-DC43-BA3B-60830AA689C1}" dt="2023-09-15T12:15:30.708" v="838" actId="478"/>
          <ac:spMkLst>
            <pc:docMk/>
            <pc:sldMk cId="2121802761" sldId="448"/>
            <ac:spMk id="10" creationId="{B68A97A2-7F4F-717A-B7D9-EABF63D26877}"/>
          </ac:spMkLst>
        </pc:spChg>
        <pc:spChg chg="del">
          <ac:chgData name="romain egele" userId="6452e1db97b29ce9" providerId="LiveId" clId="{626C2B22-7330-DC43-BA3B-60830AA689C1}" dt="2023-09-15T12:15:33.950" v="840" actId="478"/>
          <ac:spMkLst>
            <pc:docMk/>
            <pc:sldMk cId="2121802761" sldId="448"/>
            <ac:spMk id="11" creationId="{46BEE537-05FA-7ADE-EC91-6E34136E0332}"/>
          </ac:spMkLst>
        </pc:spChg>
        <pc:spChg chg="del">
          <ac:chgData name="romain egele" userId="6452e1db97b29ce9" providerId="LiveId" clId="{626C2B22-7330-DC43-BA3B-60830AA689C1}" dt="2023-09-15T12:15:30.708" v="838" actId="478"/>
          <ac:spMkLst>
            <pc:docMk/>
            <pc:sldMk cId="2121802761" sldId="448"/>
            <ac:spMk id="12" creationId="{1C3F33B9-891F-41B0-B5C6-2F398540389B}"/>
          </ac:spMkLst>
        </pc:spChg>
        <pc:picChg chg="del">
          <ac:chgData name="romain egele" userId="6452e1db97b29ce9" providerId="LiveId" clId="{626C2B22-7330-DC43-BA3B-60830AA689C1}" dt="2023-09-15T12:15:30.708" v="838" actId="478"/>
          <ac:picMkLst>
            <pc:docMk/>
            <pc:sldMk cId="2121802761" sldId="448"/>
            <ac:picMk id="5" creationId="{3EB3E9AA-C5E9-27E3-54A7-B550C7BDAD52}"/>
          </ac:picMkLst>
        </pc:picChg>
        <pc:picChg chg="add del mod">
          <ac:chgData name="romain egele" userId="6452e1db97b29ce9" providerId="LiveId" clId="{626C2B22-7330-DC43-BA3B-60830AA689C1}" dt="2023-09-15T12:19:32.337" v="850" actId="478"/>
          <ac:picMkLst>
            <pc:docMk/>
            <pc:sldMk cId="2121802761" sldId="448"/>
            <ac:picMk id="7" creationId="{6EB57429-8578-1A0C-52B5-6CD87B64EBF5}"/>
          </ac:picMkLst>
        </pc:picChg>
        <pc:picChg chg="add del mod">
          <ac:chgData name="romain egele" userId="6452e1db97b29ce9" providerId="LiveId" clId="{626C2B22-7330-DC43-BA3B-60830AA689C1}" dt="2023-09-15T12:19:32.337" v="850" actId="478"/>
          <ac:picMkLst>
            <pc:docMk/>
            <pc:sldMk cId="2121802761" sldId="448"/>
            <ac:picMk id="13" creationId="{5C586679-BC03-0824-6885-E394014AB8AF}"/>
          </ac:picMkLst>
        </pc:picChg>
        <pc:picChg chg="add del mod">
          <ac:chgData name="romain egele" userId="6452e1db97b29ce9" providerId="LiveId" clId="{626C2B22-7330-DC43-BA3B-60830AA689C1}" dt="2023-09-15T12:19:32.337" v="850" actId="478"/>
          <ac:picMkLst>
            <pc:docMk/>
            <pc:sldMk cId="2121802761" sldId="448"/>
            <ac:picMk id="14" creationId="{80D5BA91-E51D-BE1D-E563-74AFC9697633}"/>
          </ac:picMkLst>
        </pc:picChg>
        <pc:picChg chg="add del mod">
          <ac:chgData name="romain egele" userId="6452e1db97b29ce9" providerId="LiveId" clId="{626C2B22-7330-DC43-BA3B-60830AA689C1}" dt="2023-09-15T12:19:32.337" v="850" actId="478"/>
          <ac:picMkLst>
            <pc:docMk/>
            <pc:sldMk cId="2121802761" sldId="448"/>
            <ac:picMk id="15" creationId="{4B0A0A56-821A-5AEE-FA1B-EFA5F39D9EDD}"/>
          </ac:picMkLst>
        </pc:picChg>
        <pc:picChg chg="add mod modCrop">
          <ac:chgData name="romain egele" userId="6452e1db97b29ce9" providerId="LiveId" clId="{626C2B22-7330-DC43-BA3B-60830AA689C1}" dt="2023-09-15T12:20:48.821" v="909" actId="1037"/>
          <ac:picMkLst>
            <pc:docMk/>
            <pc:sldMk cId="2121802761" sldId="448"/>
            <ac:picMk id="17" creationId="{7D68DB85-815B-71D9-8A4D-CDE3A9E03F38}"/>
          </ac:picMkLst>
        </pc:picChg>
        <pc:picChg chg="add del mod">
          <ac:chgData name="romain egele" userId="6452e1db97b29ce9" providerId="LiveId" clId="{626C2B22-7330-DC43-BA3B-60830AA689C1}" dt="2023-09-15T12:19:48.658" v="855" actId="478"/>
          <ac:picMkLst>
            <pc:docMk/>
            <pc:sldMk cId="2121802761" sldId="448"/>
            <ac:picMk id="18" creationId="{AD8F42BD-19F9-E6A5-F4D4-F7FF24B354B4}"/>
          </ac:picMkLst>
        </pc:picChg>
        <pc:picChg chg="add mod modCrop">
          <ac:chgData name="romain egele" userId="6452e1db97b29ce9" providerId="LiveId" clId="{626C2B22-7330-DC43-BA3B-60830AA689C1}" dt="2023-09-15T12:20:48.821" v="909" actId="1037"/>
          <ac:picMkLst>
            <pc:docMk/>
            <pc:sldMk cId="2121802761" sldId="448"/>
            <ac:picMk id="19" creationId="{7041DFF1-51EB-E532-1062-8DEEB31C1B4A}"/>
          </ac:picMkLst>
        </pc:picChg>
        <pc:picChg chg="add mod">
          <ac:chgData name="romain egele" userId="6452e1db97b29ce9" providerId="LiveId" clId="{626C2B22-7330-DC43-BA3B-60830AA689C1}" dt="2023-09-15T12:20:48.821" v="909" actId="1037"/>
          <ac:picMkLst>
            <pc:docMk/>
            <pc:sldMk cId="2121802761" sldId="448"/>
            <ac:picMk id="20" creationId="{AC96BD72-9201-B5BF-1E1D-DDEC78D146FA}"/>
          </ac:picMkLst>
        </pc:picChg>
        <pc:picChg chg="add mod">
          <ac:chgData name="romain egele" userId="6452e1db97b29ce9" providerId="LiveId" clId="{626C2B22-7330-DC43-BA3B-60830AA689C1}" dt="2023-09-15T12:20:48.821" v="909" actId="1037"/>
          <ac:picMkLst>
            <pc:docMk/>
            <pc:sldMk cId="2121802761" sldId="448"/>
            <ac:picMk id="21" creationId="{3E0F528A-359A-741A-AB28-95091F19C800}"/>
          </ac:picMkLst>
        </pc:picChg>
        <pc:picChg chg="del">
          <ac:chgData name="romain egele" userId="6452e1db97b29ce9" providerId="LiveId" clId="{626C2B22-7330-DC43-BA3B-60830AA689C1}" dt="2023-09-15T12:15:30.708" v="838" actId="478"/>
          <ac:picMkLst>
            <pc:docMk/>
            <pc:sldMk cId="2121802761" sldId="448"/>
            <ac:picMk id="2054" creationId="{2996AC4E-7B4B-3A5E-8A32-31633D6F28D9}"/>
          </ac:picMkLst>
        </pc:picChg>
        <pc:cxnChg chg="del">
          <ac:chgData name="romain egele" userId="6452e1db97b29ce9" providerId="LiveId" clId="{626C2B22-7330-DC43-BA3B-60830AA689C1}" dt="2023-09-15T12:15:30.708" v="838" actId="478"/>
          <ac:cxnSpMkLst>
            <pc:docMk/>
            <pc:sldMk cId="2121802761" sldId="448"/>
            <ac:cxnSpMk id="9" creationId="{1A94E549-A081-8C14-FB88-60E454ED38E5}"/>
          </ac:cxnSpMkLst>
        </pc:cxnChg>
      </pc:sldChg>
      <pc:sldChg chg="modSp add mod ord">
        <pc:chgData name="romain egele" userId="6452e1db97b29ce9" providerId="LiveId" clId="{626C2B22-7330-DC43-BA3B-60830AA689C1}" dt="2023-09-18T08:20:57.968" v="2772" actId="20577"/>
        <pc:sldMkLst>
          <pc:docMk/>
          <pc:sldMk cId="584822193" sldId="449"/>
        </pc:sldMkLst>
        <pc:spChg chg="mod">
          <ac:chgData name="romain egele" userId="6452e1db97b29ce9" providerId="LiveId" clId="{626C2B22-7330-DC43-BA3B-60830AA689C1}" dt="2023-09-18T08:20:57.968" v="2772" actId="20577"/>
          <ac:spMkLst>
            <pc:docMk/>
            <pc:sldMk cId="584822193" sldId="449"/>
            <ac:spMk id="2" creationId="{D4DFDE41-AE5F-F2F8-A284-D0B79978D3A3}"/>
          </ac:spMkLst>
        </pc:spChg>
      </pc:sldChg>
      <pc:sldChg chg="modSp add mod ord">
        <pc:chgData name="romain egele" userId="6452e1db97b29ce9" providerId="LiveId" clId="{626C2B22-7330-DC43-BA3B-60830AA689C1}" dt="2023-09-15T12:29:15.399" v="1083" actId="20577"/>
        <pc:sldMkLst>
          <pc:docMk/>
          <pc:sldMk cId="4089798835" sldId="450"/>
        </pc:sldMkLst>
        <pc:spChg chg="mod">
          <ac:chgData name="romain egele" userId="6452e1db97b29ce9" providerId="LiveId" clId="{626C2B22-7330-DC43-BA3B-60830AA689C1}" dt="2023-09-15T12:29:15.399" v="1083" actId="20577"/>
          <ac:spMkLst>
            <pc:docMk/>
            <pc:sldMk cId="4089798835" sldId="450"/>
            <ac:spMk id="2" creationId="{3504B94B-8A8B-DD86-29AC-51052CC29B79}"/>
          </ac:spMkLst>
        </pc:spChg>
      </pc:sldChg>
      <pc:sldChg chg="addSp delSp modSp add mod ord delAnim">
        <pc:chgData name="romain egele" userId="6452e1db97b29ce9" providerId="LiveId" clId="{626C2B22-7330-DC43-BA3B-60830AA689C1}" dt="2023-09-18T08:23:18.267" v="2836" actId="20577"/>
        <pc:sldMkLst>
          <pc:docMk/>
          <pc:sldMk cId="2361974307" sldId="451"/>
        </pc:sldMkLst>
        <pc:spChg chg="mod">
          <ac:chgData name="romain egele" userId="6452e1db97b29ce9" providerId="LiveId" clId="{626C2B22-7330-DC43-BA3B-60830AA689C1}" dt="2023-09-15T12:32:58.919" v="1274" actId="207"/>
          <ac:spMkLst>
            <pc:docMk/>
            <pc:sldMk cId="2361974307" sldId="451"/>
            <ac:spMk id="2" creationId="{D4DFDE41-AE5F-F2F8-A284-D0B79978D3A3}"/>
          </ac:spMkLst>
        </pc:spChg>
        <pc:spChg chg="add mod">
          <ac:chgData name="romain egele" userId="6452e1db97b29ce9" providerId="LiveId" clId="{626C2B22-7330-DC43-BA3B-60830AA689C1}" dt="2023-09-18T08:23:18.267" v="2836" actId="20577"/>
          <ac:spMkLst>
            <pc:docMk/>
            <pc:sldMk cId="2361974307" sldId="451"/>
            <ac:spMk id="4" creationId="{33B5E5F6-3A80-6AEC-C586-E6C21EE22B29}"/>
          </ac:spMkLst>
        </pc:spChg>
        <pc:spChg chg="del">
          <ac:chgData name="romain egele" userId="6452e1db97b29ce9" providerId="LiveId" clId="{626C2B22-7330-DC43-BA3B-60830AA689C1}" dt="2023-09-15T12:33:03.700" v="1275" actId="478"/>
          <ac:spMkLst>
            <pc:docMk/>
            <pc:sldMk cId="2361974307" sldId="451"/>
            <ac:spMk id="7" creationId="{ADE0FCDA-36FF-B6EC-C03B-FECE74369434}"/>
          </ac:spMkLst>
        </pc:spChg>
        <pc:spChg chg="del">
          <ac:chgData name="romain egele" userId="6452e1db97b29ce9" providerId="LiveId" clId="{626C2B22-7330-DC43-BA3B-60830AA689C1}" dt="2023-09-15T12:33:03.700" v="1275" actId="478"/>
          <ac:spMkLst>
            <pc:docMk/>
            <pc:sldMk cId="2361974307" sldId="451"/>
            <ac:spMk id="8" creationId="{D6E54A77-D496-3D94-97A8-564280A9F4D0}"/>
          </ac:spMkLst>
        </pc:spChg>
        <pc:spChg chg="del">
          <ac:chgData name="romain egele" userId="6452e1db97b29ce9" providerId="LiveId" clId="{626C2B22-7330-DC43-BA3B-60830AA689C1}" dt="2023-09-15T12:33:03.700" v="1275" actId="478"/>
          <ac:spMkLst>
            <pc:docMk/>
            <pc:sldMk cId="2361974307" sldId="451"/>
            <ac:spMk id="9" creationId="{6A420DD7-4005-F6EA-B603-16B9AB6F6D97}"/>
          </ac:spMkLst>
        </pc:spChg>
        <pc:spChg chg="del">
          <ac:chgData name="romain egele" userId="6452e1db97b29ce9" providerId="LiveId" clId="{626C2B22-7330-DC43-BA3B-60830AA689C1}" dt="2023-09-15T12:33:03.700" v="1275" actId="478"/>
          <ac:spMkLst>
            <pc:docMk/>
            <pc:sldMk cId="2361974307" sldId="451"/>
            <ac:spMk id="10" creationId="{254DEDA4-0DB6-0847-3DA3-1B268326A9CE}"/>
          </ac:spMkLst>
        </pc:spChg>
        <pc:spChg chg="del">
          <ac:chgData name="romain egele" userId="6452e1db97b29ce9" providerId="LiveId" clId="{626C2B22-7330-DC43-BA3B-60830AA689C1}" dt="2023-09-15T12:33:03.700" v="1275" actId="478"/>
          <ac:spMkLst>
            <pc:docMk/>
            <pc:sldMk cId="2361974307" sldId="451"/>
            <ac:spMk id="11" creationId="{445B2A81-7FFE-C087-B7E0-438E61A033FC}"/>
          </ac:spMkLst>
        </pc:spChg>
        <pc:spChg chg="del">
          <ac:chgData name="romain egele" userId="6452e1db97b29ce9" providerId="LiveId" clId="{626C2B22-7330-DC43-BA3B-60830AA689C1}" dt="2023-09-15T12:33:03.700" v="1275" actId="478"/>
          <ac:spMkLst>
            <pc:docMk/>
            <pc:sldMk cId="2361974307" sldId="451"/>
            <ac:spMk id="12" creationId="{EA5497C0-7E5A-69B1-AFB7-911D17F1E3B2}"/>
          </ac:spMkLst>
        </pc:spChg>
        <pc:spChg chg="del">
          <ac:chgData name="romain egele" userId="6452e1db97b29ce9" providerId="LiveId" clId="{626C2B22-7330-DC43-BA3B-60830AA689C1}" dt="2023-09-15T12:33:03.700" v="1275" actId="478"/>
          <ac:spMkLst>
            <pc:docMk/>
            <pc:sldMk cId="2361974307" sldId="451"/>
            <ac:spMk id="17" creationId="{C8BFA02E-8455-1312-FA7D-E4F078238D0A}"/>
          </ac:spMkLst>
        </pc:spChg>
        <pc:grpChg chg="del">
          <ac:chgData name="romain egele" userId="6452e1db97b29ce9" providerId="LiveId" clId="{626C2B22-7330-DC43-BA3B-60830AA689C1}" dt="2023-09-15T12:33:03.700" v="1275" actId="478"/>
          <ac:grpSpMkLst>
            <pc:docMk/>
            <pc:sldMk cId="2361974307" sldId="451"/>
            <ac:grpSpMk id="5" creationId="{4425DBCB-08ED-551E-3309-8B253F09B6B2}"/>
          </ac:grpSpMkLst>
        </pc:grpChg>
        <pc:grpChg chg="del">
          <ac:chgData name="romain egele" userId="6452e1db97b29ce9" providerId="LiveId" clId="{626C2B22-7330-DC43-BA3B-60830AA689C1}" dt="2023-09-15T12:33:03.700" v="1275" actId="478"/>
          <ac:grpSpMkLst>
            <pc:docMk/>
            <pc:sldMk cId="2361974307" sldId="451"/>
            <ac:grpSpMk id="6" creationId="{D9645B3C-53D6-7B31-1E61-E6EF0DE56FDC}"/>
          </ac:grpSpMkLst>
        </pc:grpChg>
        <pc:picChg chg="del">
          <ac:chgData name="romain egele" userId="6452e1db97b29ce9" providerId="LiveId" clId="{626C2B22-7330-DC43-BA3B-60830AA689C1}" dt="2023-09-15T12:33:05.136" v="1276" actId="478"/>
          <ac:picMkLst>
            <pc:docMk/>
            <pc:sldMk cId="2361974307" sldId="451"/>
            <ac:picMk id="13" creationId="{14CBBDAA-1E55-DC24-B607-7B577A7F6A0A}"/>
          </ac:picMkLst>
        </pc:picChg>
        <pc:picChg chg="del">
          <ac:chgData name="romain egele" userId="6452e1db97b29ce9" providerId="LiveId" clId="{626C2B22-7330-DC43-BA3B-60830AA689C1}" dt="2023-09-15T12:33:03.700" v="1275" actId="478"/>
          <ac:picMkLst>
            <pc:docMk/>
            <pc:sldMk cId="2361974307" sldId="451"/>
            <ac:picMk id="21" creationId="{177FAA36-A414-57C5-6508-138EB33957C8}"/>
          </ac:picMkLst>
        </pc:picChg>
        <pc:cxnChg chg="mod">
          <ac:chgData name="romain egele" userId="6452e1db97b29ce9" providerId="LiveId" clId="{626C2B22-7330-DC43-BA3B-60830AA689C1}" dt="2023-09-15T12:33:03.700" v="1275" actId="478"/>
          <ac:cxnSpMkLst>
            <pc:docMk/>
            <pc:sldMk cId="2361974307" sldId="451"/>
            <ac:cxnSpMk id="15" creationId="{C900C7F8-FC0C-DB89-B8A6-1BF772598CFF}"/>
          </ac:cxnSpMkLst>
        </pc:cxnChg>
        <pc:cxnChg chg="mod">
          <ac:chgData name="romain egele" userId="6452e1db97b29ce9" providerId="LiveId" clId="{626C2B22-7330-DC43-BA3B-60830AA689C1}" dt="2023-09-15T12:33:03.700" v="1275" actId="478"/>
          <ac:cxnSpMkLst>
            <pc:docMk/>
            <pc:sldMk cId="2361974307" sldId="451"/>
            <ac:cxnSpMk id="34" creationId="{2B53774B-0C73-6440-3105-B16CC3C78E4C}"/>
          </ac:cxnSpMkLst>
        </pc:cxnChg>
      </pc:sldChg>
      <pc:sldChg chg="addSp delSp modSp add mod delAnim modAnim modNotes">
        <pc:chgData name="romain egele" userId="6452e1db97b29ce9" providerId="LiveId" clId="{626C2B22-7330-DC43-BA3B-60830AA689C1}" dt="2023-09-18T08:34:28.995" v="2969" actId="20577"/>
        <pc:sldMkLst>
          <pc:docMk/>
          <pc:sldMk cId="21416317" sldId="452"/>
        </pc:sldMkLst>
        <pc:spChg chg="mod">
          <ac:chgData name="romain egele" userId="6452e1db97b29ce9" providerId="LiveId" clId="{626C2B22-7330-DC43-BA3B-60830AA689C1}" dt="2023-09-18T07:37:09.742" v="2340" actId="20577"/>
          <ac:spMkLst>
            <pc:docMk/>
            <pc:sldMk cId="21416317" sldId="452"/>
            <ac:spMk id="2" creationId="{A02269FE-8004-A507-0338-063F9B384D67}"/>
          </ac:spMkLst>
        </pc:spChg>
        <pc:spChg chg="del">
          <ac:chgData name="romain egele" userId="6452e1db97b29ce9" providerId="LiveId" clId="{626C2B22-7330-DC43-BA3B-60830AA689C1}" dt="2023-09-18T07:34:58.323" v="2167" actId="478"/>
          <ac:spMkLst>
            <pc:docMk/>
            <pc:sldMk cId="21416317" sldId="452"/>
            <ac:spMk id="3" creationId="{B1F07DA9-F4E9-E57C-4FA2-0B0429D3F378}"/>
          </ac:spMkLst>
        </pc:spChg>
        <pc:spChg chg="add mod">
          <ac:chgData name="romain egele" userId="6452e1db97b29ce9" providerId="LiveId" clId="{626C2B22-7330-DC43-BA3B-60830AA689C1}" dt="2023-09-18T07:38:51.774" v="2364" actId="1076"/>
          <ac:spMkLst>
            <pc:docMk/>
            <pc:sldMk cId="21416317" sldId="452"/>
            <ac:spMk id="5" creationId="{5D440489-DD05-F1AC-4B58-E9FDEE16936E}"/>
          </ac:spMkLst>
        </pc:spChg>
        <pc:spChg chg="add del mod">
          <ac:chgData name="romain egele" userId="6452e1db97b29ce9" providerId="LiveId" clId="{626C2B22-7330-DC43-BA3B-60830AA689C1}" dt="2023-09-18T07:35:00.224" v="2168" actId="478"/>
          <ac:spMkLst>
            <pc:docMk/>
            <pc:sldMk cId="21416317" sldId="452"/>
            <ac:spMk id="7" creationId="{25D86032-723B-05AF-3B92-1FAB94CFCB44}"/>
          </ac:spMkLst>
        </pc:spChg>
        <pc:spChg chg="add mod">
          <ac:chgData name="romain egele" userId="6452e1db97b29ce9" providerId="LiveId" clId="{626C2B22-7330-DC43-BA3B-60830AA689C1}" dt="2023-09-18T08:34:28.995" v="2969" actId="20577"/>
          <ac:spMkLst>
            <pc:docMk/>
            <pc:sldMk cId="21416317" sldId="452"/>
            <ac:spMk id="8" creationId="{2A71826A-2726-3685-43FE-0EBCC1C315C8}"/>
          </ac:spMkLst>
        </pc:spChg>
        <pc:spChg chg="add mod">
          <ac:chgData name="romain egele" userId="6452e1db97b29ce9" providerId="LiveId" clId="{626C2B22-7330-DC43-BA3B-60830AA689C1}" dt="2023-09-18T07:38:45.501" v="2362" actId="13822"/>
          <ac:spMkLst>
            <pc:docMk/>
            <pc:sldMk cId="21416317" sldId="452"/>
            <ac:spMk id="19" creationId="{E667394F-4164-44C6-3D71-EBA10BACBFD0}"/>
          </ac:spMkLst>
        </pc:spChg>
        <pc:grpChg chg="add">
          <ac:chgData name="romain egele" userId="6452e1db97b29ce9" providerId="LiveId" clId="{626C2B22-7330-DC43-BA3B-60830AA689C1}" dt="2023-09-18T08:33:16.671" v="2937" actId="164"/>
          <ac:grpSpMkLst>
            <pc:docMk/>
            <pc:sldMk cId="21416317" sldId="452"/>
            <ac:grpSpMk id="25" creationId="{11262485-E90C-46B2-2C92-1B5DE1221781}"/>
          </ac:grpSpMkLst>
        </pc:grpChg>
        <pc:cxnChg chg="add mod">
          <ac:chgData name="romain egele" userId="6452e1db97b29ce9" providerId="LiveId" clId="{626C2B22-7330-DC43-BA3B-60830AA689C1}" dt="2023-09-18T07:39:27.265" v="2367" actId="14100"/>
          <ac:cxnSpMkLst>
            <pc:docMk/>
            <pc:sldMk cId="21416317" sldId="452"/>
            <ac:cxnSpMk id="10" creationId="{918CC003-8190-8591-9884-23CC18DA0D21}"/>
          </ac:cxnSpMkLst>
        </pc:cxnChg>
        <pc:cxnChg chg="add mod">
          <ac:chgData name="romain egele" userId="6452e1db97b29ce9" providerId="LiveId" clId="{626C2B22-7330-DC43-BA3B-60830AA689C1}" dt="2023-09-18T07:39:29.996" v="2368" actId="14100"/>
          <ac:cxnSpMkLst>
            <pc:docMk/>
            <pc:sldMk cId="21416317" sldId="452"/>
            <ac:cxnSpMk id="12" creationId="{90AB714A-AA0A-97B8-CE45-DE22BB320225}"/>
          </ac:cxnSpMkLst>
        </pc:cxnChg>
        <pc:cxnChg chg="add mod">
          <ac:chgData name="romain egele" userId="6452e1db97b29ce9" providerId="LiveId" clId="{626C2B22-7330-DC43-BA3B-60830AA689C1}" dt="2023-09-18T07:39:32.443" v="2369" actId="14100"/>
          <ac:cxnSpMkLst>
            <pc:docMk/>
            <pc:sldMk cId="21416317" sldId="452"/>
            <ac:cxnSpMk id="14" creationId="{61692869-9A71-978D-4CC3-8A17E4C65DCA}"/>
          </ac:cxnSpMkLst>
        </pc:cxnChg>
        <pc:cxnChg chg="add mod">
          <ac:chgData name="romain egele" userId="6452e1db97b29ce9" providerId="LiveId" clId="{626C2B22-7330-DC43-BA3B-60830AA689C1}" dt="2023-09-18T07:39:35.140" v="2370" actId="14100"/>
          <ac:cxnSpMkLst>
            <pc:docMk/>
            <pc:sldMk cId="21416317" sldId="452"/>
            <ac:cxnSpMk id="17" creationId="{6F363BBC-7A47-BF3D-E05B-83BF849FC5A0}"/>
          </ac:cxnSpMkLst>
        </pc:cxnChg>
      </pc:sldChg>
      <pc:sldMasterChg chg="delSldLayout">
        <pc:chgData name="romain egele" userId="6452e1db97b29ce9" providerId="LiveId" clId="{626C2B22-7330-DC43-BA3B-60830AA689C1}" dt="2023-09-18T08:25:44.619" v="2880" actId="2696"/>
        <pc:sldMasterMkLst>
          <pc:docMk/>
          <pc:sldMasterMk cId="0" sldId="2147483691"/>
        </pc:sldMasterMkLst>
        <pc:sldLayoutChg chg="del">
          <pc:chgData name="romain egele" userId="6452e1db97b29ce9" providerId="LiveId" clId="{626C2B22-7330-DC43-BA3B-60830AA689C1}" dt="2023-09-18T08:25:44.619" v="2880" actId="2696"/>
          <pc:sldLayoutMkLst>
            <pc:docMk/>
            <pc:sldMasterMk cId="0" sldId="2147483691"/>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4862b847cd_2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g14862b847cd_2_2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Hello, my name is Romain EGELE, graduate student from Université Paris-</a:t>
            </a:r>
            <a:r>
              <a:rPr lang="en-US" dirty="0" err="1"/>
              <a:t>Saclay</a:t>
            </a:r>
            <a:r>
              <a:rPr lang="en-US" dirty="0"/>
              <a:t>  and with a joint appointment at Argonne National Laboratory.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Today, I will be talking about some negative results we had when developing automated machine learning algorithms.</a:t>
            </a:r>
          </a:p>
        </p:txBody>
      </p:sp>
      <p:sp>
        <p:nvSpPr>
          <p:cNvPr id="341" name="Google Shape;341;g14862b847cd_2_2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dirty="0"/>
              <a:t>The key message of this presentation is to always select carefully our baseline and specifically edge cases t</a:t>
            </a:r>
            <a:r>
              <a:rPr lang="en-GB" dirty="0"/>
              <a:t>ha</a:t>
            </a:r>
            <a:r>
              <a:rPr lang="en-FR" dirty="0"/>
              <a:t>t are often easy to implement.</a:t>
            </a:r>
          </a:p>
          <a:p>
            <a:pPr marL="158750" indent="0">
              <a:buNone/>
            </a:pPr>
            <a:endParaRPr lang="en-FR" dirty="0"/>
          </a:p>
          <a:p>
            <a:pPr marL="158750" indent="0">
              <a:buNone/>
            </a:pPr>
            <a:r>
              <a:rPr lang="en-FR" dirty="0"/>
              <a:t>In our case it was about understanding that low fidelity evaluations can be accurate predictors for model-selection.</a:t>
            </a:r>
          </a:p>
          <a:p>
            <a:pPr marL="158750" indent="0">
              <a:buNone/>
            </a:pPr>
            <a:endParaRPr lang="en-FR" dirty="0"/>
          </a:p>
          <a:p>
            <a:pPr marL="158750" indent="0">
              <a:buNone/>
            </a:pPr>
            <a:r>
              <a:rPr lang="en-FR" dirty="0"/>
              <a:t>The paper and software used for these experiments can be retrived by scaning the following QR codes.</a:t>
            </a:r>
          </a:p>
          <a:p>
            <a:pPr marL="158750" indent="0">
              <a:buNone/>
            </a:pPr>
            <a:endParaRPr lang="en-FR" dirty="0"/>
          </a:p>
          <a:p>
            <a:pPr marL="158750" indent="0">
              <a:buNone/>
            </a:pPr>
            <a:r>
              <a:rPr lang="en-FR"/>
              <a:t>Thank you.</a:t>
            </a:r>
            <a:endParaRPr lang="en-FR" dirty="0"/>
          </a:p>
        </p:txBody>
      </p:sp>
    </p:spTree>
    <p:extLst>
      <p:ext uri="{BB962C8B-B14F-4D97-AF65-F5344CB8AC3E}">
        <p14:creationId xmlns:p14="http://schemas.microsoft.com/office/powerpoint/2010/main" val="195760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a:t>My research is supervised by two scientists specialized in Machine Learning and HPC.</a:t>
            </a:r>
          </a:p>
          <a:p>
            <a:pPr marL="158750" indent="0">
              <a:buNone/>
            </a:pPr>
            <a:endParaRPr lang="en-FR"/>
          </a:p>
          <a:p>
            <a:pPr marL="158750" indent="0">
              <a:buNone/>
            </a:pPr>
            <a:r>
              <a:rPr lang="en-FR"/>
              <a:t>Isabelle GUYON is the thesis director, professor at Université Paris-Saclay &amp; Research Director at Google.</a:t>
            </a:r>
          </a:p>
          <a:p>
            <a:pPr marL="158750" indent="0">
              <a:buNone/>
            </a:pPr>
            <a:endParaRPr lang="en-FR"/>
          </a:p>
          <a:p>
            <a:pPr marL="158750" indent="0">
              <a:buNone/>
            </a:pPr>
            <a:r>
              <a:rPr lang="en-FR"/>
              <a:t>Prasanna BALAPRAKASH is the thesis co-supervisor, Director of AI programs and Distinguished R&amp;D Staff Scientist at Oak Ridge National Laboratory.</a:t>
            </a:r>
          </a:p>
        </p:txBody>
      </p:sp>
    </p:spTree>
    <p:extLst>
      <p:ext uri="{BB962C8B-B14F-4D97-AF65-F5344CB8AC3E}">
        <p14:creationId xmlns:p14="http://schemas.microsoft.com/office/powerpoint/2010/main" val="394580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dirty="0"/>
              <a:t>For this I will focus on the aspect of “selecting the baseline” in the context of multi-fidelity hyperparameter optimization. A summary paper was published at ESANN last week but the extended set of results  is only available on our arXiv preprint.</a:t>
            </a:r>
          </a:p>
        </p:txBody>
      </p:sp>
    </p:spTree>
    <p:extLst>
      <p:ext uri="{BB962C8B-B14F-4D97-AF65-F5344CB8AC3E}">
        <p14:creationId xmlns:p14="http://schemas.microsoft.com/office/powerpoint/2010/main" val="74849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dirty="0"/>
              <a:t>Hyperparameter optimization is about findining the optimal configuration of a learning workflow.</a:t>
            </a:r>
          </a:p>
          <a:p>
            <a:pPr marL="158750" indent="0">
              <a:buNone/>
            </a:pPr>
            <a:endParaRPr lang="en-FR" dirty="0"/>
          </a:p>
          <a:p>
            <a:pPr marL="158750" indent="0">
              <a:buNone/>
            </a:pPr>
            <a:r>
              <a:rPr lang="en-FR" dirty="0"/>
              <a:t>A learning workflow can generally be summurized by the follow sequence of steps starting by data loading, preprocessing, model training and finally inference.</a:t>
            </a:r>
          </a:p>
          <a:p>
            <a:pPr marL="158750" indent="0">
              <a:buNone/>
            </a:pPr>
            <a:endParaRPr lang="en-FR" dirty="0"/>
          </a:p>
          <a:p>
            <a:pPr marL="158750" indent="0">
              <a:buNone/>
            </a:pPr>
            <a:r>
              <a:rPr lang="en-FR" dirty="0"/>
              <a:t>In such a workflow many things can be configured. This configuration is sometimes directly exposed but not always. For example we can select the augmentation or normalization policy for preprocessing. We can select the optimizer and the learning rate for the training of a deep neural network. We can also select the architecture of this neural network by configuring the number and type of layers.</a:t>
            </a:r>
          </a:p>
        </p:txBody>
      </p:sp>
    </p:spTree>
    <p:extLst>
      <p:ext uri="{BB962C8B-B14F-4D97-AF65-F5344CB8AC3E}">
        <p14:creationId xmlns:p14="http://schemas.microsoft.com/office/powerpoint/2010/main" val="323390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FR" dirty="0"/>
              <a:t>In the case of multi-fidelity hyperparameter optimization, we want to select the optimal configuration of the learning workflow without having to train each trial at the maximum.</a:t>
            </a:r>
          </a:p>
          <a:p>
            <a:pPr marL="158750" indent="0" algn="l">
              <a:buNone/>
            </a:pPr>
            <a:endParaRPr lang="en-FR" dirty="0"/>
          </a:p>
          <a:p>
            <a:pPr marL="158750" indent="0" algn="l">
              <a:buNone/>
            </a:pPr>
            <a:r>
              <a:rPr lang="en-FR" dirty="0"/>
              <a:t>The idea is to observe the “learning curves” of evaluated configurations such as display in this figure and based on the observation of current performance at lower budgets we decide to continue or stop the training.</a:t>
            </a:r>
          </a:p>
          <a:p>
            <a:pPr marL="158750" indent="0" algn="l">
              <a:buNone/>
            </a:pPr>
            <a:endParaRPr lang="en-FR" dirty="0"/>
          </a:p>
          <a:p>
            <a:pPr marL="158750" indent="0" algn="l">
              <a:buNone/>
            </a:pPr>
            <a:r>
              <a:rPr lang="en-FR" dirty="0"/>
              <a:t>A basic method for doing this which only considers local information is “early stopping”.</a:t>
            </a:r>
          </a:p>
          <a:p>
            <a:pPr marL="158750" indent="0" algn="l">
              <a:buNone/>
            </a:pPr>
            <a:endParaRPr lang="en-FR" dirty="0"/>
          </a:p>
          <a:p>
            <a:pPr marL="158750" indent="0" algn="l">
              <a:buNone/>
            </a:pPr>
            <a:r>
              <a:rPr lang="en-FR" dirty="0"/>
              <a:t>Now in this figure I am shwoing an example of Successive halving which decides to only continue training the top ranked models at different predefined anchors budgets.</a:t>
            </a:r>
          </a:p>
          <a:p>
            <a:pPr marL="158750" indent="0" algn="l">
              <a:buNone/>
            </a:pPr>
            <a:endParaRPr lang="en-FR" dirty="0"/>
          </a:p>
          <a:p>
            <a:pPr marL="158750" indent="0" algn="l">
              <a:buNone/>
            </a:pPr>
            <a:r>
              <a:rPr lang="en-FR" dirty="0"/>
              <a:t>Now a weakness of this method is to not be able to consider neural networks which starts slow and performe better later. A bit like Usain Bolt in a 100 m race where he use to have a larger inertia at the beginning and reached his peak speed later.</a:t>
            </a:r>
          </a:p>
          <a:p>
            <a:pPr marL="158750" indent="0" algn="l">
              <a:buNone/>
            </a:pPr>
            <a:endParaRPr lang="en-FR" dirty="0"/>
          </a:p>
          <a:p>
            <a:pPr marL="158750" indent="0" algn="l">
              <a:buNone/>
            </a:pPr>
            <a:r>
              <a:rPr lang="en-FR" dirty="0"/>
              <a:t>I am displaying such case with the blue curve which was stopped but could in principle be better at the end.</a:t>
            </a:r>
          </a:p>
        </p:txBody>
      </p:sp>
    </p:spTree>
    <p:extLst>
      <p:ext uri="{BB962C8B-B14F-4D97-AF65-F5344CB8AC3E}">
        <p14:creationId xmlns:p14="http://schemas.microsoft.com/office/powerpoint/2010/main" val="400396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dirty="0"/>
              <a:t>To solve such problem people have suggested to use learning curve model in order to predict the future based on early observation. Even better, we can use probabilistic models which is exactly what we were interested in.</a:t>
            </a:r>
          </a:p>
          <a:p>
            <a:pPr marL="158750" indent="0">
              <a:buNone/>
            </a:pPr>
            <a:endParaRPr lang="en-FR" dirty="0"/>
          </a:p>
          <a:p>
            <a:pPr marL="158750" indent="0">
              <a:buNone/>
            </a:pPr>
            <a:r>
              <a:rPr lang="en-FR" dirty="0"/>
              <a:t>In this case we predict the probability of performing worse than the best observed at maximum budget.</a:t>
            </a:r>
          </a:p>
          <a:p>
            <a:pPr marL="158750" indent="0">
              <a:buNone/>
            </a:pPr>
            <a:endParaRPr lang="en-FR" dirty="0"/>
          </a:p>
          <a:p>
            <a:pPr marL="158750" indent="0">
              <a:buNone/>
            </a:pPr>
            <a:r>
              <a:rPr lang="en-FR" dirty="0"/>
              <a:t>We noticed that methods available in the litterature were not robust and could have failure cases so we worked on developing a ”simplified” but more “robust” version of this method. </a:t>
            </a:r>
          </a:p>
        </p:txBody>
      </p:sp>
    </p:spTree>
    <p:extLst>
      <p:ext uri="{BB962C8B-B14F-4D97-AF65-F5344CB8AC3E}">
        <p14:creationId xmlns:p14="http://schemas.microsoft.com/office/powerpoint/2010/main" val="161896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dirty="0"/>
              <a:t>Here is an example set of results.</a:t>
            </a:r>
          </a:p>
          <a:p>
            <a:pPr marL="158750" indent="0">
              <a:buNone/>
            </a:pPr>
            <a:endParaRPr lang="en-FR" dirty="0"/>
          </a:p>
          <a:p>
            <a:pPr marL="158750" indent="0">
              <a:buNone/>
            </a:pPr>
            <a:r>
              <a:rPr lang="en-FR" dirty="0"/>
              <a:t>Our method is called RoBER and we compare against WPM (weighted probabilistic mixture) which is the learning curve extrapolation method we want to improve and the 100-Epochs is the baseline using “maximum” budget for each triad configuration. It is important to understand to 100—Epochs has “full information” and can be beaten only in an overfitting case (not the case here).</a:t>
            </a:r>
          </a:p>
          <a:p>
            <a:pPr marL="158750" indent="0">
              <a:buNone/>
            </a:pPr>
            <a:endParaRPr lang="en-FR" dirty="0"/>
          </a:p>
          <a:p>
            <a:pPr marL="158750" indent="0">
              <a:buNone/>
            </a:pPr>
            <a:r>
              <a:rPr lang="en-FR" dirty="0"/>
              <a:t>RoBER and WPM are perfoming very similarly on this first dataset. Now on a different dataset we can see the dramatic failure of WPM while RoBER remains efficient.</a:t>
            </a:r>
          </a:p>
          <a:p>
            <a:pPr marL="158750" indent="0">
              <a:buNone/>
            </a:pPr>
            <a:endParaRPr lang="en-FR" dirty="0"/>
          </a:p>
          <a:p>
            <a:pPr marL="158750" indent="0">
              <a:buNone/>
            </a:pPr>
            <a:r>
              <a:rPr lang="en-FR" dirty="0"/>
              <a:t>Our result extended to other benchmarks so at this point we thought we were successful…</a:t>
            </a:r>
          </a:p>
        </p:txBody>
      </p:sp>
    </p:spTree>
    <p:extLst>
      <p:ext uri="{BB962C8B-B14F-4D97-AF65-F5344CB8AC3E}">
        <p14:creationId xmlns:p14="http://schemas.microsoft.com/office/powerpoint/2010/main" val="3322104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dirty="0"/>
              <a:t>But…. </a:t>
            </a:r>
            <a:r>
              <a:rPr lang="en-GB" dirty="0"/>
              <a:t>W</a:t>
            </a:r>
            <a:r>
              <a:rPr lang="en-FR" dirty="0"/>
              <a:t>e continued and carefully considered what would be the edge cases baseline to test in our testing.</a:t>
            </a:r>
          </a:p>
          <a:p>
            <a:pPr marL="158750" indent="0">
              <a:buNone/>
            </a:pPr>
            <a:endParaRPr lang="en-FR" dirty="0"/>
          </a:p>
          <a:p>
            <a:pPr marL="158750" indent="0">
              <a:buNone/>
            </a:pPr>
            <a:endParaRPr lang="en-FR" dirty="0"/>
          </a:p>
          <a:p>
            <a:pPr marL="158750" indent="0">
              <a:buNone/>
            </a:pPr>
            <a:r>
              <a:rPr lang="en-FR" dirty="0"/>
              <a:t>In our previous test we considered only the MAXIMUM budget with 100 epochs.</a:t>
            </a:r>
          </a:p>
          <a:p>
            <a:pPr marL="158750" indent="0">
              <a:buNone/>
            </a:pPr>
            <a:endParaRPr lang="en-FR" dirty="0"/>
          </a:p>
          <a:p>
            <a:pPr marL="158750" indent="0">
              <a:buNone/>
            </a:pPr>
            <a:r>
              <a:rPr lang="en-FR" dirty="0"/>
              <a:t>Now we also wanted to consider the other bound we MINIMUM budget with 1 epoch. We thought that it would be much less efficient of course. But observing the performance loss would still be interesting…</a:t>
            </a:r>
          </a:p>
        </p:txBody>
      </p:sp>
    </p:spTree>
    <p:extLst>
      <p:ext uri="{BB962C8B-B14F-4D97-AF65-F5344CB8AC3E}">
        <p14:creationId xmlns:p14="http://schemas.microsoft.com/office/powerpoint/2010/main" val="1935459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dirty="0"/>
              <a:t>Here is our negative result.</a:t>
            </a:r>
          </a:p>
          <a:p>
            <a:pPr marL="158750" indent="0">
              <a:buNone/>
            </a:pPr>
            <a:endParaRPr lang="en-FR" dirty="0"/>
          </a:p>
          <a:p>
            <a:pPr marL="158750" indent="0">
              <a:buNone/>
            </a:pPr>
            <a:r>
              <a:rPr lang="en-FR" dirty="0"/>
              <a:t>100-Epochs is in orange consumes the maximal budget.</a:t>
            </a:r>
          </a:p>
          <a:p>
            <a:pPr marL="158750" indent="0">
              <a:buNone/>
            </a:pPr>
            <a:endParaRPr lang="en-FR" dirty="0"/>
          </a:p>
          <a:p>
            <a:pPr marL="158750" indent="0">
              <a:buNone/>
            </a:pPr>
            <a:r>
              <a:rPr lang="en-FR" dirty="0"/>
              <a:t>Successive Halving (SHA) continue training only top performing models is in green.</a:t>
            </a:r>
          </a:p>
          <a:p>
            <a:pPr marL="158750" indent="0">
              <a:buNone/>
            </a:pPr>
            <a:endParaRPr lang="en-FR" dirty="0"/>
          </a:p>
          <a:p>
            <a:pPr marL="158750" indent="0">
              <a:buNone/>
            </a:pPr>
            <a:r>
              <a:rPr lang="en-FR" dirty="0"/>
              <a:t>HB in red for Hyperband is a version of Successive halving that is robust to noise.</a:t>
            </a:r>
          </a:p>
          <a:p>
            <a:pPr marL="158750" indent="0">
              <a:buNone/>
            </a:pPr>
            <a:endParaRPr lang="en-FR" dirty="0"/>
          </a:p>
          <a:p>
            <a:pPr marL="158750" indent="0">
              <a:buNone/>
            </a:pPr>
            <a:r>
              <a:rPr lang="en-FR" dirty="0"/>
              <a:t>LCE is for learning curve extrapolation and corresponds to our method.</a:t>
            </a:r>
          </a:p>
          <a:p>
            <a:pPr marL="158750" indent="0">
              <a:buNone/>
            </a:pPr>
            <a:endParaRPr lang="en-FR" dirty="0"/>
          </a:p>
          <a:p>
            <a:pPr marL="158750" indent="0">
              <a:buNone/>
            </a:pPr>
            <a:r>
              <a:rPr lang="en-FR" dirty="0"/>
              <a:t>Finally the blue method 1-epoch consuming minimal budget performed suprisingly well consuming consuming significantly less budget than any other method. While being very simple… n</a:t>
            </a:r>
            <a:r>
              <a:rPr lang="en-GB" dirty="0"/>
              <a:t>ow</a:t>
            </a:r>
            <a:r>
              <a:rPr lang="en-FR" dirty="0"/>
              <a:t> we wanted to understand why this was happening.</a:t>
            </a:r>
          </a:p>
          <a:p>
            <a:pPr marL="158750" indent="0">
              <a:buNone/>
            </a:pPr>
            <a:endParaRPr lang="en-FR" dirty="0"/>
          </a:p>
          <a:p>
            <a:pPr marL="158750" indent="0">
              <a:buNone/>
            </a:pPr>
            <a:endParaRPr lang="en-FR" dirty="0"/>
          </a:p>
        </p:txBody>
      </p:sp>
    </p:spTree>
    <p:extLst>
      <p:ext uri="{BB962C8B-B14F-4D97-AF65-F5344CB8AC3E}">
        <p14:creationId xmlns:p14="http://schemas.microsoft.com/office/powerpoint/2010/main" val="1427609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FR" dirty="0"/>
              <a:t>We sampled 1,000 random configurations and plotted their learning curve colored their rank at maximum budget.</a:t>
            </a:r>
          </a:p>
          <a:p>
            <a:pPr marL="158750" indent="0">
              <a:buNone/>
            </a:pPr>
            <a:endParaRPr lang="en-FR" dirty="0"/>
          </a:p>
          <a:p>
            <a:pPr marL="158750" indent="0">
              <a:buNone/>
            </a:pPr>
            <a:r>
              <a:rPr lang="en-FR" dirty="0"/>
              <a:t>We see winners in dark blue and loosers in dark red.</a:t>
            </a:r>
          </a:p>
          <a:p>
            <a:pPr marL="158750" indent="0">
              <a:buNone/>
            </a:pPr>
            <a:endParaRPr lang="en-FR" dirty="0"/>
          </a:p>
          <a:p>
            <a:pPr marL="158750" indent="0">
              <a:buNone/>
            </a:pPr>
            <a:r>
              <a:rPr lang="en-FR" dirty="0"/>
              <a:t>From this we understand why 1-Epoch is efficient. Winners have dominant learning curves from the very start.</a:t>
            </a:r>
          </a:p>
          <a:p>
            <a:pPr marL="158750" indent="0">
              <a:buNone/>
            </a:pPr>
            <a:endParaRPr lang="en-FR" dirty="0"/>
          </a:p>
          <a:p>
            <a:pPr marL="158750" indent="0">
              <a:buNone/>
            </a:pPr>
            <a:r>
              <a:rPr lang="en-FR" dirty="0"/>
              <a:t>And this is what we decided to publish eventhough the big part of the work was done on developing our learning curve extrapolation method.</a:t>
            </a:r>
          </a:p>
        </p:txBody>
      </p:sp>
    </p:spTree>
    <p:extLst>
      <p:ext uri="{BB962C8B-B14F-4D97-AF65-F5344CB8AC3E}">
        <p14:creationId xmlns:p14="http://schemas.microsoft.com/office/powerpoint/2010/main" val="4253933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Option B">
  <p:cSld name="*Cover Option B">
    <p:bg>
      <p:bgPr>
        <a:solidFill>
          <a:schemeClr val="lt1"/>
        </a:solidFill>
        <a:effectLst/>
      </p:bgPr>
    </p:bg>
    <p:spTree>
      <p:nvGrpSpPr>
        <p:cNvPr id="1"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a:stretch/>
        </p:blipFill>
        <p:spPr>
          <a:xfrm>
            <a:off x="0" y="0"/>
            <a:ext cx="9144000" cy="4488688"/>
          </a:xfrm>
          <a:prstGeom prst="rect">
            <a:avLst/>
          </a:prstGeom>
          <a:noFill/>
          <a:ln>
            <a:noFill/>
          </a:ln>
        </p:spPr>
      </p:pic>
      <p:sp>
        <p:nvSpPr>
          <p:cNvPr id="59" name="Google Shape;59;p14"/>
          <p:cNvSpPr>
            <a:spLocks noGrp="1"/>
          </p:cNvSpPr>
          <p:nvPr>
            <p:ph type="pic" idx="2"/>
          </p:nvPr>
        </p:nvSpPr>
        <p:spPr>
          <a:xfrm>
            <a:off x="4863726" y="1266825"/>
            <a:ext cx="4280275" cy="2029968"/>
          </a:xfrm>
          <a:prstGeom prst="rect">
            <a:avLst/>
          </a:prstGeom>
          <a:solidFill>
            <a:srgbClr val="BFBFBF"/>
          </a:solidFill>
          <a:ln>
            <a:noFill/>
          </a:ln>
        </p:spPr>
      </p:sp>
      <p:sp>
        <p:nvSpPr>
          <p:cNvPr id="60" name="Google Shape;60;p14"/>
          <p:cNvSpPr txBox="1">
            <a:spLocks noGrp="1"/>
          </p:cNvSpPr>
          <p:nvPr>
            <p:ph type="title"/>
          </p:nvPr>
        </p:nvSpPr>
        <p:spPr>
          <a:xfrm>
            <a:off x="1" y="1266825"/>
            <a:ext cx="4863724" cy="2029968"/>
          </a:xfrm>
          <a:prstGeom prst="rect">
            <a:avLst/>
          </a:prstGeom>
          <a:solidFill>
            <a:schemeClr val="accent2"/>
          </a:solidFill>
          <a:ln>
            <a:noFill/>
          </a:ln>
        </p:spPr>
        <p:txBody>
          <a:bodyPr spcFirstLastPara="1" wrap="square" lIns="457200" tIns="0" rIns="91425" bIns="0" anchor="ctr" anchorCtr="0">
            <a:normAutofit/>
          </a:bodyPr>
          <a:lstStyle>
            <a:lvl1pPr lvl="0" algn="l">
              <a:lnSpc>
                <a:spcPct val="95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1" y="153714"/>
            <a:ext cx="5851526" cy="969169"/>
          </a:xfrm>
          <a:prstGeom prst="rect">
            <a:avLst/>
          </a:prstGeom>
          <a:noFill/>
          <a:ln>
            <a:noFill/>
          </a:ln>
        </p:spPr>
        <p:txBody>
          <a:bodyPr spcFirstLastPara="1" wrap="square" lIns="457200" tIns="0" rIns="274300" bIns="45700" anchor="ctr" anchorCtr="0">
            <a:noAutofit/>
          </a:bodyPr>
          <a:lstStyle>
            <a:lvl1pPr marL="457200" lvl="0" indent="-228600" algn="l">
              <a:spcBef>
                <a:spcPts val="600"/>
              </a:spcBef>
              <a:spcAft>
                <a:spcPts val="0"/>
              </a:spcAft>
              <a:buClr>
                <a:schemeClr val="lt1"/>
              </a:buClr>
              <a:buSzPts val="1800"/>
              <a:buNone/>
              <a:defRPr cap="none">
                <a:solidFill>
                  <a:schemeClr val="lt1"/>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14"/>
          <p:cNvSpPr txBox="1">
            <a:spLocks noGrp="1"/>
          </p:cNvSpPr>
          <p:nvPr>
            <p:ph type="body" idx="3"/>
          </p:nvPr>
        </p:nvSpPr>
        <p:spPr>
          <a:xfrm>
            <a:off x="469901" y="3437210"/>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chemeClr val="lt1"/>
              </a:buClr>
              <a:buSzPts val="1400"/>
              <a:buNone/>
              <a:defRPr sz="1400" b="1" cap="none">
                <a:solidFill>
                  <a:schemeClr val="lt1"/>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14"/>
          <p:cNvSpPr txBox="1">
            <a:spLocks noGrp="1"/>
          </p:cNvSpPr>
          <p:nvPr>
            <p:ph type="body" idx="4"/>
          </p:nvPr>
        </p:nvSpPr>
        <p:spPr>
          <a:xfrm>
            <a:off x="469901" y="3720288"/>
            <a:ext cx="2692871" cy="685800"/>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chemeClr val="lt1"/>
              </a:buClr>
              <a:buSzPts val="1400"/>
              <a:buNone/>
              <a:defRPr sz="1400">
                <a:solidFill>
                  <a:schemeClr val="lt1"/>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14"/>
          <p:cNvSpPr txBox="1">
            <a:spLocks noGrp="1"/>
          </p:cNvSpPr>
          <p:nvPr>
            <p:ph type="body" idx="5"/>
          </p:nvPr>
        </p:nvSpPr>
        <p:spPr>
          <a:xfrm>
            <a:off x="3417372" y="3437210"/>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chemeClr val="lt1"/>
              </a:buClr>
              <a:buSzPts val="1400"/>
              <a:buFont typeface="Arial"/>
              <a:buNone/>
              <a:defRPr sz="1400" b="1" cap="none">
                <a:solidFill>
                  <a:schemeClr val="lt1"/>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4"/>
          <p:cNvSpPr txBox="1">
            <a:spLocks noGrp="1"/>
          </p:cNvSpPr>
          <p:nvPr>
            <p:ph type="body" idx="6"/>
          </p:nvPr>
        </p:nvSpPr>
        <p:spPr>
          <a:xfrm>
            <a:off x="3417372" y="3720288"/>
            <a:ext cx="2692871" cy="685800"/>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chemeClr val="lt1"/>
              </a:buClr>
              <a:buSzPts val="1400"/>
              <a:buFont typeface="Arial"/>
              <a:buNone/>
              <a:defRPr sz="1400">
                <a:solidFill>
                  <a:schemeClr val="lt1"/>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4"/>
          <p:cNvSpPr txBox="1">
            <a:spLocks noGrp="1"/>
          </p:cNvSpPr>
          <p:nvPr>
            <p:ph type="body" idx="7"/>
          </p:nvPr>
        </p:nvSpPr>
        <p:spPr>
          <a:xfrm>
            <a:off x="6360197" y="3437210"/>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chemeClr val="lt1"/>
              </a:buClr>
              <a:buSzPts val="1400"/>
              <a:buFont typeface="Arial"/>
              <a:buNone/>
              <a:defRPr sz="1400" b="1" cap="none">
                <a:solidFill>
                  <a:schemeClr val="lt1"/>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14"/>
          <p:cNvSpPr txBox="1">
            <a:spLocks noGrp="1"/>
          </p:cNvSpPr>
          <p:nvPr>
            <p:ph type="body" idx="8"/>
          </p:nvPr>
        </p:nvSpPr>
        <p:spPr>
          <a:xfrm>
            <a:off x="6360197" y="3720288"/>
            <a:ext cx="2692871" cy="685800"/>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chemeClr val="lt1"/>
              </a:buClr>
              <a:buSzPts val="1400"/>
              <a:buFont typeface="Arial"/>
              <a:buNone/>
              <a:defRPr sz="1400">
                <a:solidFill>
                  <a:schemeClr val="lt1"/>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14"/>
          <p:cNvSpPr txBox="1">
            <a:spLocks noGrp="1"/>
          </p:cNvSpPr>
          <p:nvPr>
            <p:ph type="body" idx="9"/>
          </p:nvPr>
        </p:nvSpPr>
        <p:spPr>
          <a:xfrm>
            <a:off x="-1" y="1266825"/>
            <a:ext cx="239714" cy="2029968"/>
          </a:xfrm>
          <a:prstGeom prst="rect">
            <a:avLst/>
          </a:prstGeom>
          <a:solidFill>
            <a:schemeClr val="dk2"/>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69" name="Google Shape;69;p14" descr="A close up of a sign&#10;&#10;Description automatically generated"/>
          <p:cNvPicPr preferRelativeResize="0"/>
          <p:nvPr/>
        </p:nvPicPr>
        <p:blipFill rotWithShape="1">
          <a:blip r:embed="rId3">
            <a:alphaModFix/>
          </a:blip>
          <a:srcRect/>
          <a:stretch/>
        </p:blipFill>
        <p:spPr>
          <a:xfrm>
            <a:off x="6735918" y="4535386"/>
            <a:ext cx="2242075" cy="582176"/>
          </a:xfrm>
          <a:prstGeom prst="rect">
            <a:avLst/>
          </a:prstGeom>
          <a:noFill/>
          <a:ln>
            <a:noFill/>
          </a:ln>
        </p:spPr>
      </p:pic>
      <p:pic>
        <p:nvPicPr>
          <p:cNvPr id="70" name="Google Shape;70;p14"/>
          <p:cNvPicPr preferRelativeResize="0"/>
          <p:nvPr/>
        </p:nvPicPr>
        <p:blipFill rotWithShape="1">
          <a:blip r:embed="rId4">
            <a:alphaModFix/>
          </a:blip>
          <a:srcRect/>
          <a:stretch/>
        </p:blipFill>
        <p:spPr>
          <a:xfrm>
            <a:off x="443121" y="4702076"/>
            <a:ext cx="2046368" cy="26026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IMAGES - Vertical">
  <p:cSld name="*TWO IMAGES - Vertical">
    <p:spTree>
      <p:nvGrpSpPr>
        <p:cNvPr id="1" name="Shape 156"/>
        <p:cNvGrpSpPr/>
        <p:nvPr/>
      </p:nvGrpSpPr>
      <p:grpSpPr>
        <a:xfrm>
          <a:off x="0" y="0"/>
          <a:ext cx="0" cy="0"/>
          <a:chOff x="0" y="0"/>
          <a:chExt cx="0" cy="0"/>
        </a:xfrm>
      </p:grpSpPr>
      <p:sp>
        <p:nvSpPr>
          <p:cNvPr id="157" name="Google Shape;157;p28"/>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58" name="Google Shape;158;p28"/>
          <p:cNvSpPr txBox="1">
            <a:spLocks noGrp="1"/>
          </p:cNvSpPr>
          <p:nvPr>
            <p:ph type="body" idx="1"/>
          </p:nvPr>
        </p:nvSpPr>
        <p:spPr>
          <a:xfrm>
            <a:off x="4503575" y="1417872"/>
            <a:ext cx="4319750" cy="1540832"/>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28"/>
          <p:cNvSpPr>
            <a:spLocks noGrp="1"/>
          </p:cNvSpPr>
          <p:nvPr>
            <p:ph type="pic" idx="2"/>
          </p:nvPr>
        </p:nvSpPr>
        <p:spPr>
          <a:xfrm>
            <a:off x="495680" y="1417871"/>
            <a:ext cx="3729481" cy="1565882"/>
          </a:xfrm>
          <a:prstGeom prst="rect">
            <a:avLst/>
          </a:prstGeom>
          <a:solidFill>
            <a:srgbClr val="BFBFBF"/>
          </a:solidFill>
          <a:ln>
            <a:noFill/>
          </a:ln>
        </p:spPr>
      </p:sp>
      <p:sp>
        <p:nvSpPr>
          <p:cNvPr id="160" name="Google Shape;160;p28"/>
          <p:cNvSpPr>
            <a:spLocks noGrp="1"/>
          </p:cNvSpPr>
          <p:nvPr>
            <p:ph type="pic" idx="3"/>
          </p:nvPr>
        </p:nvSpPr>
        <p:spPr>
          <a:xfrm>
            <a:off x="495680" y="3203316"/>
            <a:ext cx="3729481" cy="1565882"/>
          </a:xfrm>
          <a:prstGeom prst="rect">
            <a:avLst/>
          </a:prstGeom>
          <a:solidFill>
            <a:srgbClr val="BFBFBF"/>
          </a:solidFill>
          <a:ln>
            <a:noFill/>
          </a:ln>
        </p:spPr>
      </p:sp>
      <p:sp>
        <p:nvSpPr>
          <p:cNvPr id="161" name="Google Shape;161;p28"/>
          <p:cNvSpPr txBox="1">
            <a:spLocks noGrp="1"/>
          </p:cNvSpPr>
          <p:nvPr>
            <p:ph type="title"/>
          </p:nvPr>
        </p:nvSpPr>
        <p:spPr>
          <a:xfrm>
            <a:off x="457201" y="358378"/>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8"/>
          <p:cNvSpPr txBox="1">
            <a:spLocks noGrp="1"/>
          </p:cNvSpPr>
          <p:nvPr>
            <p:ph type="body" idx="4"/>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3" name="Google Shape;163;p28"/>
          <p:cNvSpPr txBox="1">
            <a:spLocks noGrp="1"/>
          </p:cNvSpPr>
          <p:nvPr>
            <p:ph type="body" idx="5"/>
          </p:nvPr>
        </p:nvSpPr>
        <p:spPr>
          <a:xfrm>
            <a:off x="4503575" y="3193094"/>
            <a:ext cx="4319750" cy="1540832"/>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4" name="Google Shape;164;p28"/>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65" name="Google Shape;165;p28"/>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IMAGES - vertical">
  <p:cSld name="*THREE IMAGES - vertical">
    <p:spTree>
      <p:nvGrpSpPr>
        <p:cNvPr id="1" name="Shape 166"/>
        <p:cNvGrpSpPr/>
        <p:nvPr/>
      </p:nvGrpSpPr>
      <p:grpSpPr>
        <a:xfrm>
          <a:off x="0" y="0"/>
          <a:ext cx="0" cy="0"/>
          <a:chOff x="0" y="0"/>
          <a:chExt cx="0" cy="0"/>
        </a:xfrm>
      </p:grpSpPr>
      <p:sp>
        <p:nvSpPr>
          <p:cNvPr id="167" name="Google Shape;167;p29"/>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9"/>
          <p:cNvSpPr txBox="1">
            <a:spLocks noGrp="1"/>
          </p:cNvSpPr>
          <p:nvPr>
            <p:ph type="body" idx="1"/>
          </p:nvPr>
        </p:nvSpPr>
        <p:spPr>
          <a:xfrm>
            <a:off x="3045309" y="1451045"/>
            <a:ext cx="5814912" cy="977534"/>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30200" algn="l">
              <a:spcBef>
                <a:spcPts val="0"/>
              </a:spcBef>
              <a:spcAft>
                <a:spcPts val="0"/>
              </a:spcAft>
              <a:buClr>
                <a:srgbClr val="232425"/>
              </a:buClr>
              <a:buSzPts val="1600"/>
              <a:buChar char="–"/>
              <a:defRPr sz="1600"/>
            </a:lvl4pPr>
            <a:lvl5pPr marL="2286000" lvl="4" indent="-330200" algn="l">
              <a:spcBef>
                <a:spcPts val="0"/>
              </a:spcBef>
              <a:spcAft>
                <a:spcPts val="0"/>
              </a:spcAft>
              <a:buClr>
                <a:srgbClr val="232425"/>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9" name="Google Shape;169;p29"/>
          <p:cNvSpPr>
            <a:spLocks noGrp="1"/>
          </p:cNvSpPr>
          <p:nvPr>
            <p:ph type="pic" idx="2"/>
          </p:nvPr>
        </p:nvSpPr>
        <p:spPr>
          <a:xfrm>
            <a:off x="489394" y="1442711"/>
            <a:ext cx="2023746" cy="890108"/>
          </a:xfrm>
          <a:prstGeom prst="rect">
            <a:avLst/>
          </a:prstGeom>
          <a:solidFill>
            <a:srgbClr val="BFBFBF"/>
          </a:solidFill>
          <a:ln>
            <a:noFill/>
          </a:ln>
        </p:spPr>
      </p:sp>
      <p:sp>
        <p:nvSpPr>
          <p:cNvPr id="170" name="Google Shape;170;p29"/>
          <p:cNvSpPr>
            <a:spLocks noGrp="1"/>
          </p:cNvSpPr>
          <p:nvPr>
            <p:ph type="pic" idx="3"/>
          </p:nvPr>
        </p:nvSpPr>
        <p:spPr>
          <a:xfrm>
            <a:off x="487015" y="2620206"/>
            <a:ext cx="2028507" cy="890108"/>
          </a:xfrm>
          <a:prstGeom prst="rect">
            <a:avLst/>
          </a:prstGeom>
          <a:solidFill>
            <a:srgbClr val="BFBFBF"/>
          </a:solidFill>
          <a:ln>
            <a:noFill/>
          </a:ln>
        </p:spPr>
      </p:sp>
      <p:sp>
        <p:nvSpPr>
          <p:cNvPr id="171" name="Google Shape;171;p29"/>
          <p:cNvSpPr txBox="1">
            <a:spLocks noGrp="1"/>
          </p:cNvSpPr>
          <p:nvPr>
            <p:ph type="title"/>
          </p:nvPr>
        </p:nvSpPr>
        <p:spPr>
          <a:xfrm>
            <a:off x="457201" y="358378"/>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9"/>
          <p:cNvSpPr txBox="1">
            <a:spLocks noGrp="1"/>
          </p:cNvSpPr>
          <p:nvPr>
            <p:ph type="body" idx="4"/>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3" name="Google Shape;173;p29"/>
          <p:cNvSpPr txBox="1">
            <a:spLocks noGrp="1"/>
          </p:cNvSpPr>
          <p:nvPr>
            <p:ph type="body" idx="5"/>
          </p:nvPr>
        </p:nvSpPr>
        <p:spPr>
          <a:xfrm>
            <a:off x="3045309" y="2630976"/>
            <a:ext cx="5814912" cy="977534"/>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30200" algn="l">
              <a:spcBef>
                <a:spcPts val="0"/>
              </a:spcBef>
              <a:spcAft>
                <a:spcPts val="0"/>
              </a:spcAft>
              <a:buClr>
                <a:srgbClr val="232425"/>
              </a:buClr>
              <a:buSzPts val="1600"/>
              <a:buChar char="–"/>
              <a:defRPr sz="1600"/>
            </a:lvl4pPr>
            <a:lvl5pPr marL="2286000" lvl="4" indent="-330200" algn="l">
              <a:spcBef>
                <a:spcPts val="0"/>
              </a:spcBef>
              <a:spcAft>
                <a:spcPts val="0"/>
              </a:spcAft>
              <a:buClr>
                <a:srgbClr val="232425"/>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29"/>
          <p:cNvSpPr>
            <a:spLocks noGrp="1"/>
          </p:cNvSpPr>
          <p:nvPr>
            <p:ph type="pic" idx="6"/>
          </p:nvPr>
        </p:nvSpPr>
        <p:spPr>
          <a:xfrm>
            <a:off x="487014" y="3807136"/>
            <a:ext cx="2028507" cy="890108"/>
          </a:xfrm>
          <a:prstGeom prst="rect">
            <a:avLst/>
          </a:prstGeom>
          <a:solidFill>
            <a:srgbClr val="BFBFBF"/>
          </a:solidFill>
          <a:ln>
            <a:noFill/>
          </a:ln>
        </p:spPr>
      </p:sp>
      <p:sp>
        <p:nvSpPr>
          <p:cNvPr id="175" name="Google Shape;175;p29"/>
          <p:cNvSpPr txBox="1">
            <a:spLocks noGrp="1"/>
          </p:cNvSpPr>
          <p:nvPr>
            <p:ph type="body" idx="7"/>
          </p:nvPr>
        </p:nvSpPr>
        <p:spPr>
          <a:xfrm>
            <a:off x="3045309" y="3794491"/>
            <a:ext cx="5814912" cy="977534"/>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30200" algn="l">
              <a:spcBef>
                <a:spcPts val="0"/>
              </a:spcBef>
              <a:spcAft>
                <a:spcPts val="0"/>
              </a:spcAft>
              <a:buClr>
                <a:srgbClr val="232425"/>
              </a:buClr>
              <a:buSzPts val="1600"/>
              <a:buChar char="–"/>
              <a:defRPr sz="1600"/>
            </a:lvl4pPr>
            <a:lvl5pPr marL="2286000" lvl="4" indent="-330200" algn="l">
              <a:spcBef>
                <a:spcPts val="0"/>
              </a:spcBef>
              <a:spcAft>
                <a:spcPts val="0"/>
              </a:spcAft>
              <a:buClr>
                <a:srgbClr val="232425"/>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9"/>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9"/>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IMAGES - Bottom horizontal">
  <p:cSld name="*TWO IMAGES - Bottom horizontal">
    <p:spTree>
      <p:nvGrpSpPr>
        <p:cNvPr id="1" name="Shape 178"/>
        <p:cNvGrpSpPr/>
        <p:nvPr/>
      </p:nvGrpSpPr>
      <p:grpSpPr>
        <a:xfrm>
          <a:off x="0" y="0"/>
          <a:ext cx="0" cy="0"/>
          <a:chOff x="0" y="0"/>
          <a:chExt cx="0" cy="0"/>
        </a:xfrm>
      </p:grpSpPr>
      <p:sp>
        <p:nvSpPr>
          <p:cNvPr id="179" name="Google Shape;179;p30"/>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80" name="Google Shape;180;p30"/>
          <p:cNvSpPr txBox="1">
            <a:spLocks noGrp="1"/>
          </p:cNvSpPr>
          <p:nvPr>
            <p:ph type="body" idx="1"/>
          </p:nvPr>
        </p:nvSpPr>
        <p:spPr>
          <a:xfrm>
            <a:off x="457201" y="1016890"/>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1" name="Google Shape;181;p30"/>
          <p:cNvSpPr txBox="1">
            <a:spLocks noGrp="1"/>
          </p:cNvSpPr>
          <p:nvPr>
            <p:ph type="body" idx="2"/>
          </p:nvPr>
        </p:nvSpPr>
        <p:spPr>
          <a:xfrm>
            <a:off x="457200" y="1408347"/>
            <a:ext cx="4114800" cy="1287809"/>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p30"/>
          <p:cNvSpPr txBox="1">
            <a:spLocks noGrp="1"/>
          </p:cNvSpPr>
          <p:nvPr>
            <p:ph type="body" idx="3"/>
          </p:nvPr>
        </p:nvSpPr>
        <p:spPr>
          <a:xfrm>
            <a:off x="4716215" y="1408347"/>
            <a:ext cx="4114800" cy="1287809"/>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30"/>
          <p:cNvSpPr>
            <a:spLocks noGrp="1"/>
          </p:cNvSpPr>
          <p:nvPr>
            <p:ph type="pic" idx="4"/>
          </p:nvPr>
        </p:nvSpPr>
        <p:spPr>
          <a:xfrm>
            <a:off x="464146" y="2711336"/>
            <a:ext cx="4023360" cy="1714500"/>
          </a:xfrm>
          <a:prstGeom prst="rect">
            <a:avLst/>
          </a:prstGeom>
          <a:solidFill>
            <a:srgbClr val="BFBFBF"/>
          </a:solidFill>
          <a:ln>
            <a:noFill/>
          </a:ln>
        </p:spPr>
      </p:sp>
      <p:sp>
        <p:nvSpPr>
          <p:cNvPr id="184" name="Google Shape;184;p30"/>
          <p:cNvSpPr>
            <a:spLocks noGrp="1"/>
          </p:cNvSpPr>
          <p:nvPr>
            <p:ph type="pic" idx="5"/>
          </p:nvPr>
        </p:nvSpPr>
        <p:spPr>
          <a:xfrm>
            <a:off x="4730864" y="2711336"/>
            <a:ext cx="4023360" cy="1714500"/>
          </a:xfrm>
          <a:prstGeom prst="rect">
            <a:avLst/>
          </a:prstGeom>
          <a:solidFill>
            <a:srgbClr val="BFBFBF"/>
          </a:solidFill>
          <a:ln>
            <a:noFill/>
          </a:ln>
        </p:spPr>
      </p:sp>
      <p:sp>
        <p:nvSpPr>
          <p:cNvPr id="185" name="Google Shape;185;p30"/>
          <p:cNvSpPr txBox="1">
            <a:spLocks noGrp="1"/>
          </p:cNvSpPr>
          <p:nvPr>
            <p:ph type="title"/>
          </p:nvPr>
        </p:nvSpPr>
        <p:spPr>
          <a:xfrm>
            <a:off x="457201" y="358378"/>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30"/>
          <p:cNvSpPr txBox="1">
            <a:spLocks noGrp="1"/>
          </p:cNvSpPr>
          <p:nvPr>
            <p:ph type="body" idx="6"/>
          </p:nvPr>
        </p:nvSpPr>
        <p:spPr>
          <a:xfrm>
            <a:off x="476266" y="4434669"/>
            <a:ext cx="3995723" cy="359070"/>
          </a:xfrm>
          <a:prstGeom prst="rect">
            <a:avLst/>
          </a:prstGeom>
          <a:noFill/>
          <a:ln>
            <a:noFill/>
          </a:ln>
        </p:spPr>
        <p:txBody>
          <a:bodyPr spcFirstLastPara="1" wrap="square" lIns="0" tIns="0" rIns="0" bIns="45700" anchor="t" anchorCtr="0">
            <a:noAutofit/>
          </a:bodyPr>
          <a:lstStyle>
            <a:lvl1pPr marL="457200" lvl="0" indent="-228600" algn="l">
              <a:spcBef>
                <a:spcPts val="600"/>
              </a:spcBef>
              <a:spcAft>
                <a:spcPts val="0"/>
              </a:spcAft>
              <a:buClr>
                <a:srgbClr val="232425"/>
              </a:buClr>
              <a:buSzPts val="1200"/>
              <a:buNone/>
              <a:defRPr sz="12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0"/>
          <p:cNvSpPr txBox="1">
            <a:spLocks noGrp="1"/>
          </p:cNvSpPr>
          <p:nvPr>
            <p:ph type="body" idx="7"/>
          </p:nvPr>
        </p:nvSpPr>
        <p:spPr>
          <a:xfrm>
            <a:off x="4750290" y="4444194"/>
            <a:ext cx="3995723" cy="359070"/>
          </a:xfrm>
          <a:prstGeom prst="rect">
            <a:avLst/>
          </a:prstGeom>
          <a:noFill/>
          <a:ln>
            <a:noFill/>
          </a:ln>
        </p:spPr>
        <p:txBody>
          <a:bodyPr spcFirstLastPara="1" wrap="square" lIns="0" tIns="0" rIns="0" bIns="45700" anchor="t" anchorCtr="0">
            <a:noAutofit/>
          </a:bodyPr>
          <a:lstStyle>
            <a:lvl1pPr marL="457200" lvl="0" indent="-228600" algn="l">
              <a:spcBef>
                <a:spcPts val="600"/>
              </a:spcBef>
              <a:spcAft>
                <a:spcPts val="0"/>
              </a:spcAft>
              <a:buClr>
                <a:srgbClr val="232425"/>
              </a:buClr>
              <a:buSzPts val="1200"/>
              <a:buNone/>
              <a:defRPr sz="12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LRG IMAGES - top horizontal">
  <p:cSld name="*TWO LRG IMAGES - top horizontal">
    <p:spTree>
      <p:nvGrpSpPr>
        <p:cNvPr id="1" name="Shape 188"/>
        <p:cNvGrpSpPr/>
        <p:nvPr/>
      </p:nvGrpSpPr>
      <p:grpSpPr>
        <a:xfrm>
          <a:off x="0" y="0"/>
          <a:ext cx="0" cy="0"/>
          <a:chOff x="0" y="0"/>
          <a:chExt cx="0" cy="0"/>
        </a:xfrm>
      </p:grpSpPr>
      <p:sp>
        <p:nvSpPr>
          <p:cNvPr id="189" name="Google Shape;189;p31"/>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90" name="Google Shape;190;p31"/>
          <p:cNvSpPr txBox="1">
            <a:spLocks noGrp="1"/>
          </p:cNvSpPr>
          <p:nvPr>
            <p:ph type="body" idx="1"/>
          </p:nvPr>
        </p:nvSpPr>
        <p:spPr>
          <a:xfrm>
            <a:off x="488732" y="4106864"/>
            <a:ext cx="4114800" cy="686876"/>
          </a:xfrm>
          <a:prstGeom prst="rect">
            <a:avLst/>
          </a:prstGeom>
          <a:noFill/>
          <a:ln>
            <a:noFill/>
          </a:ln>
        </p:spPr>
        <p:txBody>
          <a:bodyPr spcFirstLastPara="1" wrap="square" lIns="0" tIns="91425"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30200" algn="l">
              <a:spcBef>
                <a:spcPts val="0"/>
              </a:spcBef>
              <a:spcAft>
                <a:spcPts val="0"/>
              </a:spcAft>
              <a:buClr>
                <a:srgbClr val="232425"/>
              </a:buClr>
              <a:buSzPts val="1600"/>
              <a:buChar char="–"/>
              <a:defRPr sz="1600"/>
            </a:lvl4pPr>
            <a:lvl5pPr marL="2286000" lvl="4" indent="-330200" algn="l">
              <a:spcBef>
                <a:spcPts val="0"/>
              </a:spcBef>
              <a:spcAft>
                <a:spcPts val="0"/>
              </a:spcAft>
              <a:buClr>
                <a:srgbClr val="232425"/>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31"/>
          <p:cNvSpPr txBox="1">
            <a:spLocks noGrp="1"/>
          </p:cNvSpPr>
          <p:nvPr>
            <p:ph type="body" idx="2"/>
          </p:nvPr>
        </p:nvSpPr>
        <p:spPr>
          <a:xfrm>
            <a:off x="4716216" y="4106864"/>
            <a:ext cx="4097585" cy="686876"/>
          </a:xfrm>
          <a:prstGeom prst="rect">
            <a:avLst/>
          </a:prstGeom>
          <a:noFill/>
          <a:ln>
            <a:noFill/>
          </a:ln>
        </p:spPr>
        <p:txBody>
          <a:bodyPr spcFirstLastPara="1" wrap="square" lIns="0" tIns="91425"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30200" algn="l">
              <a:spcBef>
                <a:spcPts val="0"/>
              </a:spcBef>
              <a:spcAft>
                <a:spcPts val="0"/>
              </a:spcAft>
              <a:buClr>
                <a:srgbClr val="232425"/>
              </a:buClr>
              <a:buSzPts val="1600"/>
              <a:buChar char="–"/>
              <a:defRPr sz="1600"/>
            </a:lvl4pPr>
            <a:lvl5pPr marL="2286000" lvl="4" indent="-330200" algn="l">
              <a:spcBef>
                <a:spcPts val="0"/>
              </a:spcBef>
              <a:spcAft>
                <a:spcPts val="0"/>
              </a:spcAft>
              <a:buClr>
                <a:srgbClr val="232425"/>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31"/>
          <p:cNvSpPr>
            <a:spLocks noGrp="1"/>
          </p:cNvSpPr>
          <p:nvPr>
            <p:ph type="pic" idx="3"/>
          </p:nvPr>
        </p:nvSpPr>
        <p:spPr>
          <a:xfrm>
            <a:off x="495679" y="1420813"/>
            <a:ext cx="4023360" cy="2686050"/>
          </a:xfrm>
          <a:prstGeom prst="rect">
            <a:avLst/>
          </a:prstGeom>
          <a:solidFill>
            <a:srgbClr val="BFBFBF"/>
          </a:solidFill>
          <a:ln>
            <a:noFill/>
          </a:ln>
        </p:spPr>
      </p:sp>
      <p:sp>
        <p:nvSpPr>
          <p:cNvPr id="193" name="Google Shape;193;p31"/>
          <p:cNvSpPr>
            <a:spLocks noGrp="1"/>
          </p:cNvSpPr>
          <p:nvPr>
            <p:ph type="pic" idx="4"/>
          </p:nvPr>
        </p:nvSpPr>
        <p:spPr>
          <a:xfrm>
            <a:off x="4709050" y="1420813"/>
            <a:ext cx="4023360" cy="2686050"/>
          </a:xfrm>
          <a:prstGeom prst="rect">
            <a:avLst/>
          </a:prstGeom>
          <a:solidFill>
            <a:srgbClr val="BFBFBF"/>
          </a:solidFill>
          <a:ln>
            <a:noFill/>
          </a:ln>
        </p:spPr>
      </p:sp>
      <p:sp>
        <p:nvSpPr>
          <p:cNvPr id="194" name="Google Shape;194;p31"/>
          <p:cNvSpPr txBox="1">
            <a:spLocks noGrp="1"/>
          </p:cNvSpPr>
          <p:nvPr>
            <p:ph type="title"/>
          </p:nvPr>
        </p:nvSpPr>
        <p:spPr>
          <a:xfrm>
            <a:off x="457201" y="141560"/>
            <a:ext cx="8372901" cy="621711"/>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31"/>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96" name="Google Shape;196;p31"/>
          <p:cNvSpPr txBox="1">
            <a:spLocks noGrp="1"/>
          </p:cNvSpPr>
          <p:nvPr>
            <p:ph type="body" idx="5"/>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7" name="Google Shape;197;p31"/>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S/caption - TWO images">
  <p:cSld name="*PICS/caption - TWO images">
    <p:spTree>
      <p:nvGrpSpPr>
        <p:cNvPr id="1" name="Shape 198"/>
        <p:cNvGrpSpPr/>
        <p:nvPr/>
      </p:nvGrpSpPr>
      <p:grpSpPr>
        <a:xfrm>
          <a:off x="0" y="0"/>
          <a:ext cx="0" cy="0"/>
          <a:chOff x="0" y="0"/>
          <a:chExt cx="0" cy="0"/>
        </a:xfrm>
      </p:grpSpPr>
      <p:sp>
        <p:nvSpPr>
          <p:cNvPr id="199" name="Google Shape;199;p32"/>
          <p:cNvSpPr>
            <a:spLocks noGrp="1"/>
          </p:cNvSpPr>
          <p:nvPr>
            <p:ph type="pic" idx="2"/>
          </p:nvPr>
        </p:nvSpPr>
        <p:spPr>
          <a:xfrm>
            <a:off x="676630" y="1417046"/>
            <a:ext cx="3790374" cy="2808115"/>
          </a:xfrm>
          <a:prstGeom prst="rect">
            <a:avLst/>
          </a:prstGeom>
          <a:solidFill>
            <a:srgbClr val="BFBFBF"/>
          </a:solidFill>
          <a:ln>
            <a:noFill/>
          </a:ln>
        </p:spPr>
      </p:sp>
      <p:sp>
        <p:nvSpPr>
          <p:cNvPr id="200" name="Google Shape;200;p32"/>
          <p:cNvSpPr txBox="1">
            <a:spLocks noGrp="1"/>
          </p:cNvSpPr>
          <p:nvPr>
            <p:ph type="body" idx="1"/>
          </p:nvPr>
        </p:nvSpPr>
        <p:spPr>
          <a:xfrm>
            <a:off x="676630" y="4256434"/>
            <a:ext cx="3840480" cy="438773"/>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0"/>
              </a:spcBef>
              <a:spcAft>
                <a:spcPts val="0"/>
              </a:spcAft>
              <a:buClr>
                <a:srgbClr val="232425"/>
              </a:buClr>
              <a:buSzPts val="1200"/>
              <a:buFont typeface="Noto Sans Symbols"/>
              <a:buNone/>
              <a:defRPr sz="1200" b="0" cap="none"/>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32"/>
          <p:cNvSpPr txBox="1">
            <a:spLocks noGrp="1"/>
          </p:cNvSpPr>
          <p:nvPr>
            <p:ph type="title"/>
          </p:nvPr>
        </p:nvSpPr>
        <p:spPr>
          <a:xfrm>
            <a:off x="457201" y="358378"/>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32"/>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203" name="Google Shape;203;p32"/>
          <p:cNvSpPr txBox="1">
            <a:spLocks noGrp="1"/>
          </p:cNvSpPr>
          <p:nvPr>
            <p:ph type="body" idx="3"/>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4" name="Google Shape;204;p32"/>
          <p:cNvSpPr>
            <a:spLocks noGrp="1"/>
          </p:cNvSpPr>
          <p:nvPr>
            <p:ph type="pic" idx="4"/>
          </p:nvPr>
        </p:nvSpPr>
        <p:spPr>
          <a:xfrm>
            <a:off x="4765130" y="1416462"/>
            <a:ext cx="3790374" cy="2808115"/>
          </a:xfrm>
          <a:prstGeom prst="rect">
            <a:avLst/>
          </a:prstGeom>
          <a:solidFill>
            <a:srgbClr val="BFBFBF"/>
          </a:solidFill>
          <a:ln>
            <a:noFill/>
          </a:ln>
        </p:spPr>
      </p:sp>
      <p:sp>
        <p:nvSpPr>
          <p:cNvPr id="205" name="Google Shape;205;p32"/>
          <p:cNvSpPr txBox="1">
            <a:spLocks noGrp="1"/>
          </p:cNvSpPr>
          <p:nvPr>
            <p:ph type="body" idx="5"/>
          </p:nvPr>
        </p:nvSpPr>
        <p:spPr>
          <a:xfrm>
            <a:off x="4765130" y="4255850"/>
            <a:ext cx="3840480" cy="438773"/>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0"/>
              </a:spcBef>
              <a:spcAft>
                <a:spcPts val="0"/>
              </a:spcAft>
              <a:buClr>
                <a:srgbClr val="232425"/>
              </a:buClr>
              <a:buSzPts val="1200"/>
              <a:buFont typeface="Noto Sans Symbols"/>
              <a:buNone/>
              <a:defRPr sz="1200" b="0" cap="none"/>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6" name="Google Shape;206;p32"/>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32"/>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S/caption - FOUR images">
  <p:cSld name="*PICS/caption - FOUR images">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57201" y="150986"/>
            <a:ext cx="8372901" cy="621711"/>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33"/>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211" name="Google Shape;211;p33"/>
          <p:cNvSpPr txBox="1">
            <a:spLocks noGrp="1"/>
          </p:cNvSpPr>
          <p:nvPr>
            <p:ph type="body" idx="1"/>
          </p:nvPr>
        </p:nvSpPr>
        <p:spPr>
          <a:xfrm>
            <a:off x="457201" y="1019437"/>
            <a:ext cx="8372901" cy="20774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2" name="Google Shape;212;p33"/>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33"/>
          <p:cNvSpPr>
            <a:spLocks noGrp="1"/>
          </p:cNvSpPr>
          <p:nvPr>
            <p:ph type="pic" idx="2"/>
          </p:nvPr>
        </p:nvSpPr>
        <p:spPr>
          <a:xfrm>
            <a:off x="487437" y="1420813"/>
            <a:ext cx="3790374" cy="1383425"/>
          </a:xfrm>
          <a:prstGeom prst="rect">
            <a:avLst/>
          </a:prstGeom>
          <a:solidFill>
            <a:srgbClr val="BFBFBF"/>
          </a:solidFill>
          <a:ln>
            <a:noFill/>
          </a:ln>
        </p:spPr>
      </p:sp>
      <p:sp>
        <p:nvSpPr>
          <p:cNvPr id="214" name="Google Shape;214;p33"/>
          <p:cNvSpPr txBox="1">
            <a:spLocks noGrp="1"/>
          </p:cNvSpPr>
          <p:nvPr>
            <p:ph type="body" idx="3"/>
          </p:nvPr>
        </p:nvSpPr>
        <p:spPr>
          <a:xfrm>
            <a:off x="487437" y="2822383"/>
            <a:ext cx="3840480" cy="276137"/>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0"/>
              </a:spcBef>
              <a:spcAft>
                <a:spcPts val="0"/>
              </a:spcAft>
              <a:buClr>
                <a:srgbClr val="232425"/>
              </a:buClr>
              <a:buSzPts val="1200"/>
              <a:buFont typeface="Noto Sans Symbols"/>
              <a:buNone/>
              <a:defRPr sz="1200" b="0" cap="none"/>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3"/>
          <p:cNvSpPr>
            <a:spLocks noGrp="1"/>
          </p:cNvSpPr>
          <p:nvPr>
            <p:ph type="pic" idx="4"/>
          </p:nvPr>
        </p:nvSpPr>
        <p:spPr>
          <a:xfrm>
            <a:off x="4912432" y="1420813"/>
            <a:ext cx="3790374" cy="1383425"/>
          </a:xfrm>
          <a:prstGeom prst="rect">
            <a:avLst/>
          </a:prstGeom>
          <a:solidFill>
            <a:srgbClr val="BFBFBF"/>
          </a:solidFill>
          <a:ln>
            <a:noFill/>
          </a:ln>
        </p:spPr>
      </p:sp>
      <p:sp>
        <p:nvSpPr>
          <p:cNvPr id="216" name="Google Shape;216;p33"/>
          <p:cNvSpPr txBox="1">
            <a:spLocks noGrp="1"/>
          </p:cNvSpPr>
          <p:nvPr>
            <p:ph type="body" idx="5"/>
          </p:nvPr>
        </p:nvSpPr>
        <p:spPr>
          <a:xfrm>
            <a:off x="4912432" y="2822383"/>
            <a:ext cx="3840480" cy="276137"/>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0"/>
              </a:spcBef>
              <a:spcAft>
                <a:spcPts val="0"/>
              </a:spcAft>
              <a:buClr>
                <a:srgbClr val="232425"/>
              </a:buClr>
              <a:buSzPts val="1200"/>
              <a:buFont typeface="Noto Sans Symbols"/>
              <a:buNone/>
              <a:defRPr sz="1200" b="0" cap="none"/>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7" name="Google Shape;217;p33"/>
          <p:cNvSpPr>
            <a:spLocks noGrp="1"/>
          </p:cNvSpPr>
          <p:nvPr>
            <p:ph type="pic" idx="6"/>
          </p:nvPr>
        </p:nvSpPr>
        <p:spPr>
          <a:xfrm>
            <a:off x="487437" y="3097650"/>
            <a:ext cx="3790374" cy="1383425"/>
          </a:xfrm>
          <a:prstGeom prst="rect">
            <a:avLst/>
          </a:prstGeom>
          <a:solidFill>
            <a:srgbClr val="BFBFBF"/>
          </a:solidFill>
          <a:ln>
            <a:noFill/>
          </a:ln>
        </p:spPr>
      </p:sp>
      <p:sp>
        <p:nvSpPr>
          <p:cNvPr id="218" name="Google Shape;218;p33"/>
          <p:cNvSpPr txBox="1">
            <a:spLocks noGrp="1"/>
          </p:cNvSpPr>
          <p:nvPr>
            <p:ph type="body" idx="7"/>
          </p:nvPr>
        </p:nvSpPr>
        <p:spPr>
          <a:xfrm>
            <a:off x="487437" y="4502674"/>
            <a:ext cx="3840480" cy="276137"/>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0"/>
              </a:spcBef>
              <a:spcAft>
                <a:spcPts val="0"/>
              </a:spcAft>
              <a:buClr>
                <a:srgbClr val="232425"/>
              </a:buClr>
              <a:buSzPts val="1200"/>
              <a:buFont typeface="Noto Sans Symbols"/>
              <a:buNone/>
              <a:defRPr sz="1200" b="0" cap="none"/>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9" name="Google Shape;219;p33"/>
          <p:cNvSpPr>
            <a:spLocks noGrp="1"/>
          </p:cNvSpPr>
          <p:nvPr>
            <p:ph type="pic" idx="8"/>
          </p:nvPr>
        </p:nvSpPr>
        <p:spPr>
          <a:xfrm>
            <a:off x="4912432" y="3097650"/>
            <a:ext cx="3790374" cy="1383425"/>
          </a:xfrm>
          <a:prstGeom prst="rect">
            <a:avLst/>
          </a:prstGeom>
          <a:solidFill>
            <a:srgbClr val="BFBFBF"/>
          </a:solidFill>
          <a:ln>
            <a:noFill/>
          </a:ln>
        </p:spPr>
      </p:sp>
      <p:sp>
        <p:nvSpPr>
          <p:cNvPr id="220" name="Google Shape;220;p33"/>
          <p:cNvSpPr txBox="1">
            <a:spLocks noGrp="1"/>
          </p:cNvSpPr>
          <p:nvPr>
            <p:ph type="body" idx="9"/>
          </p:nvPr>
        </p:nvSpPr>
        <p:spPr>
          <a:xfrm>
            <a:off x="4912432" y="4505517"/>
            <a:ext cx="3840480" cy="276137"/>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0"/>
              </a:spcBef>
              <a:spcAft>
                <a:spcPts val="0"/>
              </a:spcAft>
              <a:buClr>
                <a:srgbClr val="232425"/>
              </a:buClr>
              <a:buSzPts val="1200"/>
              <a:buFont typeface="Noto Sans Symbols"/>
              <a:buNone/>
              <a:defRPr sz="1200" b="0" cap="none"/>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3"/>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harts, Graphs, Tables">
  <p:cSld name="*Charts, Graphs, Tables">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457201" y="358378"/>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34"/>
          <p:cNvSpPr txBox="1">
            <a:spLocks noGrp="1"/>
          </p:cNvSpPr>
          <p:nvPr>
            <p:ph type="body" idx="1"/>
          </p:nvPr>
        </p:nvSpPr>
        <p:spPr>
          <a:xfrm>
            <a:off x="457201" y="1417579"/>
            <a:ext cx="8372901" cy="3022394"/>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5" name="Google Shape;225;p34"/>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226" name="Google Shape;226;p34"/>
          <p:cNvSpPr txBox="1">
            <a:spLocks noGrp="1"/>
          </p:cNvSpPr>
          <p:nvPr>
            <p:ph type="body" idx="2"/>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3"/>
          </p:nvPr>
        </p:nvSpPr>
        <p:spPr>
          <a:xfrm>
            <a:off x="443573" y="4457863"/>
            <a:ext cx="3711039" cy="240746"/>
          </a:xfrm>
          <a:prstGeom prst="rect">
            <a:avLst/>
          </a:prstGeom>
          <a:noFill/>
          <a:ln>
            <a:noFill/>
          </a:ln>
        </p:spPr>
        <p:txBody>
          <a:bodyPr spcFirstLastPara="1" wrap="square" lIns="0" tIns="0" rIns="0" bIns="0" anchor="t" anchorCtr="0">
            <a:noAutofit/>
          </a:bodyPr>
          <a:lstStyle>
            <a:lvl1pPr marL="457200" lvl="0" indent="-228600" algn="l">
              <a:spcBef>
                <a:spcPts val="600"/>
              </a:spcBef>
              <a:spcAft>
                <a:spcPts val="0"/>
              </a:spcAft>
              <a:buClr>
                <a:srgbClr val="232425"/>
              </a:buClr>
              <a:buSzPts val="1050"/>
              <a:buNone/>
              <a:defRPr sz="105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2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Cover Option A">
  <p:cSld name="*Cover Option A">
    <p:bg>
      <p:bgPr>
        <a:solidFill>
          <a:schemeClr val="lt1"/>
        </a:solidFill>
        <a:effectLst/>
      </p:bgPr>
    </p:bg>
    <p:spTree>
      <p:nvGrpSpPr>
        <p:cNvPr id="1" name="Shape 229"/>
        <p:cNvGrpSpPr/>
        <p:nvPr/>
      </p:nvGrpSpPr>
      <p:grpSpPr>
        <a:xfrm>
          <a:off x="0" y="0"/>
          <a:ext cx="0" cy="0"/>
          <a:chOff x="0" y="0"/>
          <a:chExt cx="0" cy="0"/>
        </a:xfrm>
      </p:grpSpPr>
      <p:pic>
        <p:nvPicPr>
          <p:cNvPr id="230" name="Google Shape;230;p36" descr="A close up of a sign&#10;&#10;Description automatically generated"/>
          <p:cNvPicPr preferRelativeResize="0"/>
          <p:nvPr/>
        </p:nvPicPr>
        <p:blipFill rotWithShape="1">
          <a:blip r:embed="rId2">
            <a:alphaModFix/>
          </a:blip>
          <a:srcRect/>
          <a:stretch/>
        </p:blipFill>
        <p:spPr>
          <a:xfrm>
            <a:off x="6401228" y="369832"/>
            <a:ext cx="2592519" cy="673172"/>
          </a:xfrm>
          <a:prstGeom prst="rect">
            <a:avLst/>
          </a:prstGeom>
          <a:noFill/>
          <a:ln>
            <a:noFill/>
          </a:ln>
        </p:spPr>
      </p:pic>
      <p:sp>
        <p:nvSpPr>
          <p:cNvPr id="231" name="Google Shape;231;p36"/>
          <p:cNvSpPr txBox="1">
            <a:spLocks noGrp="1"/>
          </p:cNvSpPr>
          <p:nvPr>
            <p:ph type="body" idx="1"/>
          </p:nvPr>
        </p:nvSpPr>
        <p:spPr>
          <a:xfrm>
            <a:off x="468796" y="574696"/>
            <a:ext cx="5685350" cy="304654"/>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800"/>
              <a:buNone/>
              <a:defRPr sz="18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2" name="Google Shape;232;p36"/>
          <p:cNvSpPr>
            <a:spLocks noGrp="1"/>
          </p:cNvSpPr>
          <p:nvPr>
            <p:ph type="pic" idx="2"/>
          </p:nvPr>
        </p:nvSpPr>
        <p:spPr>
          <a:xfrm>
            <a:off x="4863726" y="1266825"/>
            <a:ext cx="4280275" cy="2029968"/>
          </a:xfrm>
          <a:prstGeom prst="rect">
            <a:avLst/>
          </a:prstGeom>
          <a:solidFill>
            <a:srgbClr val="BFBFBF"/>
          </a:solidFill>
          <a:ln>
            <a:noFill/>
          </a:ln>
        </p:spPr>
      </p:sp>
      <p:sp>
        <p:nvSpPr>
          <p:cNvPr id="233" name="Google Shape;233;p36"/>
          <p:cNvSpPr txBox="1">
            <a:spLocks noGrp="1"/>
          </p:cNvSpPr>
          <p:nvPr>
            <p:ph type="title"/>
          </p:nvPr>
        </p:nvSpPr>
        <p:spPr>
          <a:xfrm>
            <a:off x="1" y="1266825"/>
            <a:ext cx="4863724" cy="2029968"/>
          </a:xfrm>
          <a:prstGeom prst="rect">
            <a:avLst/>
          </a:prstGeom>
          <a:solidFill>
            <a:schemeClr val="accent2"/>
          </a:solidFill>
          <a:ln>
            <a:noFill/>
          </a:ln>
        </p:spPr>
        <p:txBody>
          <a:bodyPr spcFirstLastPara="1" wrap="square" lIns="457200" tIns="0" rIns="91425" bIns="0" anchor="ctr" anchorCtr="0">
            <a:normAutofit/>
          </a:bodyPr>
          <a:lstStyle>
            <a:lvl1pPr lvl="0" algn="l">
              <a:lnSpc>
                <a:spcPct val="95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36"/>
          <p:cNvSpPr txBox="1">
            <a:spLocks noGrp="1"/>
          </p:cNvSpPr>
          <p:nvPr>
            <p:ph type="body" idx="3"/>
          </p:nvPr>
        </p:nvSpPr>
        <p:spPr>
          <a:xfrm>
            <a:off x="-1" y="1266825"/>
            <a:ext cx="239714" cy="2029968"/>
          </a:xfrm>
          <a:prstGeom prst="rect">
            <a:avLst/>
          </a:prstGeom>
          <a:solidFill>
            <a:schemeClr val="dk2"/>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5" name="Google Shape;235;p36"/>
          <p:cNvSpPr txBox="1">
            <a:spLocks noGrp="1"/>
          </p:cNvSpPr>
          <p:nvPr>
            <p:ph type="body" idx="4"/>
          </p:nvPr>
        </p:nvSpPr>
        <p:spPr>
          <a:xfrm>
            <a:off x="469901" y="3437210"/>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6" name="Google Shape;236;p36"/>
          <p:cNvSpPr txBox="1">
            <a:spLocks noGrp="1"/>
          </p:cNvSpPr>
          <p:nvPr>
            <p:ph type="body" idx="5"/>
          </p:nvPr>
        </p:nvSpPr>
        <p:spPr>
          <a:xfrm>
            <a:off x="469901" y="3720288"/>
            <a:ext cx="2692871" cy="685800"/>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7" name="Google Shape;237;p36"/>
          <p:cNvSpPr txBox="1">
            <a:spLocks noGrp="1"/>
          </p:cNvSpPr>
          <p:nvPr>
            <p:ph type="body" idx="6"/>
          </p:nvPr>
        </p:nvSpPr>
        <p:spPr>
          <a:xfrm>
            <a:off x="3417372" y="3437210"/>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Font typeface="Arial"/>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8" name="Google Shape;238;p36"/>
          <p:cNvSpPr txBox="1">
            <a:spLocks noGrp="1"/>
          </p:cNvSpPr>
          <p:nvPr>
            <p:ph type="body" idx="7"/>
          </p:nvPr>
        </p:nvSpPr>
        <p:spPr>
          <a:xfrm>
            <a:off x="3417372" y="3720288"/>
            <a:ext cx="2692871" cy="685800"/>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Font typeface="Arial"/>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9" name="Google Shape;239;p36"/>
          <p:cNvSpPr txBox="1">
            <a:spLocks noGrp="1"/>
          </p:cNvSpPr>
          <p:nvPr>
            <p:ph type="body" idx="8"/>
          </p:nvPr>
        </p:nvSpPr>
        <p:spPr>
          <a:xfrm>
            <a:off x="6360197" y="3437210"/>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Font typeface="Arial"/>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36"/>
          <p:cNvSpPr txBox="1">
            <a:spLocks noGrp="1"/>
          </p:cNvSpPr>
          <p:nvPr>
            <p:ph type="body" idx="9"/>
          </p:nvPr>
        </p:nvSpPr>
        <p:spPr>
          <a:xfrm>
            <a:off x="6360197" y="3720288"/>
            <a:ext cx="2692871" cy="685800"/>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Font typeface="Arial"/>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1" name="Google Shape;241;p36"/>
          <p:cNvSpPr txBox="1">
            <a:spLocks noGrp="1"/>
          </p:cNvSpPr>
          <p:nvPr>
            <p:ph type="body" idx="13"/>
          </p:nvPr>
        </p:nvSpPr>
        <p:spPr>
          <a:xfrm>
            <a:off x="6360197" y="4570711"/>
            <a:ext cx="2692872" cy="386558"/>
          </a:xfrm>
          <a:prstGeom prst="rect">
            <a:avLst/>
          </a:prstGeom>
          <a:noFill/>
          <a:ln>
            <a:noFill/>
          </a:ln>
        </p:spPr>
        <p:txBody>
          <a:bodyPr spcFirstLastPara="1" wrap="square" lIns="0" tIns="0" rIns="0" bIns="45700" anchor="b" anchorCtr="0">
            <a:noAutofit/>
          </a:bodyPr>
          <a:lstStyle>
            <a:lvl1pPr marL="457200" lvl="0" indent="-228600" algn="l">
              <a:spcBef>
                <a:spcPts val="0"/>
              </a:spcBef>
              <a:spcAft>
                <a:spcPts val="0"/>
              </a:spcAft>
              <a:buClr>
                <a:srgbClr val="47484A"/>
              </a:buClr>
              <a:buSzPts val="1400"/>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2" name="Google Shape;242;p36"/>
          <p:cNvSpPr txBox="1"/>
          <p:nvPr/>
        </p:nvSpPr>
        <p:spPr>
          <a:xfrm>
            <a:off x="-1018914" y="-1479541"/>
            <a:ext cx="3502900" cy="1015663"/>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Suggested line of text (optional): </a:t>
            </a:r>
            <a:endParaRPr/>
          </a:p>
          <a:p>
            <a:pPr marL="0" marR="0" lvl="0" indent="0" algn="l" rtl="0">
              <a:spcBef>
                <a:spcPts val="0"/>
              </a:spcBef>
              <a:spcAft>
                <a:spcPts val="0"/>
              </a:spcAft>
              <a:buNone/>
            </a:pPr>
            <a:endParaRPr sz="1400" b="1">
              <a:solidFill>
                <a:schemeClr val="lt1"/>
              </a:solidFill>
              <a:latin typeface="Arial"/>
              <a:ea typeface="Arial"/>
              <a:cs typeface="Arial"/>
              <a:sym typeface="Arial"/>
            </a:endParaRPr>
          </a:p>
          <a:p>
            <a:pPr marL="0" marR="0" lvl="0" indent="0" algn="l" rtl="0">
              <a:spcBef>
                <a:spcPts val="0"/>
              </a:spcBef>
              <a:spcAft>
                <a:spcPts val="0"/>
              </a:spcAft>
              <a:buNone/>
            </a:pPr>
            <a:r>
              <a:rPr lang="en" sz="1400" b="1">
                <a:solidFill>
                  <a:schemeClr val="lt1"/>
                </a:solidFill>
                <a:latin typeface="Arial"/>
                <a:ea typeface="Arial"/>
                <a:cs typeface="Arial"/>
                <a:sym typeface="Arial"/>
              </a:rPr>
              <a:t>WE START WITH YES.</a:t>
            </a:r>
            <a:endParaRPr sz="1400">
              <a:solidFill>
                <a:schemeClr val="lt1"/>
              </a:solidFill>
              <a:latin typeface="Arial"/>
              <a:ea typeface="Arial"/>
              <a:cs typeface="Arial"/>
              <a:sym typeface="Arial"/>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pic>
        <p:nvPicPr>
          <p:cNvPr id="243" name="Google Shape;243;p36"/>
          <p:cNvPicPr preferRelativeResize="0"/>
          <p:nvPr/>
        </p:nvPicPr>
        <p:blipFill rotWithShape="1">
          <a:blip r:embed="rId3">
            <a:alphaModFix/>
          </a:blip>
          <a:srcRect/>
          <a:stretch/>
        </p:blipFill>
        <p:spPr>
          <a:xfrm>
            <a:off x="443121" y="4702076"/>
            <a:ext cx="2046368" cy="260262"/>
          </a:xfrm>
          <a:prstGeom prst="rect">
            <a:avLst/>
          </a:prstGeom>
          <a:noFill/>
          <a:ln>
            <a:noFill/>
          </a:ln>
        </p:spPr>
      </p:pic>
      <p:sp>
        <p:nvSpPr>
          <p:cNvPr id="244" name="Google Shape;244;p36"/>
          <p:cNvSpPr txBox="1"/>
          <p:nvPr/>
        </p:nvSpPr>
        <p:spPr>
          <a:xfrm>
            <a:off x="-1018914" y="-1479541"/>
            <a:ext cx="3502900" cy="1015663"/>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Suggested line of text (optional): </a:t>
            </a:r>
            <a:endParaRPr/>
          </a:p>
          <a:p>
            <a:pPr marL="0" marR="0" lvl="0" indent="0" algn="l" rtl="0">
              <a:spcBef>
                <a:spcPts val="0"/>
              </a:spcBef>
              <a:spcAft>
                <a:spcPts val="0"/>
              </a:spcAft>
              <a:buNone/>
            </a:pPr>
            <a:endParaRPr sz="1400" b="1">
              <a:solidFill>
                <a:schemeClr val="lt1"/>
              </a:solidFill>
              <a:latin typeface="Arial"/>
              <a:ea typeface="Arial"/>
              <a:cs typeface="Arial"/>
              <a:sym typeface="Arial"/>
            </a:endParaRPr>
          </a:p>
          <a:p>
            <a:pPr marL="0" marR="0" lvl="0" indent="0" algn="l" rtl="0">
              <a:spcBef>
                <a:spcPts val="0"/>
              </a:spcBef>
              <a:spcAft>
                <a:spcPts val="0"/>
              </a:spcAft>
              <a:buNone/>
            </a:pPr>
            <a:r>
              <a:rPr lang="en" sz="1400" b="1">
                <a:solidFill>
                  <a:schemeClr val="lt1"/>
                </a:solidFill>
                <a:latin typeface="Arial"/>
                <a:ea typeface="Arial"/>
                <a:cs typeface="Arial"/>
                <a:sym typeface="Arial"/>
              </a:rPr>
              <a:t>WE START WITH YES.</a:t>
            </a:r>
            <a:endParaRPr sz="1400">
              <a:solidFill>
                <a:schemeClr val="lt1"/>
              </a:solidFill>
              <a:latin typeface="Arial"/>
              <a:ea typeface="Arial"/>
              <a:cs typeface="Arial"/>
              <a:sym typeface="Arial"/>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ver Option C">
  <p:cSld name="*Cover Option C">
    <p:bg>
      <p:bgPr>
        <a:solidFill>
          <a:schemeClr val="lt1"/>
        </a:solidFill>
        <a:effectLst/>
      </p:bgPr>
    </p:bg>
    <p:spTree>
      <p:nvGrpSpPr>
        <p:cNvPr id="1" name="Shape 245"/>
        <p:cNvGrpSpPr/>
        <p:nvPr/>
      </p:nvGrpSpPr>
      <p:grpSpPr>
        <a:xfrm>
          <a:off x="0" y="0"/>
          <a:ext cx="0" cy="0"/>
          <a:chOff x="0" y="0"/>
          <a:chExt cx="0" cy="0"/>
        </a:xfrm>
      </p:grpSpPr>
      <p:pic>
        <p:nvPicPr>
          <p:cNvPr id="246" name="Google Shape;246;p37" descr="A close up of a sign&#10;&#10;Description automatically generated"/>
          <p:cNvPicPr preferRelativeResize="0"/>
          <p:nvPr/>
        </p:nvPicPr>
        <p:blipFill rotWithShape="1">
          <a:blip r:embed="rId2">
            <a:alphaModFix/>
          </a:blip>
          <a:srcRect/>
          <a:stretch/>
        </p:blipFill>
        <p:spPr>
          <a:xfrm>
            <a:off x="6758316" y="58557"/>
            <a:ext cx="2201070" cy="571529"/>
          </a:xfrm>
          <a:prstGeom prst="rect">
            <a:avLst/>
          </a:prstGeom>
          <a:noFill/>
          <a:ln>
            <a:noFill/>
          </a:ln>
        </p:spPr>
      </p:pic>
      <p:sp>
        <p:nvSpPr>
          <p:cNvPr id="247" name="Google Shape;247;p37"/>
          <p:cNvSpPr txBox="1">
            <a:spLocks noGrp="1"/>
          </p:cNvSpPr>
          <p:nvPr>
            <p:ph type="body" idx="1"/>
          </p:nvPr>
        </p:nvSpPr>
        <p:spPr>
          <a:xfrm>
            <a:off x="469901" y="3709174"/>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7"/>
          <p:cNvSpPr txBox="1">
            <a:spLocks noGrp="1"/>
          </p:cNvSpPr>
          <p:nvPr>
            <p:ph type="body" idx="2"/>
          </p:nvPr>
        </p:nvSpPr>
        <p:spPr>
          <a:xfrm>
            <a:off x="469901" y="3992251"/>
            <a:ext cx="2692871" cy="560042"/>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7"/>
          <p:cNvSpPr txBox="1">
            <a:spLocks noGrp="1"/>
          </p:cNvSpPr>
          <p:nvPr>
            <p:ph type="body" idx="3"/>
          </p:nvPr>
        </p:nvSpPr>
        <p:spPr>
          <a:xfrm>
            <a:off x="3417372" y="3709174"/>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Font typeface="Arial"/>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7"/>
          <p:cNvSpPr txBox="1">
            <a:spLocks noGrp="1"/>
          </p:cNvSpPr>
          <p:nvPr>
            <p:ph type="body" idx="4"/>
          </p:nvPr>
        </p:nvSpPr>
        <p:spPr>
          <a:xfrm>
            <a:off x="3417372" y="3992251"/>
            <a:ext cx="2692871" cy="560042"/>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Font typeface="Arial"/>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7"/>
          <p:cNvSpPr>
            <a:spLocks noGrp="1"/>
          </p:cNvSpPr>
          <p:nvPr>
            <p:ph type="pic" idx="5"/>
          </p:nvPr>
        </p:nvSpPr>
        <p:spPr>
          <a:xfrm>
            <a:off x="218127" y="674681"/>
            <a:ext cx="8925874" cy="2071151"/>
          </a:xfrm>
          <a:prstGeom prst="rect">
            <a:avLst/>
          </a:prstGeom>
          <a:solidFill>
            <a:srgbClr val="BFBFBF"/>
          </a:solidFill>
          <a:ln>
            <a:noFill/>
          </a:ln>
        </p:spPr>
      </p:sp>
      <p:sp>
        <p:nvSpPr>
          <p:cNvPr id="252" name="Google Shape;252;p37"/>
          <p:cNvSpPr txBox="1">
            <a:spLocks noGrp="1"/>
          </p:cNvSpPr>
          <p:nvPr>
            <p:ph type="title"/>
          </p:nvPr>
        </p:nvSpPr>
        <p:spPr>
          <a:xfrm>
            <a:off x="469900" y="2794775"/>
            <a:ext cx="8452904" cy="647160"/>
          </a:xfrm>
          <a:prstGeom prst="rect">
            <a:avLst/>
          </a:prstGeom>
          <a:noFill/>
          <a:ln>
            <a:noFill/>
          </a:ln>
        </p:spPr>
        <p:txBody>
          <a:bodyPr spcFirstLastPara="1" wrap="square" lIns="0" tIns="0" rIns="91425" bIns="0" anchor="b" anchorCtr="0">
            <a:normAutofit/>
          </a:bodyPr>
          <a:lstStyle>
            <a:lvl1pPr lvl="0" algn="l">
              <a:lnSpc>
                <a:spcPct val="95000"/>
              </a:lnSpc>
              <a:spcBef>
                <a:spcPts val="0"/>
              </a:spcBef>
              <a:spcAft>
                <a:spcPts val="0"/>
              </a:spcAft>
              <a:buClr>
                <a:srgbClr val="232425"/>
              </a:buClr>
              <a:buSzPts val="2800"/>
              <a:buFont typeface="Arial"/>
              <a:buNone/>
              <a:defRPr sz="2800">
                <a:solidFill>
                  <a:srgbClr val="2324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37"/>
          <p:cNvSpPr txBox="1">
            <a:spLocks noGrp="1"/>
          </p:cNvSpPr>
          <p:nvPr>
            <p:ph type="body" idx="6"/>
          </p:nvPr>
        </p:nvSpPr>
        <p:spPr>
          <a:xfrm>
            <a:off x="6360197" y="3709174"/>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Font typeface="Arial"/>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7"/>
          <p:cNvSpPr txBox="1">
            <a:spLocks noGrp="1"/>
          </p:cNvSpPr>
          <p:nvPr>
            <p:ph type="body" idx="7"/>
          </p:nvPr>
        </p:nvSpPr>
        <p:spPr>
          <a:xfrm>
            <a:off x="6360197" y="3992251"/>
            <a:ext cx="2692871" cy="560042"/>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Font typeface="Arial"/>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37"/>
          <p:cNvSpPr txBox="1">
            <a:spLocks noGrp="1"/>
          </p:cNvSpPr>
          <p:nvPr>
            <p:ph type="body" idx="8"/>
          </p:nvPr>
        </p:nvSpPr>
        <p:spPr>
          <a:xfrm>
            <a:off x="469900" y="3441935"/>
            <a:ext cx="8484914" cy="248308"/>
          </a:xfrm>
          <a:prstGeom prst="rect">
            <a:avLst/>
          </a:prstGeom>
          <a:noFill/>
          <a:ln>
            <a:noFill/>
          </a:ln>
        </p:spPr>
        <p:txBody>
          <a:bodyPr spcFirstLastPara="1" wrap="square" lIns="0" tIns="0" rIns="0" bIns="45700" anchor="t" anchorCtr="0">
            <a:noAutofit/>
          </a:bodyPr>
          <a:lstStyle>
            <a:lvl1pPr marL="457200" lvl="0" indent="-228600" algn="l">
              <a:spcBef>
                <a:spcPts val="600"/>
              </a:spcBef>
              <a:spcAft>
                <a:spcPts val="0"/>
              </a:spcAft>
              <a:buClr>
                <a:schemeClr val="accent2"/>
              </a:buClr>
              <a:buSzPts val="1800"/>
              <a:buNone/>
              <a:defRPr b="1">
                <a:solidFill>
                  <a:schemeClr val="accent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6" name="Google Shape;256;p37"/>
          <p:cNvSpPr txBox="1">
            <a:spLocks noGrp="1"/>
          </p:cNvSpPr>
          <p:nvPr>
            <p:ph type="body" idx="9"/>
          </p:nvPr>
        </p:nvSpPr>
        <p:spPr>
          <a:xfrm>
            <a:off x="2" y="674680"/>
            <a:ext cx="224589" cy="2071116"/>
          </a:xfrm>
          <a:prstGeom prst="rect">
            <a:avLst/>
          </a:prstGeom>
          <a:solidFill>
            <a:schemeClr val="accent1"/>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7" name="Google Shape;257;p37"/>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37"/>
          <p:cNvSpPr txBox="1">
            <a:spLocks noGrp="1"/>
          </p:cNvSpPr>
          <p:nvPr>
            <p:ph type="body" idx="13"/>
          </p:nvPr>
        </p:nvSpPr>
        <p:spPr>
          <a:xfrm>
            <a:off x="503238" y="300961"/>
            <a:ext cx="5984648" cy="331077"/>
          </a:xfrm>
          <a:prstGeom prst="rect">
            <a:avLst/>
          </a:prstGeom>
          <a:noFill/>
          <a:ln>
            <a:noFill/>
          </a:ln>
        </p:spPr>
        <p:txBody>
          <a:bodyPr spcFirstLastPara="1" wrap="square" lIns="0" tIns="0" rIns="0" bIns="45700" anchor="t" anchorCtr="0">
            <a:noAutofit/>
          </a:bodyPr>
          <a:lstStyle>
            <a:lvl1pPr marL="457200" lvl="0" indent="-228600" algn="l">
              <a:spcBef>
                <a:spcPts val="600"/>
              </a:spcBef>
              <a:spcAft>
                <a:spcPts val="0"/>
              </a:spcAft>
              <a:buClr>
                <a:schemeClr val="dk1"/>
              </a:buClr>
              <a:buSzPts val="1000"/>
              <a:buNone/>
              <a:defRPr sz="1000" b="1" cap="none">
                <a:solidFill>
                  <a:schemeClr val="dk1"/>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p:cNvSpPr txBox="1">
            <a:spLocks noGrp="1"/>
          </p:cNvSpPr>
          <p:nvPr>
            <p:ph type="body" idx="14"/>
          </p:nvPr>
        </p:nvSpPr>
        <p:spPr>
          <a:xfrm>
            <a:off x="6360197" y="4570711"/>
            <a:ext cx="2692872" cy="386558"/>
          </a:xfrm>
          <a:prstGeom prst="rect">
            <a:avLst/>
          </a:prstGeom>
          <a:noFill/>
          <a:ln>
            <a:noFill/>
          </a:ln>
        </p:spPr>
        <p:txBody>
          <a:bodyPr spcFirstLastPara="1" wrap="square" lIns="0" tIns="0" rIns="0" bIns="45700" anchor="b" anchorCtr="0">
            <a:noAutofit/>
          </a:bodyPr>
          <a:lstStyle>
            <a:lvl1pPr marL="457200" lvl="0" indent="-228600" algn="l">
              <a:spcBef>
                <a:spcPts val="0"/>
              </a:spcBef>
              <a:spcAft>
                <a:spcPts val="0"/>
              </a:spcAft>
              <a:buClr>
                <a:srgbClr val="47484A"/>
              </a:buClr>
              <a:buSzPts val="1400"/>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60" name="Google Shape;260;p37"/>
          <p:cNvPicPr preferRelativeResize="0"/>
          <p:nvPr/>
        </p:nvPicPr>
        <p:blipFill rotWithShape="1">
          <a:blip r:embed="rId3">
            <a:alphaModFix/>
          </a:blip>
          <a:srcRect/>
          <a:stretch/>
        </p:blipFill>
        <p:spPr>
          <a:xfrm>
            <a:off x="443121" y="4702076"/>
            <a:ext cx="2046368" cy="2602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S/captions/bullets - FOUR Images">
  <p:cSld name="*PICS/captions/bullets - FOUR Images">
    <p:spTree>
      <p:nvGrpSpPr>
        <p:cNvPr id="1" name="Shape 76"/>
        <p:cNvGrpSpPr/>
        <p:nvPr/>
      </p:nvGrpSpPr>
      <p:grpSpPr>
        <a:xfrm>
          <a:off x="0" y="0"/>
          <a:ext cx="0" cy="0"/>
          <a:chOff x="0" y="0"/>
          <a:chExt cx="0" cy="0"/>
        </a:xfrm>
      </p:grpSpPr>
      <p:sp>
        <p:nvSpPr>
          <p:cNvPr id="77" name="Google Shape;77;p16"/>
          <p:cNvSpPr>
            <a:spLocks noGrp="1"/>
          </p:cNvSpPr>
          <p:nvPr>
            <p:ph type="pic" idx="2"/>
          </p:nvPr>
        </p:nvSpPr>
        <p:spPr>
          <a:xfrm>
            <a:off x="218127" y="1418980"/>
            <a:ext cx="2240280" cy="1678712"/>
          </a:xfrm>
          <a:prstGeom prst="rect">
            <a:avLst/>
          </a:prstGeom>
          <a:solidFill>
            <a:srgbClr val="BFBFBF"/>
          </a:solidFill>
          <a:ln>
            <a:noFill/>
          </a:ln>
        </p:spPr>
      </p:sp>
      <p:sp>
        <p:nvSpPr>
          <p:cNvPr id="78" name="Google Shape;78;p16"/>
          <p:cNvSpPr>
            <a:spLocks noGrp="1"/>
          </p:cNvSpPr>
          <p:nvPr>
            <p:ph type="pic" idx="3"/>
          </p:nvPr>
        </p:nvSpPr>
        <p:spPr>
          <a:xfrm>
            <a:off x="2453235" y="1418980"/>
            <a:ext cx="2240280" cy="1678712"/>
          </a:xfrm>
          <a:prstGeom prst="rect">
            <a:avLst/>
          </a:prstGeom>
          <a:solidFill>
            <a:srgbClr val="D8D8D8"/>
          </a:solidFill>
          <a:ln>
            <a:noFill/>
          </a:ln>
        </p:spPr>
      </p:sp>
      <p:sp>
        <p:nvSpPr>
          <p:cNvPr id="79" name="Google Shape;79;p16"/>
          <p:cNvSpPr>
            <a:spLocks noGrp="1"/>
          </p:cNvSpPr>
          <p:nvPr>
            <p:ph type="pic" idx="4"/>
          </p:nvPr>
        </p:nvSpPr>
        <p:spPr>
          <a:xfrm>
            <a:off x="4688341" y="1418980"/>
            <a:ext cx="2240280" cy="1678712"/>
          </a:xfrm>
          <a:prstGeom prst="rect">
            <a:avLst/>
          </a:prstGeom>
          <a:solidFill>
            <a:srgbClr val="BFBFBF"/>
          </a:solidFill>
          <a:ln>
            <a:noFill/>
          </a:ln>
        </p:spPr>
      </p:sp>
      <p:sp>
        <p:nvSpPr>
          <p:cNvPr id="80" name="Google Shape;80;p16"/>
          <p:cNvSpPr>
            <a:spLocks noGrp="1"/>
          </p:cNvSpPr>
          <p:nvPr>
            <p:ph type="pic" idx="5"/>
          </p:nvPr>
        </p:nvSpPr>
        <p:spPr>
          <a:xfrm>
            <a:off x="6906022" y="1418980"/>
            <a:ext cx="2240280" cy="1678712"/>
          </a:xfrm>
          <a:prstGeom prst="rect">
            <a:avLst/>
          </a:prstGeom>
          <a:solidFill>
            <a:srgbClr val="D8D8D8"/>
          </a:solidFill>
          <a:ln>
            <a:noFill/>
          </a:ln>
        </p:spPr>
      </p:sp>
      <p:sp>
        <p:nvSpPr>
          <p:cNvPr id="81" name="Google Shape;81;p16"/>
          <p:cNvSpPr txBox="1">
            <a:spLocks noGrp="1"/>
          </p:cNvSpPr>
          <p:nvPr>
            <p:ph type="body" idx="1"/>
          </p:nvPr>
        </p:nvSpPr>
        <p:spPr>
          <a:xfrm>
            <a:off x="469900" y="3672521"/>
            <a:ext cx="8434552" cy="1086330"/>
          </a:xfrm>
          <a:prstGeom prst="rect">
            <a:avLst/>
          </a:prstGeom>
          <a:noFill/>
          <a:ln>
            <a:noFill/>
          </a:ln>
        </p:spPr>
        <p:txBody>
          <a:bodyPr spcFirstLastPara="1" wrap="square" lIns="0" tIns="91425" rIns="0" bIns="45700" anchor="t" anchorCtr="0">
            <a:noAutofit/>
          </a:bodyPr>
          <a:lstStyle>
            <a:lvl1pPr marL="457200" lvl="0" indent="-355600" algn="l">
              <a:spcBef>
                <a:spcPts val="600"/>
              </a:spcBef>
              <a:spcAft>
                <a:spcPts val="0"/>
              </a:spcAft>
              <a:buClr>
                <a:srgbClr val="000000"/>
              </a:buClr>
              <a:buSzPts val="2000"/>
              <a:buChar char="▪"/>
              <a:defRPr sz="2000">
                <a:solidFill>
                  <a:srgbClr val="000000"/>
                </a:solidFill>
              </a:defRPr>
            </a:lvl1pPr>
            <a:lvl2pPr marL="914400" lvl="1" indent="-355600" algn="l">
              <a:spcBef>
                <a:spcPts val="0"/>
              </a:spcBef>
              <a:spcAft>
                <a:spcPts val="0"/>
              </a:spcAft>
              <a:buClr>
                <a:srgbClr val="000000"/>
              </a:buClr>
              <a:buSzPts val="2000"/>
              <a:buChar char="–"/>
              <a:defRPr sz="2000">
                <a:solidFill>
                  <a:srgbClr val="000000"/>
                </a:solidFill>
              </a:defRPr>
            </a:lvl2pPr>
            <a:lvl3pPr marL="1371600" lvl="2" indent="-355600" algn="l">
              <a:spcBef>
                <a:spcPts val="0"/>
              </a:spcBef>
              <a:spcAft>
                <a:spcPts val="0"/>
              </a:spcAft>
              <a:buClr>
                <a:srgbClr val="000000"/>
              </a:buClr>
              <a:buSzPts val="2000"/>
              <a:buChar char="•"/>
              <a:defRPr sz="2000">
                <a:solidFill>
                  <a:srgbClr val="000000"/>
                </a:solidFill>
              </a:defRPr>
            </a:lvl3pPr>
            <a:lvl4pPr marL="1828800" lvl="3" indent="-355600" algn="l">
              <a:spcBef>
                <a:spcPts val="0"/>
              </a:spcBef>
              <a:spcAft>
                <a:spcPts val="0"/>
              </a:spcAft>
              <a:buClr>
                <a:srgbClr val="000000"/>
              </a:buClr>
              <a:buSzPts val="2000"/>
              <a:buChar char="–"/>
              <a:defRPr sz="2000">
                <a:solidFill>
                  <a:srgbClr val="000000"/>
                </a:solidFill>
              </a:defRPr>
            </a:lvl4pPr>
            <a:lvl5pPr marL="2286000" lvl="4" indent="-355600" algn="l">
              <a:spcBef>
                <a:spcPts val="0"/>
              </a:spcBef>
              <a:spcAft>
                <a:spcPts val="0"/>
              </a:spcAft>
              <a:buClr>
                <a:srgbClr val="000000"/>
              </a:buClr>
              <a:buSzPts val="2000"/>
              <a:buChar char="»"/>
              <a:defRPr sz="2000">
                <a:solidFill>
                  <a:srgbClr val="00000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6"/>
          <p:cNvSpPr txBox="1">
            <a:spLocks noGrp="1"/>
          </p:cNvSpPr>
          <p:nvPr>
            <p:ph type="title"/>
          </p:nvPr>
        </p:nvSpPr>
        <p:spPr>
          <a:xfrm>
            <a:off x="457201" y="150985"/>
            <a:ext cx="8372901" cy="621711"/>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232425"/>
              </a:buClr>
              <a:buSzPts val="2800"/>
              <a:buFont typeface="Arial"/>
              <a:buNone/>
              <a:defRPr sz="2800" b="1" i="0" cap="none">
                <a:solidFill>
                  <a:srgbClr val="23242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6"/>
          </p:nvPr>
        </p:nvSpPr>
        <p:spPr>
          <a:xfrm>
            <a:off x="218128" y="3127171"/>
            <a:ext cx="2238469" cy="358378"/>
          </a:xfrm>
          <a:prstGeom prst="rect">
            <a:avLst/>
          </a:prstGeom>
          <a:noFill/>
          <a:ln>
            <a:noFill/>
          </a:ln>
        </p:spPr>
        <p:txBody>
          <a:bodyPr spcFirstLastPara="1" wrap="square" lIns="91425" tIns="0" rIns="91425" bIns="45700" anchor="t" anchorCtr="0">
            <a:noAutofit/>
          </a:bodyPr>
          <a:lstStyle>
            <a:lvl1pPr marL="457200" lvl="0" indent="-228600" algn="l">
              <a:lnSpc>
                <a:spcPct val="95000"/>
              </a:lnSpc>
              <a:spcBef>
                <a:spcPts val="600"/>
              </a:spcBef>
              <a:spcAft>
                <a:spcPts val="0"/>
              </a:spcAft>
              <a:buClr>
                <a:srgbClr val="000000"/>
              </a:buClr>
              <a:buSzPts val="1200"/>
              <a:buNone/>
              <a:defRPr sz="1200" b="0">
                <a:solidFill>
                  <a:srgbClr val="000000"/>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6"/>
          <p:cNvSpPr txBox="1">
            <a:spLocks noGrp="1"/>
          </p:cNvSpPr>
          <p:nvPr>
            <p:ph type="body" idx="7"/>
          </p:nvPr>
        </p:nvSpPr>
        <p:spPr>
          <a:xfrm>
            <a:off x="2442595" y="3127171"/>
            <a:ext cx="2238469" cy="358378"/>
          </a:xfrm>
          <a:prstGeom prst="rect">
            <a:avLst/>
          </a:prstGeom>
          <a:noFill/>
          <a:ln>
            <a:noFill/>
          </a:ln>
        </p:spPr>
        <p:txBody>
          <a:bodyPr spcFirstLastPara="1" wrap="square" lIns="91425" tIns="0" rIns="91425" bIns="45700" anchor="t" anchorCtr="0">
            <a:noAutofit/>
          </a:bodyPr>
          <a:lstStyle>
            <a:lvl1pPr marL="457200" lvl="0" indent="-228600" algn="l">
              <a:lnSpc>
                <a:spcPct val="95000"/>
              </a:lnSpc>
              <a:spcBef>
                <a:spcPts val="600"/>
              </a:spcBef>
              <a:spcAft>
                <a:spcPts val="0"/>
              </a:spcAft>
              <a:buClr>
                <a:srgbClr val="000000"/>
              </a:buClr>
              <a:buSzPts val="1200"/>
              <a:buNone/>
              <a:defRPr sz="1200" b="0">
                <a:solidFill>
                  <a:srgbClr val="000000"/>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6"/>
          <p:cNvSpPr txBox="1">
            <a:spLocks noGrp="1"/>
          </p:cNvSpPr>
          <p:nvPr>
            <p:ph type="body" idx="8"/>
          </p:nvPr>
        </p:nvSpPr>
        <p:spPr>
          <a:xfrm>
            <a:off x="4681064" y="3127171"/>
            <a:ext cx="2238469" cy="358378"/>
          </a:xfrm>
          <a:prstGeom prst="rect">
            <a:avLst/>
          </a:prstGeom>
          <a:noFill/>
          <a:ln>
            <a:noFill/>
          </a:ln>
        </p:spPr>
        <p:txBody>
          <a:bodyPr spcFirstLastPara="1" wrap="square" lIns="91425" tIns="0" rIns="91425" bIns="45700" anchor="t" anchorCtr="0">
            <a:noAutofit/>
          </a:bodyPr>
          <a:lstStyle>
            <a:lvl1pPr marL="457200" lvl="0" indent="-228600" algn="l">
              <a:lnSpc>
                <a:spcPct val="95000"/>
              </a:lnSpc>
              <a:spcBef>
                <a:spcPts val="600"/>
              </a:spcBef>
              <a:spcAft>
                <a:spcPts val="0"/>
              </a:spcAft>
              <a:buClr>
                <a:srgbClr val="000000"/>
              </a:buClr>
              <a:buSzPts val="1200"/>
              <a:buNone/>
              <a:defRPr sz="1200" b="0">
                <a:solidFill>
                  <a:srgbClr val="000000"/>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6"/>
          <p:cNvSpPr txBox="1">
            <a:spLocks noGrp="1"/>
          </p:cNvSpPr>
          <p:nvPr>
            <p:ph type="body" idx="9"/>
          </p:nvPr>
        </p:nvSpPr>
        <p:spPr>
          <a:xfrm>
            <a:off x="6905532" y="3127171"/>
            <a:ext cx="2238469" cy="358378"/>
          </a:xfrm>
          <a:prstGeom prst="rect">
            <a:avLst/>
          </a:prstGeom>
          <a:noFill/>
          <a:ln>
            <a:noFill/>
          </a:ln>
        </p:spPr>
        <p:txBody>
          <a:bodyPr spcFirstLastPara="1" wrap="square" lIns="91425" tIns="0" rIns="91425" bIns="45700" anchor="t" anchorCtr="0">
            <a:noAutofit/>
          </a:bodyPr>
          <a:lstStyle>
            <a:lvl1pPr marL="457200" lvl="0" indent="-228600" algn="l">
              <a:lnSpc>
                <a:spcPct val="95000"/>
              </a:lnSpc>
              <a:spcBef>
                <a:spcPts val="600"/>
              </a:spcBef>
              <a:spcAft>
                <a:spcPts val="0"/>
              </a:spcAft>
              <a:buClr>
                <a:srgbClr val="000000"/>
              </a:buClr>
              <a:buSzPts val="1200"/>
              <a:buNone/>
              <a:defRPr sz="1200" b="0">
                <a:solidFill>
                  <a:srgbClr val="000000"/>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6"/>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88" name="Google Shape;88;p16"/>
          <p:cNvSpPr txBox="1">
            <a:spLocks noGrp="1"/>
          </p:cNvSpPr>
          <p:nvPr>
            <p:ph type="body" idx="13"/>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over Option D">
  <p:cSld name="*Cover Option D">
    <p:bg>
      <p:bgPr>
        <a:solidFill>
          <a:schemeClr val="lt1"/>
        </a:solidFill>
        <a:effectLst/>
      </p:bgPr>
    </p:bg>
    <p:spTree>
      <p:nvGrpSpPr>
        <p:cNvPr id="1" name="Shape 261"/>
        <p:cNvGrpSpPr/>
        <p:nvPr/>
      </p:nvGrpSpPr>
      <p:grpSpPr>
        <a:xfrm>
          <a:off x="0" y="0"/>
          <a:ext cx="0" cy="0"/>
          <a:chOff x="0" y="0"/>
          <a:chExt cx="0" cy="0"/>
        </a:xfrm>
      </p:grpSpPr>
      <p:pic>
        <p:nvPicPr>
          <p:cNvPr id="262" name="Google Shape;262;p38" descr="A close up of a sign&#10;&#10;Description automatically generated"/>
          <p:cNvPicPr preferRelativeResize="0"/>
          <p:nvPr/>
        </p:nvPicPr>
        <p:blipFill rotWithShape="1">
          <a:blip r:embed="rId2">
            <a:alphaModFix/>
          </a:blip>
          <a:srcRect/>
          <a:stretch/>
        </p:blipFill>
        <p:spPr>
          <a:xfrm>
            <a:off x="6762888" y="139139"/>
            <a:ext cx="2201070" cy="571529"/>
          </a:xfrm>
          <a:prstGeom prst="rect">
            <a:avLst/>
          </a:prstGeom>
          <a:noFill/>
          <a:ln>
            <a:noFill/>
          </a:ln>
        </p:spPr>
      </p:pic>
      <p:sp>
        <p:nvSpPr>
          <p:cNvPr id="263" name="Google Shape;263;p38"/>
          <p:cNvSpPr txBox="1">
            <a:spLocks noGrp="1"/>
          </p:cNvSpPr>
          <p:nvPr>
            <p:ph type="body" idx="1"/>
          </p:nvPr>
        </p:nvSpPr>
        <p:spPr>
          <a:xfrm>
            <a:off x="469901" y="3436223"/>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38"/>
          <p:cNvSpPr txBox="1">
            <a:spLocks noGrp="1"/>
          </p:cNvSpPr>
          <p:nvPr>
            <p:ph type="body" idx="2"/>
          </p:nvPr>
        </p:nvSpPr>
        <p:spPr>
          <a:xfrm>
            <a:off x="469901" y="3719301"/>
            <a:ext cx="2692871" cy="685800"/>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5" name="Google Shape;265;p38"/>
          <p:cNvSpPr txBox="1">
            <a:spLocks noGrp="1"/>
          </p:cNvSpPr>
          <p:nvPr>
            <p:ph type="body" idx="3"/>
          </p:nvPr>
        </p:nvSpPr>
        <p:spPr>
          <a:xfrm>
            <a:off x="3417372" y="3436223"/>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Font typeface="Arial"/>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6" name="Google Shape;266;p38"/>
          <p:cNvSpPr txBox="1">
            <a:spLocks noGrp="1"/>
          </p:cNvSpPr>
          <p:nvPr>
            <p:ph type="body" idx="4"/>
          </p:nvPr>
        </p:nvSpPr>
        <p:spPr>
          <a:xfrm>
            <a:off x="3417372" y="3719301"/>
            <a:ext cx="2692871" cy="560042"/>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Font typeface="Arial"/>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7" name="Google Shape;267;p38"/>
          <p:cNvSpPr>
            <a:spLocks noGrp="1"/>
          </p:cNvSpPr>
          <p:nvPr>
            <p:ph type="pic" idx="5"/>
          </p:nvPr>
        </p:nvSpPr>
        <p:spPr>
          <a:xfrm>
            <a:off x="218127" y="1261205"/>
            <a:ext cx="8925874" cy="2071151"/>
          </a:xfrm>
          <a:prstGeom prst="rect">
            <a:avLst/>
          </a:prstGeom>
          <a:solidFill>
            <a:srgbClr val="BFBFBF"/>
          </a:solidFill>
          <a:ln>
            <a:noFill/>
          </a:ln>
        </p:spPr>
      </p:sp>
      <p:sp>
        <p:nvSpPr>
          <p:cNvPr id="268" name="Google Shape;268;p38"/>
          <p:cNvSpPr txBox="1">
            <a:spLocks noGrp="1"/>
          </p:cNvSpPr>
          <p:nvPr>
            <p:ph type="title"/>
          </p:nvPr>
        </p:nvSpPr>
        <p:spPr>
          <a:xfrm>
            <a:off x="469901" y="82770"/>
            <a:ext cx="6776128" cy="839426"/>
          </a:xfrm>
          <a:prstGeom prst="rect">
            <a:avLst/>
          </a:prstGeom>
          <a:noFill/>
          <a:ln>
            <a:noFill/>
          </a:ln>
        </p:spPr>
        <p:txBody>
          <a:bodyPr spcFirstLastPara="1" wrap="square" lIns="0" tIns="0" rIns="91425" bIns="0" anchor="b" anchorCtr="0">
            <a:normAutofit/>
          </a:bodyPr>
          <a:lstStyle>
            <a:lvl1pPr lvl="0" algn="l">
              <a:lnSpc>
                <a:spcPct val="95000"/>
              </a:lnSpc>
              <a:spcBef>
                <a:spcPts val="0"/>
              </a:spcBef>
              <a:spcAft>
                <a:spcPts val="0"/>
              </a:spcAft>
              <a:buClr>
                <a:srgbClr val="232425"/>
              </a:buClr>
              <a:buSzPts val="2800"/>
              <a:buFont typeface="Arial"/>
              <a:buNone/>
              <a:defRPr sz="2800">
                <a:solidFill>
                  <a:srgbClr val="2324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38"/>
          <p:cNvSpPr txBox="1">
            <a:spLocks noGrp="1"/>
          </p:cNvSpPr>
          <p:nvPr>
            <p:ph type="body" idx="6"/>
          </p:nvPr>
        </p:nvSpPr>
        <p:spPr>
          <a:xfrm>
            <a:off x="6360197" y="3436223"/>
            <a:ext cx="2692871" cy="295275"/>
          </a:xfrm>
          <a:prstGeom prst="rect">
            <a:avLst/>
          </a:prstGeom>
          <a:noFill/>
          <a:ln>
            <a:noFill/>
          </a:ln>
        </p:spPr>
        <p:txBody>
          <a:bodyPr spcFirstLastPara="1" wrap="square" lIns="0" tIns="0" rIns="0" bIns="0" anchor="b" anchorCtr="0">
            <a:normAutofit/>
          </a:bodyPr>
          <a:lstStyle>
            <a:lvl1pPr marL="457200" lvl="0" indent="-228600" algn="l">
              <a:spcBef>
                <a:spcPts val="600"/>
              </a:spcBef>
              <a:spcAft>
                <a:spcPts val="0"/>
              </a:spcAft>
              <a:buClr>
                <a:srgbClr val="47484A"/>
              </a:buClr>
              <a:buSzPts val="1400"/>
              <a:buFont typeface="Arial"/>
              <a:buNone/>
              <a:defRPr sz="1400" b="1" cap="none">
                <a:solidFill>
                  <a:srgbClr val="47484A"/>
                </a:solidFill>
              </a:defRPr>
            </a:lvl1pPr>
            <a:lvl2pPr marL="914400" lvl="1" indent="-228600" algn="l">
              <a:spcBef>
                <a:spcPts val="0"/>
              </a:spcBef>
              <a:spcAft>
                <a:spcPts val="0"/>
              </a:spcAft>
              <a:buClr>
                <a:srgbClr val="232425"/>
              </a:buClr>
              <a:buSzPts val="1800"/>
              <a:buNone/>
              <a:defRPr/>
            </a:lvl2pPr>
            <a:lvl3pPr marL="1371600" lvl="2" indent="-228600" algn="l">
              <a:spcBef>
                <a:spcPts val="1800"/>
              </a:spcBef>
              <a:spcAft>
                <a:spcPts val="0"/>
              </a:spcAft>
              <a:buClr>
                <a:srgbClr val="232425"/>
              </a:buClr>
              <a:buSzPts val="1800"/>
              <a:buNone/>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0" name="Google Shape;270;p38"/>
          <p:cNvSpPr txBox="1">
            <a:spLocks noGrp="1"/>
          </p:cNvSpPr>
          <p:nvPr>
            <p:ph type="body" idx="7"/>
          </p:nvPr>
        </p:nvSpPr>
        <p:spPr>
          <a:xfrm>
            <a:off x="6360197" y="3719301"/>
            <a:ext cx="2692871" cy="560042"/>
          </a:xfrm>
          <a:prstGeom prst="rect">
            <a:avLst/>
          </a:prstGeom>
          <a:noFill/>
          <a:ln>
            <a:noFill/>
          </a:ln>
        </p:spPr>
        <p:txBody>
          <a:bodyPr spcFirstLastPara="1" wrap="square" lIns="0" tIns="0" rIns="0" bIns="45700" anchor="t" anchorCtr="0">
            <a:normAutofit/>
          </a:bodyPr>
          <a:lstStyle>
            <a:lvl1pPr marL="457200" lvl="0" indent="-228600" algn="l">
              <a:lnSpc>
                <a:spcPct val="95000"/>
              </a:lnSpc>
              <a:spcBef>
                <a:spcPts val="0"/>
              </a:spcBef>
              <a:spcAft>
                <a:spcPts val="0"/>
              </a:spcAft>
              <a:buClr>
                <a:srgbClr val="47484A"/>
              </a:buClr>
              <a:buSzPts val="1400"/>
              <a:buFont typeface="Arial"/>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1" name="Google Shape;271;p38"/>
          <p:cNvSpPr txBox="1">
            <a:spLocks noGrp="1"/>
          </p:cNvSpPr>
          <p:nvPr>
            <p:ph type="body" idx="8"/>
          </p:nvPr>
        </p:nvSpPr>
        <p:spPr>
          <a:xfrm>
            <a:off x="469900" y="922195"/>
            <a:ext cx="8484914" cy="248308"/>
          </a:xfrm>
          <a:prstGeom prst="rect">
            <a:avLst/>
          </a:prstGeom>
          <a:noFill/>
          <a:ln>
            <a:noFill/>
          </a:ln>
        </p:spPr>
        <p:txBody>
          <a:bodyPr spcFirstLastPara="1" wrap="square" lIns="0" tIns="0" rIns="0" bIns="45700" anchor="t" anchorCtr="0">
            <a:noAutofit/>
          </a:bodyPr>
          <a:lstStyle>
            <a:lvl1pPr marL="457200" lvl="0" indent="-228600" algn="l">
              <a:spcBef>
                <a:spcPts val="600"/>
              </a:spcBef>
              <a:spcAft>
                <a:spcPts val="0"/>
              </a:spcAft>
              <a:buClr>
                <a:schemeClr val="accent2"/>
              </a:buClr>
              <a:buSzPts val="1800"/>
              <a:buNone/>
              <a:defRPr b="1">
                <a:solidFill>
                  <a:schemeClr val="accent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38"/>
          <p:cNvSpPr txBox="1">
            <a:spLocks noGrp="1"/>
          </p:cNvSpPr>
          <p:nvPr>
            <p:ph type="body" idx="9"/>
          </p:nvPr>
        </p:nvSpPr>
        <p:spPr>
          <a:xfrm>
            <a:off x="2" y="1261204"/>
            <a:ext cx="224589" cy="2071116"/>
          </a:xfrm>
          <a:prstGeom prst="rect">
            <a:avLst/>
          </a:prstGeom>
          <a:solidFill>
            <a:schemeClr val="accent1"/>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3" name="Google Shape;273;p38"/>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4" name="Google Shape;274;p38"/>
          <p:cNvSpPr txBox="1">
            <a:spLocks noGrp="1"/>
          </p:cNvSpPr>
          <p:nvPr>
            <p:ph type="body" idx="13"/>
          </p:nvPr>
        </p:nvSpPr>
        <p:spPr>
          <a:xfrm>
            <a:off x="6360197" y="4570711"/>
            <a:ext cx="2692872" cy="386558"/>
          </a:xfrm>
          <a:prstGeom prst="rect">
            <a:avLst/>
          </a:prstGeom>
          <a:noFill/>
          <a:ln>
            <a:noFill/>
          </a:ln>
        </p:spPr>
        <p:txBody>
          <a:bodyPr spcFirstLastPara="1" wrap="square" lIns="0" tIns="0" rIns="0" bIns="45700" anchor="b" anchorCtr="0">
            <a:noAutofit/>
          </a:bodyPr>
          <a:lstStyle>
            <a:lvl1pPr marL="457200" lvl="0" indent="-228600" algn="l">
              <a:spcBef>
                <a:spcPts val="0"/>
              </a:spcBef>
              <a:spcAft>
                <a:spcPts val="0"/>
              </a:spcAft>
              <a:buClr>
                <a:srgbClr val="47484A"/>
              </a:buClr>
              <a:buSzPts val="1400"/>
              <a:buNone/>
              <a:defRPr sz="1400">
                <a:solidFill>
                  <a:srgbClr val="47484A"/>
                </a:solidFill>
              </a:defRPr>
            </a:lvl1pPr>
            <a:lvl2pPr marL="914400" lvl="1" indent="-228600" algn="l">
              <a:spcBef>
                <a:spcPts val="1800"/>
              </a:spcBef>
              <a:spcAft>
                <a:spcPts val="0"/>
              </a:spcAft>
              <a:buClr>
                <a:srgbClr val="232425"/>
              </a:buClr>
              <a:buSzPts val="1800"/>
              <a:buNone/>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75" name="Google Shape;275;p38"/>
          <p:cNvPicPr preferRelativeResize="0"/>
          <p:nvPr/>
        </p:nvPicPr>
        <p:blipFill rotWithShape="1">
          <a:blip r:embed="rId3">
            <a:alphaModFix/>
          </a:blip>
          <a:srcRect/>
          <a:stretch/>
        </p:blipFill>
        <p:spPr>
          <a:xfrm>
            <a:off x="443121" y="4702076"/>
            <a:ext cx="2046368" cy="260262"/>
          </a:xfrm>
          <a:prstGeom prst="rect">
            <a:avLst/>
          </a:prstGeom>
          <a:noFill/>
          <a:ln>
            <a:noFill/>
          </a:ln>
        </p:spPr>
      </p:pic>
      <p:sp>
        <p:nvSpPr>
          <p:cNvPr id="276" name="Google Shape;276;p38"/>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Pic - Full Frame">
  <p:cSld name="*Pic - Full Frame">
    <p:bg>
      <p:bgPr>
        <a:solidFill>
          <a:schemeClr val="lt1"/>
        </a:solidFill>
        <a:effectLst/>
      </p:bgPr>
    </p:bg>
    <p:spTree>
      <p:nvGrpSpPr>
        <p:cNvPr id="1" name="Shape 277"/>
        <p:cNvGrpSpPr/>
        <p:nvPr/>
      </p:nvGrpSpPr>
      <p:grpSpPr>
        <a:xfrm>
          <a:off x="0" y="0"/>
          <a:ext cx="0" cy="0"/>
          <a:chOff x="0" y="0"/>
          <a:chExt cx="0" cy="0"/>
        </a:xfrm>
      </p:grpSpPr>
      <p:sp>
        <p:nvSpPr>
          <p:cNvPr id="278" name="Google Shape;278;p39"/>
          <p:cNvSpPr>
            <a:spLocks noGrp="1"/>
          </p:cNvSpPr>
          <p:nvPr>
            <p:ph type="pic" idx="2"/>
          </p:nvPr>
        </p:nvSpPr>
        <p:spPr>
          <a:xfrm>
            <a:off x="218127" y="6978"/>
            <a:ext cx="8925873" cy="5143500"/>
          </a:xfrm>
          <a:prstGeom prst="rect">
            <a:avLst/>
          </a:prstGeom>
          <a:solidFill>
            <a:schemeClr val="lt1"/>
          </a:solidFill>
          <a:ln>
            <a:noFill/>
          </a:ln>
        </p:spPr>
      </p:sp>
      <p:sp>
        <p:nvSpPr>
          <p:cNvPr id="279" name="Google Shape;279;p39"/>
          <p:cNvSpPr txBox="1">
            <a:spLocks noGrp="1"/>
          </p:cNvSpPr>
          <p:nvPr>
            <p:ph type="body" idx="1"/>
          </p:nvPr>
        </p:nvSpPr>
        <p:spPr>
          <a:xfrm>
            <a:off x="0" y="3581400"/>
            <a:ext cx="9144000" cy="1562100"/>
          </a:xfrm>
          <a:prstGeom prst="rect">
            <a:avLst/>
          </a:prstGeom>
          <a:solidFill>
            <a:schemeClr val="dk2">
              <a:alpha val="90980"/>
            </a:schemeClr>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39"/>
          <p:cNvSpPr txBox="1">
            <a:spLocks noGrp="1"/>
          </p:cNvSpPr>
          <p:nvPr>
            <p:ph type="title"/>
          </p:nvPr>
        </p:nvSpPr>
        <p:spPr>
          <a:xfrm>
            <a:off x="469901" y="3782231"/>
            <a:ext cx="8321040" cy="1030194"/>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chemeClr val="lt1"/>
              </a:buClr>
              <a:buSzPts val="2400"/>
              <a:buFont typeface="Arial"/>
              <a:buNone/>
              <a:defRPr sz="24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39"/>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sz="1000">
                <a:solidFill>
                  <a:schemeClr val="lt1"/>
                </a:solidFill>
                <a:latin typeface="Arial"/>
                <a:ea typeface="Arial"/>
                <a:cs typeface="Arial"/>
                <a:sym typeface="Arial"/>
              </a:defRPr>
            </a:lvl1pPr>
            <a:lvl2pPr marL="0" lvl="1" indent="0" algn="ctr">
              <a:spcBef>
                <a:spcPts val="0"/>
              </a:spcBef>
              <a:buNone/>
              <a:defRPr sz="1000">
                <a:solidFill>
                  <a:schemeClr val="lt1"/>
                </a:solidFill>
                <a:latin typeface="Arial"/>
                <a:ea typeface="Arial"/>
                <a:cs typeface="Arial"/>
                <a:sym typeface="Arial"/>
              </a:defRPr>
            </a:lvl2pPr>
            <a:lvl3pPr marL="0" lvl="2" indent="0" algn="ctr">
              <a:spcBef>
                <a:spcPts val="0"/>
              </a:spcBef>
              <a:buNone/>
              <a:defRPr sz="1000">
                <a:solidFill>
                  <a:schemeClr val="lt1"/>
                </a:solidFill>
                <a:latin typeface="Arial"/>
                <a:ea typeface="Arial"/>
                <a:cs typeface="Arial"/>
                <a:sym typeface="Arial"/>
              </a:defRPr>
            </a:lvl3pPr>
            <a:lvl4pPr marL="0" lvl="3" indent="0" algn="ctr">
              <a:spcBef>
                <a:spcPts val="0"/>
              </a:spcBef>
              <a:buNone/>
              <a:defRPr sz="1000">
                <a:solidFill>
                  <a:schemeClr val="lt1"/>
                </a:solidFill>
                <a:latin typeface="Arial"/>
                <a:ea typeface="Arial"/>
                <a:cs typeface="Arial"/>
                <a:sym typeface="Arial"/>
              </a:defRPr>
            </a:lvl4pPr>
            <a:lvl5pPr marL="0" lvl="4" indent="0" algn="ctr">
              <a:spcBef>
                <a:spcPts val="0"/>
              </a:spcBef>
              <a:buNone/>
              <a:defRPr sz="1000">
                <a:solidFill>
                  <a:schemeClr val="lt1"/>
                </a:solidFill>
                <a:latin typeface="Arial"/>
                <a:ea typeface="Arial"/>
                <a:cs typeface="Arial"/>
                <a:sym typeface="Arial"/>
              </a:defRPr>
            </a:lvl5pPr>
            <a:lvl6pPr marL="0" lvl="5" indent="0" algn="ctr">
              <a:spcBef>
                <a:spcPts val="0"/>
              </a:spcBef>
              <a:buNone/>
              <a:defRPr sz="1000">
                <a:solidFill>
                  <a:schemeClr val="lt1"/>
                </a:solidFill>
                <a:latin typeface="Arial"/>
                <a:ea typeface="Arial"/>
                <a:cs typeface="Arial"/>
                <a:sym typeface="Arial"/>
              </a:defRPr>
            </a:lvl6pPr>
            <a:lvl7pPr marL="0" lvl="6" indent="0" algn="ctr">
              <a:spcBef>
                <a:spcPts val="0"/>
              </a:spcBef>
              <a:buNone/>
              <a:defRPr sz="1000">
                <a:solidFill>
                  <a:schemeClr val="lt1"/>
                </a:solidFill>
                <a:latin typeface="Arial"/>
                <a:ea typeface="Arial"/>
                <a:cs typeface="Arial"/>
                <a:sym typeface="Arial"/>
              </a:defRPr>
            </a:lvl7pPr>
            <a:lvl8pPr marL="0" lvl="7" indent="0" algn="ctr">
              <a:spcBef>
                <a:spcPts val="0"/>
              </a:spcBef>
              <a:buNone/>
              <a:defRPr sz="1000">
                <a:solidFill>
                  <a:schemeClr val="lt1"/>
                </a:solidFill>
                <a:latin typeface="Arial"/>
                <a:ea typeface="Arial"/>
                <a:cs typeface="Arial"/>
                <a:sym typeface="Arial"/>
              </a:defRPr>
            </a:lvl8pPr>
            <a:lvl9pPr marL="0" lvl="8" indent="0" algn="ctr">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282" name="Google Shape;282;p39"/>
          <p:cNvSpPr txBox="1">
            <a:spLocks noGrp="1"/>
          </p:cNvSpPr>
          <p:nvPr>
            <p:ph type="body" idx="3"/>
          </p:nvPr>
        </p:nvSpPr>
        <p:spPr>
          <a:xfrm>
            <a:off x="0" y="-2"/>
            <a:ext cx="228600" cy="5143500"/>
          </a:xfrm>
          <a:prstGeom prst="rect">
            <a:avLst/>
          </a:prstGeom>
          <a:solidFill>
            <a:schemeClr val="accent1"/>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39"/>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4" name="Google Shape;284;p39"/>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Pic - ONE Image">
  <p:cSld name="*Pic - ONE Image">
    <p:bg>
      <p:bgPr>
        <a:solidFill>
          <a:schemeClr val="lt1"/>
        </a:solidFill>
        <a:effectLst/>
      </p:bgPr>
    </p:bg>
    <p:spTree>
      <p:nvGrpSpPr>
        <p:cNvPr id="1" name="Shape 285"/>
        <p:cNvGrpSpPr/>
        <p:nvPr/>
      </p:nvGrpSpPr>
      <p:grpSpPr>
        <a:xfrm>
          <a:off x="0" y="0"/>
          <a:ext cx="0" cy="0"/>
          <a:chOff x="0" y="0"/>
          <a:chExt cx="0" cy="0"/>
        </a:xfrm>
      </p:grpSpPr>
      <p:sp>
        <p:nvSpPr>
          <p:cNvPr id="286" name="Google Shape;286;p40"/>
          <p:cNvSpPr txBox="1">
            <a:spLocks noGrp="1"/>
          </p:cNvSpPr>
          <p:nvPr>
            <p:ph type="body" idx="1"/>
          </p:nvPr>
        </p:nvSpPr>
        <p:spPr>
          <a:xfrm>
            <a:off x="0" y="2742091"/>
            <a:ext cx="9144000" cy="2401409"/>
          </a:xfrm>
          <a:prstGeom prst="rect">
            <a:avLst/>
          </a:prstGeom>
          <a:solidFill>
            <a:schemeClr val="accent2"/>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40"/>
          <p:cNvSpPr txBox="1">
            <a:spLocks noGrp="1"/>
          </p:cNvSpPr>
          <p:nvPr>
            <p:ph type="body" idx="2"/>
          </p:nvPr>
        </p:nvSpPr>
        <p:spPr>
          <a:xfrm>
            <a:off x="469900" y="3893639"/>
            <a:ext cx="8434552" cy="1359776"/>
          </a:xfrm>
          <a:prstGeom prst="rect">
            <a:avLst/>
          </a:prstGeom>
          <a:noFill/>
          <a:ln>
            <a:noFill/>
          </a:ln>
        </p:spPr>
        <p:txBody>
          <a:bodyPr spcFirstLastPara="1" wrap="square" lIns="0" tIns="91425" rIns="0" bIns="45700" anchor="t" anchorCtr="0">
            <a:noAutofit/>
          </a:bodyPr>
          <a:lstStyle>
            <a:lvl1pPr marL="457200" lvl="0" indent="-381000" algn="l">
              <a:spcBef>
                <a:spcPts val="600"/>
              </a:spcBef>
              <a:spcAft>
                <a:spcPts val="0"/>
              </a:spcAft>
              <a:buClr>
                <a:schemeClr val="lt1"/>
              </a:buClr>
              <a:buSzPts val="2400"/>
              <a:buChar char="▪"/>
              <a:defRPr sz="2400">
                <a:solidFill>
                  <a:schemeClr val="lt1"/>
                </a:solidFill>
              </a:defRPr>
            </a:lvl1pPr>
            <a:lvl2pPr marL="914400" lvl="1" indent="-381000" algn="l">
              <a:spcBef>
                <a:spcPts val="0"/>
              </a:spcBef>
              <a:spcAft>
                <a:spcPts val="0"/>
              </a:spcAft>
              <a:buClr>
                <a:schemeClr val="lt1"/>
              </a:buClr>
              <a:buSzPts val="2400"/>
              <a:buChar char="–"/>
              <a:defRPr sz="2400">
                <a:solidFill>
                  <a:schemeClr val="lt1"/>
                </a:solidFill>
              </a:defRPr>
            </a:lvl2pPr>
            <a:lvl3pPr marL="1371600" lvl="2" indent="-355600" algn="l">
              <a:spcBef>
                <a:spcPts val="0"/>
              </a:spcBef>
              <a:spcAft>
                <a:spcPts val="0"/>
              </a:spcAft>
              <a:buClr>
                <a:schemeClr val="lt1"/>
              </a:buClr>
              <a:buSzPts val="2000"/>
              <a:buChar char="•"/>
              <a:defRPr sz="2000">
                <a:solidFill>
                  <a:schemeClr val="lt1"/>
                </a:solidFill>
              </a:defRPr>
            </a:lvl3pPr>
            <a:lvl4pPr marL="1828800" lvl="3" indent="-355600" algn="l">
              <a:spcBef>
                <a:spcPts val="0"/>
              </a:spcBef>
              <a:spcAft>
                <a:spcPts val="0"/>
              </a:spcAft>
              <a:buClr>
                <a:schemeClr val="lt1"/>
              </a:buClr>
              <a:buSzPts val="2000"/>
              <a:buChar char="–"/>
              <a:defRPr sz="2000">
                <a:solidFill>
                  <a:schemeClr val="lt1"/>
                </a:solidFill>
              </a:defRPr>
            </a:lvl4pPr>
            <a:lvl5pPr marL="2286000" lvl="4" indent="-355600" algn="l">
              <a:spcBef>
                <a:spcPts val="0"/>
              </a:spcBef>
              <a:spcAft>
                <a:spcPts val="0"/>
              </a:spcAft>
              <a:buClr>
                <a:schemeClr val="lt1"/>
              </a:buClr>
              <a:buSzPts val="2000"/>
              <a:buChar char="»"/>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40"/>
          <p:cNvSpPr>
            <a:spLocks noGrp="1"/>
          </p:cNvSpPr>
          <p:nvPr>
            <p:ph type="pic" idx="3"/>
          </p:nvPr>
        </p:nvSpPr>
        <p:spPr>
          <a:xfrm>
            <a:off x="218127" y="-1"/>
            <a:ext cx="8925873" cy="2742010"/>
          </a:xfrm>
          <a:prstGeom prst="rect">
            <a:avLst/>
          </a:prstGeom>
          <a:solidFill>
            <a:schemeClr val="lt1"/>
          </a:solidFill>
          <a:ln>
            <a:noFill/>
          </a:ln>
        </p:spPr>
      </p:sp>
      <p:sp>
        <p:nvSpPr>
          <p:cNvPr id="289" name="Google Shape;289;p40"/>
          <p:cNvSpPr txBox="1">
            <a:spLocks noGrp="1"/>
          </p:cNvSpPr>
          <p:nvPr>
            <p:ph type="title"/>
          </p:nvPr>
        </p:nvSpPr>
        <p:spPr>
          <a:xfrm>
            <a:off x="469900" y="3265038"/>
            <a:ext cx="8674100" cy="590324"/>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chemeClr val="lt1"/>
              </a:buClr>
              <a:buSzPts val="2800"/>
              <a:buFont typeface="Arial"/>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40"/>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sz="1000">
                <a:solidFill>
                  <a:schemeClr val="lt1"/>
                </a:solidFill>
                <a:latin typeface="Arial"/>
                <a:ea typeface="Arial"/>
                <a:cs typeface="Arial"/>
                <a:sym typeface="Arial"/>
              </a:defRPr>
            </a:lvl1pPr>
            <a:lvl2pPr marL="0" lvl="1" indent="0" algn="ctr">
              <a:spcBef>
                <a:spcPts val="0"/>
              </a:spcBef>
              <a:buNone/>
              <a:defRPr sz="1000">
                <a:solidFill>
                  <a:schemeClr val="lt1"/>
                </a:solidFill>
                <a:latin typeface="Arial"/>
                <a:ea typeface="Arial"/>
                <a:cs typeface="Arial"/>
                <a:sym typeface="Arial"/>
              </a:defRPr>
            </a:lvl2pPr>
            <a:lvl3pPr marL="0" lvl="2" indent="0" algn="ctr">
              <a:spcBef>
                <a:spcPts val="0"/>
              </a:spcBef>
              <a:buNone/>
              <a:defRPr sz="1000">
                <a:solidFill>
                  <a:schemeClr val="lt1"/>
                </a:solidFill>
                <a:latin typeface="Arial"/>
                <a:ea typeface="Arial"/>
                <a:cs typeface="Arial"/>
                <a:sym typeface="Arial"/>
              </a:defRPr>
            </a:lvl3pPr>
            <a:lvl4pPr marL="0" lvl="3" indent="0" algn="ctr">
              <a:spcBef>
                <a:spcPts val="0"/>
              </a:spcBef>
              <a:buNone/>
              <a:defRPr sz="1000">
                <a:solidFill>
                  <a:schemeClr val="lt1"/>
                </a:solidFill>
                <a:latin typeface="Arial"/>
                <a:ea typeface="Arial"/>
                <a:cs typeface="Arial"/>
                <a:sym typeface="Arial"/>
              </a:defRPr>
            </a:lvl4pPr>
            <a:lvl5pPr marL="0" lvl="4" indent="0" algn="ctr">
              <a:spcBef>
                <a:spcPts val="0"/>
              </a:spcBef>
              <a:buNone/>
              <a:defRPr sz="1000">
                <a:solidFill>
                  <a:schemeClr val="lt1"/>
                </a:solidFill>
                <a:latin typeface="Arial"/>
                <a:ea typeface="Arial"/>
                <a:cs typeface="Arial"/>
                <a:sym typeface="Arial"/>
              </a:defRPr>
            </a:lvl5pPr>
            <a:lvl6pPr marL="0" lvl="5" indent="0" algn="ctr">
              <a:spcBef>
                <a:spcPts val="0"/>
              </a:spcBef>
              <a:buNone/>
              <a:defRPr sz="1000">
                <a:solidFill>
                  <a:schemeClr val="lt1"/>
                </a:solidFill>
                <a:latin typeface="Arial"/>
                <a:ea typeface="Arial"/>
                <a:cs typeface="Arial"/>
                <a:sym typeface="Arial"/>
              </a:defRPr>
            </a:lvl6pPr>
            <a:lvl7pPr marL="0" lvl="6" indent="0" algn="ctr">
              <a:spcBef>
                <a:spcPts val="0"/>
              </a:spcBef>
              <a:buNone/>
              <a:defRPr sz="1000">
                <a:solidFill>
                  <a:schemeClr val="lt1"/>
                </a:solidFill>
                <a:latin typeface="Arial"/>
                <a:ea typeface="Arial"/>
                <a:cs typeface="Arial"/>
                <a:sym typeface="Arial"/>
              </a:defRPr>
            </a:lvl7pPr>
            <a:lvl8pPr marL="0" lvl="7" indent="0" algn="ctr">
              <a:spcBef>
                <a:spcPts val="0"/>
              </a:spcBef>
              <a:buNone/>
              <a:defRPr sz="1000">
                <a:solidFill>
                  <a:schemeClr val="lt1"/>
                </a:solidFill>
                <a:latin typeface="Arial"/>
                <a:ea typeface="Arial"/>
                <a:cs typeface="Arial"/>
                <a:sym typeface="Arial"/>
              </a:defRPr>
            </a:lvl8pPr>
            <a:lvl9pPr marL="0" lvl="8" indent="0" algn="ctr">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291" name="Google Shape;291;p40"/>
          <p:cNvSpPr txBox="1">
            <a:spLocks noGrp="1"/>
          </p:cNvSpPr>
          <p:nvPr>
            <p:ph type="body" idx="4"/>
          </p:nvPr>
        </p:nvSpPr>
        <p:spPr>
          <a:xfrm>
            <a:off x="0" y="-2"/>
            <a:ext cx="228600" cy="5143500"/>
          </a:xfrm>
          <a:prstGeom prst="rect">
            <a:avLst/>
          </a:prstGeom>
          <a:solidFill>
            <a:schemeClr val="accent1"/>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2" name="Google Shape;292;p40"/>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93" name="Google Shape;293;p40"/>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Pic - TWO images">
  <p:cSld name="*Pic - TWO images">
    <p:bg>
      <p:bgPr>
        <a:solidFill>
          <a:schemeClr val="lt1"/>
        </a:solidFill>
        <a:effectLst/>
      </p:bgPr>
    </p:bg>
    <p:spTree>
      <p:nvGrpSpPr>
        <p:cNvPr id="1" name="Shape 294"/>
        <p:cNvGrpSpPr/>
        <p:nvPr/>
      </p:nvGrpSpPr>
      <p:grpSpPr>
        <a:xfrm>
          <a:off x="0" y="0"/>
          <a:ext cx="0" cy="0"/>
          <a:chOff x="0" y="0"/>
          <a:chExt cx="0" cy="0"/>
        </a:xfrm>
      </p:grpSpPr>
      <p:sp>
        <p:nvSpPr>
          <p:cNvPr id="295" name="Google Shape;295;p41"/>
          <p:cNvSpPr txBox="1">
            <a:spLocks noGrp="1"/>
          </p:cNvSpPr>
          <p:nvPr>
            <p:ph type="body" idx="1"/>
          </p:nvPr>
        </p:nvSpPr>
        <p:spPr>
          <a:xfrm>
            <a:off x="0" y="2742091"/>
            <a:ext cx="9144000" cy="2401409"/>
          </a:xfrm>
          <a:prstGeom prst="rect">
            <a:avLst/>
          </a:prstGeom>
          <a:solidFill>
            <a:schemeClr val="accent2"/>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41"/>
          <p:cNvSpPr>
            <a:spLocks noGrp="1"/>
          </p:cNvSpPr>
          <p:nvPr>
            <p:ph type="pic" idx="2"/>
          </p:nvPr>
        </p:nvSpPr>
        <p:spPr>
          <a:xfrm>
            <a:off x="218127" y="0"/>
            <a:ext cx="4480560" cy="2747963"/>
          </a:xfrm>
          <a:prstGeom prst="rect">
            <a:avLst/>
          </a:prstGeom>
          <a:solidFill>
            <a:srgbClr val="BFBFBF"/>
          </a:solidFill>
          <a:ln>
            <a:noFill/>
          </a:ln>
        </p:spPr>
      </p:sp>
      <p:sp>
        <p:nvSpPr>
          <p:cNvPr id="297" name="Google Shape;297;p41"/>
          <p:cNvSpPr>
            <a:spLocks noGrp="1"/>
          </p:cNvSpPr>
          <p:nvPr>
            <p:ph type="pic" idx="3"/>
          </p:nvPr>
        </p:nvSpPr>
        <p:spPr>
          <a:xfrm>
            <a:off x="4682525" y="0"/>
            <a:ext cx="4480560" cy="2747963"/>
          </a:xfrm>
          <a:prstGeom prst="rect">
            <a:avLst/>
          </a:prstGeom>
          <a:solidFill>
            <a:srgbClr val="D8D8D8"/>
          </a:solidFill>
          <a:ln>
            <a:noFill/>
          </a:ln>
        </p:spPr>
      </p:sp>
      <p:sp>
        <p:nvSpPr>
          <p:cNvPr id="298" name="Google Shape;298;p41"/>
          <p:cNvSpPr txBox="1">
            <a:spLocks noGrp="1"/>
          </p:cNvSpPr>
          <p:nvPr>
            <p:ph type="title"/>
          </p:nvPr>
        </p:nvSpPr>
        <p:spPr>
          <a:xfrm>
            <a:off x="469900" y="3255513"/>
            <a:ext cx="8674100" cy="590324"/>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chemeClr val="lt1"/>
              </a:buClr>
              <a:buSzPts val="2800"/>
              <a:buFont typeface="Arial"/>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1"/>
          <p:cNvSpPr txBox="1">
            <a:spLocks noGrp="1"/>
          </p:cNvSpPr>
          <p:nvPr>
            <p:ph type="body" idx="4"/>
          </p:nvPr>
        </p:nvSpPr>
        <p:spPr>
          <a:xfrm>
            <a:off x="469900" y="3884114"/>
            <a:ext cx="8434552" cy="1359776"/>
          </a:xfrm>
          <a:prstGeom prst="rect">
            <a:avLst/>
          </a:prstGeom>
          <a:noFill/>
          <a:ln>
            <a:noFill/>
          </a:ln>
        </p:spPr>
        <p:txBody>
          <a:bodyPr spcFirstLastPara="1" wrap="square" lIns="0" tIns="91425" rIns="0" bIns="45700" anchor="t" anchorCtr="0">
            <a:noAutofit/>
          </a:bodyPr>
          <a:lstStyle>
            <a:lvl1pPr marL="457200" lvl="0" indent="-381000" algn="l">
              <a:spcBef>
                <a:spcPts val="600"/>
              </a:spcBef>
              <a:spcAft>
                <a:spcPts val="0"/>
              </a:spcAft>
              <a:buClr>
                <a:schemeClr val="lt1"/>
              </a:buClr>
              <a:buSzPts val="2400"/>
              <a:buChar char="▪"/>
              <a:defRPr sz="2400">
                <a:solidFill>
                  <a:schemeClr val="lt1"/>
                </a:solidFill>
              </a:defRPr>
            </a:lvl1pPr>
            <a:lvl2pPr marL="914400" lvl="1" indent="-381000" algn="l">
              <a:spcBef>
                <a:spcPts val="0"/>
              </a:spcBef>
              <a:spcAft>
                <a:spcPts val="0"/>
              </a:spcAft>
              <a:buClr>
                <a:schemeClr val="lt1"/>
              </a:buClr>
              <a:buSzPts val="2400"/>
              <a:buChar char="–"/>
              <a:defRPr sz="2400">
                <a:solidFill>
                  <a:schemeClr val="lt1"/>
                </a:solidFill>
              </a:defRPr>
            </a:lvl2pPr>
            <a:lvl3pPr marL="1371600" lvl="2" indent="-355600" algn="l">
              <a:spcBef>
                <a:spcPts val="0"/>
              </a:spcBef>
              <a:spcAft>
                <a:spcPts val="0"/>
              </a:spcAft>
              <a:buClr>
                <a:schemeClr val="lt1"/>
              </a:buClr>
              <a:buSzPts val="2000"/>
              <a:buChar char="•"/>
              <a:defRPr sz="2000">
                <a:solidFill>
                  <a:schemeClr val="lt1"/>
                </a:solidFill>
              </a:defRPr>
            </a:lvl3pPr>
            <a:lvl4pPr marL="1828800" lvl="3" indent="-355600" algn="l">
              <a:spcBef>
                <a:spcPts val="0"/>
              </a:spcBef>
              <a:spcAft>
                <a:spcPts val="0"/>
              </a:spcAft>
              <a:buClr>
                <a:schemeClr val="lt1"/>
              </a:buClr>
              <a:buSzPts val="2000"/>
              <a:buChar char="–"/>
              <a:defRPr sz="2000">
                <a:solidFill>
                  <a:schemeClr val="lt1"/>
                </a:solidFill>
              </a:defRPr>
            </a:lvl4pPr>
            <a:lvl5pPr marL="2286000" lvl="4" indent="-355600" algn="l">
              <a:spcBef>
                <a:spcPts val="0"/>
              </a:spcBef>
              <a:spcAft>
                <a:spcPts val="0"/>
              </a:spcAft>
              <a:buClr>
                <a:schemeClr val="lt1"/>
              </a:buClr>
              <a:buSzPts val="2000"/>
              <a:buChar char="»"/>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1"/>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sz="1000">
                <a:solidFill>
                  <a:schemeClr val="lt1"/>
                </a:solidFill>
                <a:latin typeface="Arial"/>
                <a:ea typeface="Arial"/>
                <a:cs typeface="Arial"/>
                <a:sym typeface="Arial"/>
              </a:defRPr>
            </a:lvl1pPr>
            <a:lvl2pPr marL="0" lvl="1" indent="0" algn="ctr">
              <a:spcBef>
                <a:spcPts val="0"/>
              </a:spcBef>
              <a:buNone/>
              <a:defRPr sz="1000">
                <a:solidFill>
                  <a:schemeClr val="lt1"/>
                </a:solidFill>
                <a:latin typeface="Arial"/>
                <a:ea typeface="Arial"/>
                <a:cs typeface="Arial"/>
                <a:sym typeface="Arial"/>
              </a:defRPr>
            </a:lvl2pPr>
            <a:lvl3pPr marL="0" lvl="2" indent="0" algn="ctr">
              <a:spcBef>
                <a:spcPts val="0"/>
              </a:spcBef>
              <a:buNone/>
              <a:defRPr sz="1000">
                <a:solidFill>
                  <a:schemeClr val="lt1"/>
                </a:solidFill>
                <a:latin typeface="Arial"/>
                <a:ea typeface="Arial"/>
                <a:cs typeface="Arial"/>
                <a:sym typeface="Arial"/>
              </a:defRPr>
            </a:lvl3pPr>
            <a:lvl4pPr marL="0" lvl="3" indent="0" algn="ctr">
              <a:spcBef>
                <a:spcPts val="0"/>
              </a:spcBef>
              <a:buNone/>
              <a:defRPr sz="1000">
                <a:solidFill>
                  <a:schemeClr val="lt1"/>
                </a:solidFill>
                <a:latin typeface="Arial"/>
                <a:ea typeface="Arial"/>
                <a:cs typeface="Arial"/>
                <a:sym typeface="Arial"/>
              </a:defRPr>
            </a:lvl4pPr>
            <a:lvl5pPr marL="0" lvl="4" indent="0" algn="ctr">
              <a:spcBef>
                <a:spcPts val="0"/>
              </a:spcBef>
              <a:buNone/>
              <a:defRPr sz="1000">
                <a:solidFill>
                  <a:schemeClr val="lt1"/>
                </a:solidFill>
                <a:latin typeface="Arial"/>
                <a:ea typeface="Arial"/>
                <a:cs typeface="Arial"/>
                <a:sym typeface="Arial"/>
              </a:defRPr>
            </a:lvl5pPr>
            <a:lvl6pPr marL="0" lvl="5" indent="0" algn="ctr">
              <a:spcBef>
                <a:spcPts val="0"/>
              </a:spcBef>
              <a:buNone/>
              <a:defRPr sz="1000">
                <a:solidFill>
                  <a:schemeClr val="lt1"/>
                </a:solidFill>
                <a:latin typeface="Arial"/>
                <a:ea typeface="Arial"/>
                <a:cs typeface="Arial"/>
                <a:sym typeface="Arial"/>
              </a:defRPr>
            </a:lvl6pPr>
            <a:lvl7pPr marL="0" lvl="6" indent="0" algn="ctr">
              <a:spcBef>
                <a:spcPts val="0"/>
              </a:spcBef>
              <a:buNone/>
              <a:defRPr sz="1000">
                <a:solidFill>
                  <a:schemeClr val="lt1"/>
                </a:solidFill>
                <a:latin typeface="Arial"/>
                <a:ea typeface="Arial"/>
                <a:cs typeface="Arial"/>
                <a:sym typeface="Arial"/>
              </a:defRPr>
            </a:lvl7pPr>
            <a:lvl8pPr marL="0" lvl="7" indent="0" algn="ctr">
              <a:spcBef>
                <a:spcPts val="0"/>
              </a:spcBef>
              <a:buNone/>
              <a:defRPr sz="1000">
                <a:solidFill>
                  <a:schemeClr val="lt1"/>
                </a:solidFill>
                <a:latin typeface="Arial"/>
                <a:ea typeface="Arial"/>
                <a:cs typeface="Arial"/>
                <a:sym typeface="Arial"/>
              </a:defRPr>
            </a:lvl8pPr>
            <a:lvl9pPr marL="0" lvl="8" indent="0" algn="ctr">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301" name="Google Shape;301;p41"/>
          <p:cNvSpPr txBox="1">
            <a:spLocks noGrp="1"/>
          </p:cNvSpPr>
          <p:nvPr>
            <p:ph type="body" idx="5"/>
          </p:nvPr>
        </p:nvSpPr>
        <p:spPr>
          <a:xfrm>
            <a:off x="0" y="-2"/>
            <a:ext cx="228600" cy="5143500"/>
          </a:xfrm>
          <a:prstGeom prst="rect">
            <a:avLst/>
          </a:prstGeom>
          <a:solidFill>
            <a:schemeClr val="accent1"/>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2" name="Google Shape;302;p41"/>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03" name="Google Shape;303;p41"/>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Pic - THREE Images">
  <p:cSld name="*Pic - THREE Images">
    <p:bg>
      <p:bgPr>
        <a:solidFill>
          <a:schemeClr val="lt1"/>
        </a:solidFill>
        <a:effectLst/>
      </p:bgPr>
    </p:bg>
    <p:spTree>
      <p:nvGrpSpPr>
        <p:cNvPr id="1" name="Shape 304"/>
        <p:cNvGrpSpPr/>
        <p:nvPr/>
      </p:nvGrpSpPr>
      <p:grpSpPr>
        <a:xfrm>
          <a:off x="0" y="0"/>
          <a:ext cx="0" cy="0"/>
          <a:chOff x="0" y="0"/>
          <a:chExt cx="0" cy="0"/>
        </a:xfrm>
      </p:grpSpPr>
      <p:sp>
        <p:nvSpPr>
          <p:cNvPr id="305" name="Google Shape;305;p42"/>
          <p:cNvSpPr txBox="1">
            <a:spLocks noGrp="1"/>
          </p:cNvSpPr>
          <p:nvPr>
            <p:ph type="body" idx="1"/>
          </p:nvPr>
        </p:nvSpPr>
        <p:spPr>
          <a:xfrm>
            <a:off x="0" y="2742091"/>
            <a:ext cx="9144000" cy="2401409"/>
          </a:xfrm>
          <a:prstGeom prst="rect">
            <a:avLst/>
          </a:prstGeom>
          <a:solidFill>
            <a:schemeClr val="accent2"/>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6" name="Google Shape;306;p42"/>
          <p:cNvSpPr>
            <a:spLocks noGrp="1"/>
          </p:cNvSpPr>
          <p:nvPr>
            <p:ph type="pic" idx="2"/>
          </p:nvPr>
        </p:nvSpPr>
        <p:spPr>
          <a:xfrm>
            <a:off x="218127" y="0"/>
            <a:ext cx="2990088" cy="2755232"/>
          </a:xfrm>
          <a:prstGeom prst="rect">
            <a:avLst/>
          </a:prstGeom>
          <a:solidFill>
            <a:srgbClr val="D8D8D8"/>
          </a:solidFill>
          <a:ln>
            <a:noFill/>
          </a:ln>
        </p:spPr>
      </p:sp>
      <p:sp>
        <p:nvSpPr>
          <p:cNvPr id="307" name="Google Shape;307;p42"/>
          <p:cNvSpPr>
            <a:spLocks noGrp="1"/>
          </p:cNvSpPr>
          <p:nvPr>
            <p:ph type="pic" idx="3"/>
          </p:nvPr>
        </p:nvSpPr>
        <p:spPr>
          <a:xfrm>
            <a:off x="3194237" y="0"/>
            <a:ext cx="2990088" cy="2755232"/>
          </a:xfrm>
          <a:prstGeom prst="rect">
            <a:avLst/>
          </a:prstGeom>
          <a:solidFill>
            <a:srgbClr val="BFBFBF"/>
          </a:solidFill>
          <a:ln>
            <a:noFill/>
          </a:ln>
        </p:spPr>
      </p:sp>
      <p:sp>
        <p:nvSpPr>
          <p:cNvPr id="308" name="Google Shape;308;p42"/>
          <p:cNvSpPr>
            <a:spLocks noGrp="1"/>
          </p:cNvSpPr>
          <p:nvPr>
            <p:ph type="pic" idx="4"/>
          </p:nvPr>
        </p:nvSpPr>
        <p:spPr>
          <a:xfrm>
            <a:off x="6186112" y="0"/>
            <a:ext cx="2957888" cy="2755232"/>
          </a:xfrm>
          <a:prstGeom prst="rect">
            <a:avLst/>
          </a:prstGeom>
          <a:solidFill>
            <a:srgbClr val="D8D8D8"/>
          </a:solidFill>
          <a:ln>
            <a:noFill/>
          </a:ln>
        </p:spPr>
      </p:sp>
      <p:sp>
        <p:nvSpPr>
          <p:cNvPr id="309" name="Google Shape;309;p42"/>
          <p:cNvSpPr txBox="1">
            <a:spLocks noGrp="1"/>
          </p:cNvSpPr>
          <p:nvPr>
            <p:ph type="body" idx="5"/>
          </p:nvPr>
        </p:nvSpPr>
        <p:spPr>
          <a:xfrm>
            <a:off x="469900" y="3893639"/>
            <a:ext cx="8434552" cy="1359776"/>
          </a:xfrm>
          <a:prstGeom prst="rect">
            <a:avLst/>
          </a:prstGeom>
          <a:noFill/>
          <a:ln>
            <a:noFill/>
          </a:ln>
        </p:spPr>
        <p:txBody>
          <a:bodyPr spcFirstLastPara="1" wrap="square" lIns="0" tIns="91425" rIns="0" bIns="45700" anchor="t" anchorCtr="0">
            <a:noAutofit/>
          </a:bodyPr>
          <a:lstStyle>
            <a:lvl1pPr marL="457200" lvl="0" indent="-381000" algn="l">
              <a:spcBef>
                <a:spcPts val="600"/>
              </a:spcBef>
              <a:spcAft>
                <a:spcPts val="0"/>
              </a:spcAft>
              <a:buClr>
                <a:schemeClr val="lt1"/>
              </a:buClr>
              <a:buSzPts val="2400"/>
              <a:buChar char="▪"/>
              <a:defRPr sz="2400">
                <a:solidFill>
                  <a:schemeClr val="lt1"/>
                </a:solidFill>
              </a:defRPr>
            </a:lvl1pPr>
            <a:lvl2pPr marL="914400" lvl="1" indent="-381000" algn="l">
              <a:spcBef>
                <a:spcPts val="0"/>
              </a:spcBef>
              <a:spcAft>
                <a:spcPts val="0"/>
              </a:spcAft>
              <a:buClr>
                <a:schemeClr val="lt1"/>
              </a:buClr>
              <a:buSzPts val="2400"/>
              <a:buChar char="–"/>
              <a:defRPr sz="2400">
                <a:solidFill>
                  <a:schemeClr val="lt1"/>
                </a:solidFill>
              </a:defRPr>
            </a:lvl2pPr>
            <a:lvl3pPr marL="1371600" lvl="2" indent="-355600" algn="l">
              <a:spcBef>
                <a:spcPts val="0"/>
              </a:spcBef>
              <a:spcAft>
                <a:spcPts val="0"/>
              </a:spcAft>
              <a:buClr>
                <a:schemeClr val="lt1"/>
              </a:buClr>
              <a:buSzPts val="2000"/>
              <a:buChar char="•"/>
              <a:defRPr sz="2000">
                <a:solidFill>
                  <a:schemeClr val="lt1"/>
                </a:solidFill>
              </a:defRPr>
            </a:lvl3pPr>
            <a:lvl4pPr marL="1828800" lvl="3" indent="-355600" algn="l">
              <a:spcBef>
                <a:spcPts val="0"/>
              </a:spcBef>
              <a:spcAft>
                <a:spcPts val="0"/>
              </a:spcAft>
              <a:buClr>
                <a:schemeClr val="lt1"/>
              </a:buClr>
              <a:buSzPts val="2000"/>
              <a:buChar char="–"/>
              <a:defRPr sz="2000">
                <a:solidFill>
                  <a:schemeClr val="lt1"/>
                </a:solidFill>
              </a:defRPr>
            </a:lvl4pPr>
            <a:lvl5pPr marL="2286000" lvl="4" indent="-355600" algn="l">
              <a:spcBef>
                <a:spcPts val="0"/>
              </a:spcBef>
              <a:spcAft>
                <a:spcPts val="0"/>
              </a:spcAft>
              <a:buClr>
                <a:schemeClr val="lt1"/>
              </a:buClr>
              <a:buSzPts val="2000"/>
              <a:buChar char="»"/>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0" name="Google Shape;310;p42"/>
          <p:cNvSpPr txBox="1">
            <a:spLocks noGrp="1"/>
          </p:cNvSpPr>
          <p:nvPr>
            <p:ph type="title"/>
          </p:nvPr>
        </p:nvSpPr>
        <p:spPr>
          <a:xfrm>
            <a:off x="469900" y="3265038"/>
            <a:ext cx="8674100" cy="590324"/>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chemeClr val="lt1"/>
              </a:buClr>
              <a:buSzPts val="2800"/>
              <a:buFont typeface="Arial"/>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42"/>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sz="1000">
                <a:solidFill>
                  <a:schemeClr val="lt1"/>
                </a:solidFill>
                <a:latin typeface="Arial"/>
                <a:ea typeface="Arial"/>
                <a:cs typeface="Arial"/>
                <a:sym typeface="Arial"/>
              </a:defRPr>
            </a:lvl1pPr>
            <a:lvl2pPr marL="0" lvl="1" indent="0" algn="ctr">
              <a:spcBef>
                <a:spcPts val="0"/>
              </a:spcBef>
              <a:buNone/>
              <a:defRPr sz="1000">
                <a:solidFill>
                  <a:schemeClr val="lt1"/>
                </a:solidFill>
                <a:latin typeface="Arial"/>
                <a:ea typeface="Arial"/>
                <a:cs typeface="Arial"/>
                <a:sym typeface="Arial"/>
              </a:defRPr>
            </a:lvl2pPr>
            <a:lvl3pPr marL="0" lvl="2" indent="0" algn="ctr">
              <a:spcBef>
                <a:spcPts val="0"/>
              </a:spcBef>
              <a:buNone/>
              <a:defRPr sz="1000">
                <a:solidFill>
                  <a:schemeClr val="lt1"/>
                </a:solidFill>
                <a:latin typeface="Arial"/>
                <a:ea typeface="Arial"/>
                <a:cs typeface="Arial"/>
                <a:sym typeface="Arial"/>
              </a:defRPr>
            </a:lvl3pPr>
            <a:lvl4pPr marL="0" lvl="3" indent="0" algn="ctr">
              <a:spcBef>
                <a:spcPts val="0"/>
              </a:spcBef>
              <a:buNone/>
              <a:defRPr sz="1000">
                <a:solidFill>
                  <a:schemeClr val="lt1"/>
                </a:solidFill>
                <a:latin typeface="Arial"/>
                <a:ea typeface="Arial"/>
                <a:cs typeface="Arial"/>
                <a:sym typeface="Arial"/>
              </a:defRPr>
            </a:lvl4pPr>
            <a:lvl5pPr marL="0" lvl="4" indent="0" algn="ctr">
              <a:spcBef>
                <a:spcPts val="0"/>
              </a:spcBef>
              <a:buNone/>
              <a:defRPr sz="1000">
                <a:solidFill>
                  <a:schemeClr val="lt1"/>
                </a:solidFill>
                <a:latin typeface="Arial"/>
                <a:ea typeface="Arial"/>
                <a:cs typeface="Arial"/>
                <a:sym typeface="Arial"/>
              </a:defRPr>
            </a:lvl5pPr>
            <a:lvl6pPr marL="0" lvl="5" indent="0" algn="ctr">
              <a:spcBef>
                <a:spcPts val="0"/>
              </a:spcBef>
              <a:buNone/>
              <a:defRPr sz="1000">
                <a:solidFill>
                  <a:schemeClr val="lt1"/>
                </a:solidFill>
                <a:latin typeface="Arial"/>
                <a:ea typeface="Arial"/>
                <a:cs typeface="Arial"/>
                <a:sym typeface="Arial"/>
              </a:defRPr>
            </a:lvl6pPr>
            <a:lvl7pPr marL="0" lvl="6" indent="0" algn="ctr">
              <a:spcBef>
                <a:spcPts val="0"/>
              </a:spcBef>
              <a:buNone/>
              <a:defRPr sz="1000">
                <a:solidFill>
                  <a:schemeClr val="lt1"/>
                </a:solidFill>
                <a:latin typeface="Arial"/>
                <a:ea typeface="Arial"/>
                <a:cs typeface="Arial"/>
                <a:sym typeface="Arial"/>
              </a:defRPr>
            </a:lvl7pPr>
            <a:lvl8pPr marL="0" lvl="7" indent="0" algn="ctr">
              <a:spcBef>
                <a:spcPts val="0"/>
              </a:spcBef>
              <a:buNone/>
              <a:defRPr sz="1000">
                <a:solidFill>
                  <a:schemeClr val="lt1"/>
                </a:solidFill>
                <a:latin typeface="Arial"/>
                <a:ea typeface="Arial"/>
                <a:cs typeface="Arial"/>
                <a:sym typeface="Arial"/>
              </a:defRPr>
            </a:lvl8pPr>
            <a:lvl9pPr marL="0" lvl="8" indent="0" algn="ctr">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312" name="Google Shape;312;p42"/>
          <p:cNvSpPr txBox="1">
            <a:spLocks noGrp="1"/>
          </p:cNvSpPr>
          <p:nvPr>
            <p:ph type="body" idx="6"/>
          </p:nvPr>
        </p:nvSpPr>
        <p:spPr>
          <a:xfrm>
            <a:off x="0" y="-2"/>
            <a:ext cx="228600" cy="5143500"/>
          </a:xfrm>
          <a:prstGeom prst="rect">
            <a:avLst/>
          </a:prstGeom>
          <a:solidFill>
            <a:schemeClr val="accent1"/>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3" name="Google Shape;313;p42"/>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14" name="Google Shape;314;p42"/>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Pic - FOUR Images">
  <p:cSld name="*Pic - FOUR Images">
    <p:bg>
      <p:bgPr>
        <a:solidFill>
          <a:schemeClr val="lt1"/>
        </a:solidFill>
        <a:effectLst/>
      </p:bgPr>
    </p:bg>
    <p:spTree>
      <p:nvGrpSpPr>
        <p:cNvPr id="1" name="Shape 315"/>
        <p:cNvGrpSpPr/>
        <p:nvPr/>
      </p:nvGrpSpPr>
      <p:grpSpPr>
        <a:xfrm>
          <a:off x="0" y="0"/>
          <a:ext cx="0" cy="0"/>
          <a:chOff x="0" y="0"/>
          <a:chExt cx="0" cy="0"/>
        </a:xfrm>
      </p:grpSpPr>
      <p:sp>
        <p:nvSpPr>
          <p:cNvPr id="316" name="Google Shape;316;p43"/>
          <p:cNvSpPr txBox="1">
            <a:spLocks noGrp="1"/>
          </p:cNvSpPr>
          <p:nvPr>
            <p:ph type="body" idx="1"/>
          </p:nvPr>
        </p:nvSpPr>
        <p:spPr>
          <a:xfrm>
            <a:off x="0" y="0"/>
            <a:ext cx="9144000" cy="5143500"/>
          </a:xfrm>
          <a:prstGeom prst="rect">
            <a:avLst/>
          </a:prstGeom>
          <a:solidFill>
            <a:schemeClr val="accent2"/>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7" name="Google Shape;317;p43"/>
          <p:cNvSpPr>
            <a:spLocks noGrp="1"/>
          </p:cNvSpPr>
          <p:nvPr>
            <p:ph type="pic" idx="2"/>
          </p:nvPr>
        </p:nvSpPr>
        <p:spPr>
          <a:xfrm>
            <a:off x="218127" y="1240631"/>
            <a:ext cx="2240280" cy="1678712"/>
          </a:xfrm>
          <a:prstGeom prst="rect">
            <a:avLst/>
          </a:prstGeom>
          <a:solidFill>
            <a:srgbClr val="D8D8D8"/>
          </a:solidFill>
          <a:ln>
            <a:noFill/>
          </a:ln>
        </p:spPr>
      </p:sp>
      <p:sp>
        <p:nvSpPr>
          <p:cNvPr id="318" name="Google Shape;318;p43"/>
          <p:cNvSpPr>
            <a:spLocks noGrp="1"/>
          </p:cNvSpPr>
          <p:nvPr>
            <p:ph type="pic" idx="3"/>
          </p:nvPr>
        </p:nvSpPr>
        <p:spPr>
          <a:xfrm>
            <a:off x="2453235" y="1240631"/>
            <a:ext cx="2240280" cy="1678712"/>
          </a:xfrm>
          <a:prstGeom prst="rect">
            <a:avLst/>
          </a:prstGeom>
          <a:solidFill>
            <a:srgbClr val="BFBFBF"/>
          </a:solidFill>
          <a:ln>
            <a:noFill/>
          </a:ln>
        </p:spPr>
      </p:sp>
      <p:sp>
        <p:nvSpPr>
          <p:cNvPr id="319" name="Google Shape;319;p43"/>
          <p:cNvSpPr>
            <a:spLocks noGrp="1"/>
          </p:cNvSpPr>
          <p:nvPr>
            <p:ph type="pic" idx="4"/>
          </p:nvPr>
        </p:nvSpPr>
        <p:spPr>
          <a:xfrm>
            <a:off x="4688341" y="1240631"/>
            <a:ext cx="2240280" cy="1678712"/>
          </a:xfrm>
          <a:prstGeom prst="rect">
            <a:avLst/>
          </a:prstGeom>
          <a:solidFill>
            <a:srgbClr val="D8D8D8"/>
          </a:solidFill>
          <a:ln>
            <a:noFill/>
          </a:ln>
        </p:spPr>
      </p:sp>
      <p:sp>
        <p:nvSpPr>
          <p:cNvPr id="320" name="Google Shape;320;p43"/>
          <p:cNvSpPr>
            <a:spLocks noGrp="1"/>
          </p:cNvSpPr>
          <p:nvPr>
            <p:ph type="pic" idx="5"/>
          </p:nvPr>
        </p:nvSpPr>
        <p:spPr>
          <a:xfrm>
            <a:off x="6906022" y="1240631"/>
            <a:ext cx="2240280" cy="1678712"/>
          </a:xfrm>
          <a:prstGeom prst="rect">
            <a:avLst/>
          </a:prstGeom>
          <a:solidFill>
            <a:srgbClr val="BFBFBF"/>
          </a:solidFill>
          <a:ln>
            <a:noFill/>
          </a:ln>
        </p:spPr>
      </p:sp>
      <p:sp>
        <p:nvSpPr>
          <p:cNvPr id="321" name="Google Shape;321;p43"/>
          <p:cNvSpPr txBox="1">
            <a:spLocks noGrp="1"/>
          </p:cNvSpPr>
          <p:nvPr>
            <p:ph type="body" idx="6"/>
          </p:nvPr>
        </p:nvSpPr>
        <p:spPr>
          <a:xfrm>
            <a:off x="469900" y="3484064"/>
            <a:ext cx="8434552" cy="1359776"/>
          </a:xfrm>
          <a:prstGeom prst="rect">
            <a:avLst/>
          </a:prstGeom>
          <a:noFill/>
          <a:ln>
            <a:noFill/>
          </a:ln>
        </p:spPr>
        <p:txBody>
          <a:bodyPr spcFirstLastPara="1" wrap="square" lIns="0" tIns="91425" rIns="0" bIns="45700" anchor="t" anchorCtr="0">
            <a:noAutofit/>
          </a:bodyPr>
          <a:lstStyle>
            <a:lvl1pPr marL="457200" lvl="0" indent="-381000" algn="l">
              <a:spcBef>
                <a:spcPts val="600"/>
              </a:spcBef>
              <a:spcAft>
                <a:spcPts val="0"/>
              </a:spcAft>
              <a:buClr>
                <a:schemeClr val="lt1"/>
              </a:buClr>
              <a:buSzPts val="2400"/>
              <a:buChar char="▪"/>
              <a:defRPr sz="2400">
                <a:solidFill>
                  <a:schemeClr val="lt1"/>
                </a:solidFill>
              </a:defRPr>
            </a:lvl1pPr>
            <a:lvl2pPr marL="914400" lvl="1" indent="-381000" algn="l">
              <a:spcBef>
                <a:spcPts val="0"/>
              </a:spcBef>
              <a:spcAft>
                <a:spcPts val="0"/>
              </a:spcAft>
              <a:buClr>
                <a:schemeClr val="lt1"/>
              </a:buClr>
              <a:buSzPts val="2400"/>
              <a:buChar char="–"/>
              <a:defRPr sz="2400">
                <a:solidFill>
                  <a:schemeClr val="lt1"/>
                </a:solidFill>
              </a:defRPr>
            </a:lvl2pPr>
            <a:lvl3pPr marL="1371600" lvl="2" indent="-355600" algn="l">
              <a:spcBef>
                <a:spcPts val="0"/>
              </a:spcBef>
              <a:spcAft>
                <a:spcPts val="0"/>
              </a:spcAft>
              <a:buClr>
                <a:schemeClr val="lt1"/>
              </a:buClr>
              <a:buSzPts val="2000"/>
              <a:buChar char="•"/>
              <a:defRPr sz="2000">
                <a:solidFill>
                  <a:schemeClr val="lt1"/>
                </a:solidFill>
              </a:defRPr>
            </a:lvl3pPr>
            <a:lvl4pPr marL="1828800" lvl="3" indent="-355600" algn="l">
              <a:spcBef>
                <a:spcPts val="0"/>
              </a:spcBef>
              <a:spcAft>
                <a:spcPts val="0"/>
              </a:spcAft>
              <a:buClr>
                <a:schemeClr val="lt1"/>
              </a:buClr>
              <a:buSzPts val="2000"/>
              <a:buChar char="–"/>
              <a:defRPr sz="2000">
                <a:solidFill>
                  <a:schemeClr val="lt1"/>
                </a:solidFill>
              </a:defRPr>
            </a:lvl4pPr>
            <a:lvl5pPr marL="2286000" lvl="4" indent="-355600" algn="l">
              <a:spcBef>
                <a:spcPts val="0"/>
              </a:spcBef>
              <a:spcAft>
                <a:spcPts val="0"/>
              </a:spcAft>
              <a:buClr>
                <a:schemeClr val="lt1"/>
              </a:buClr>
              <a:buSzPts val="2000"/>
              <a:buChar char="»"/>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2" name="Google Shape;322;p43"/>
          <p:cNvSpPr txBox="1">
            <a:spLocks noGrp="1"/>
          </p:cNvSpPr>
          <p:nvPr>
            <p:ph type="title"/>
          </p:nvPr>
        </p:nvSpPr>
        <p:spPr>
          <a:xfrm>
            <a:off x="457201" y="358378"/>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3" name="Google Shape;323;p43"/>
          <p:cNvSpPr txBox="1">
            <a:spLocks noGrp="1"/>
          </p:cNvSpPr>
          <p:nvPr>
            <p:ph type="body" idx="7"/>
          </p:nvPr>
        </p:nvSpPr>
        <p:spPr>
          <a:xfrm>
            <a:off x="218128" y="2948823"/>
            <a:ext cx="2238469" cy="358378"/>
          </a:xfrm>
          <a:prstGeom prst="rect">
            <a:avLst/>
          </a:prstGeom>
          <a:noFill/>
          <a:ln>
            <a:noFill/>
          </a:ln>
        </p:spPr>
        <p:txBody>
          <a:bodyPr spcFirstLastPara="1" wrap="square" lIns="91425" tIns="0" rIns="91425" bIns="45700" anchor="t" anchorCtr="0">
            <a:noAutofit/>
          </a:bodyPr>
          <a:lstStyle>
            <a:lvl1pPr marL="457200" lvl="0" indent="-228600" algn="l">
              <a:lnSpc>
                <a:spcPct val="95000"/>
              </a:lnSpc>
              <a:spcBef>
                <a:spcPts val="600"/>
              </a:spcBef>
              <a:spcAft>
                <a:spcPts val="0"/>
              </a:spcAft>
              <a:buClr>
                <a:schemeClr val="lt1"/>
              </a:buClr>
              <a:buSzPts val="1200"/>
              <a:buNone/>
              <a:defRPr sz="1200" b="0">
                <a:solidFill>
                  <a:schemeClr val="lt1"/>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4" name="Google Shape;324;p43"/>
          <p:cNvSpPr txBox="1">
            <a:spLocks noGrp="1"/>
          </p:cNvSpPr>
          <p:nvPr>
            <p:ph type="body" idx="8"/>
          </p:nvPr>
        </p:nvSpPr>
        <p:spPr>
          <a:xfrm>
            <a:off x="2442595" y="2948823"/>
            <a:ext cx="2238469" cy="358378"/>
          </a:xfrm>
          <a:prstGeom prst="rect">
            <a:avLst/>
          </a:prstGeom>
          <a:noFill/>
          <a:ln>
            <a:noFill/>
          </a:ln>
        </p:spPr>
        <p:txBody>
          <a:bodyPr spcFirstLastPara="1" wrap="square" lIns="91425" tIns="0" rIns="91425" bIns="45700" anchor="t" anchorCtr="0">
            <a:noAutofit/>
          </a:bodyPr>
          <a:lstStyle>
            <a:lvl1pPr marL="457200" lvl="0" indent="-228600" algn="l">
              <a:lnSpc>
                <a:spcPct val="95000"/>
              </a:lnSpc>
              <a:spcBef>
                <a:spcPts val="600"/>
              </a:spcBef>
              <a:spcAft>
                <a:spcPts val="0"/>
              </a:spcAft>
              <a:buClr>
                <a:schemeClr val="lt1"/>
              </a:buClr>
              <a:buSzPts val="1200"/>
              <a:buNone/>
              <a:defRPr sz="1200" b="0">
                <a:solidFill>
                  <a:schemeClr val="lt1"/>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5" name="Google Shape;325;p43"/>
          <p:cNvSpPr txBox="1">
            <a:spLocks noGrp="1"/>
          </p:cNvSpPr>
          <p:nvPr>
            <p:ph type="body" idx="9"/>
          </p:nvPr>
        </p:nvSpPr>
        <p:spPr>
          <a:xfrm>
            <a:off x="4681064" y="2948823"/>
            <a:ext cx="2238469" cy="358378"/>
          </a:xfrm>
          <a:prstGeom prst="rect">
            <a:avLst/>
          </a:prstGeom>
          <a:noFill/>
          <a:ln>
            <a:noFill/>
          </a:ln>
        </p:spPr>
        <p:txBody>
          <a:bodyPr spcFirstLastPara="1" wrap="square" lIns="91425" tIns="0" rIns="91425" bIns="45700" anchor="t" anchorCtr="0">
            <a:noAutofit/>
          </a:bodyPr>
          <a:lstStyle>
            <a:lvl1pPr marL="457200" lvl="0" indent="-228600" algn="l">
              <a:lnSpc>
                <a:spcPct val="95000"/>
              </a:lnSpc>
              <a:spcBef>
                <a:spcPts val="600"/>
              </a:spcBef>
              <a:spcAft>
                <a:spcPts val="0"/>
              </a:spcAft>
              <a:buClr>
                <a:schemeClr val="lt1"/>
              </a:buClr>
              <a:buSzPts val="1200"/>
              <a:buNone/>
              <a:defRPr sz="1200" b="0">
                <a:solidFill>
                  <a:schemeClr val="lt1"/>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6" name="Google Shape;326;p43"/>
          <p:cNvSpPr txBox="1">
            <a:spLocks noGrp="1"/>
          </p:cNvSpPr>
          <p:nvPr>
            <p:ph type="body" idx="13"/>
          </p:nvPr>
        </p:nvSpPr>
        <p:spPr>
          <a:xfrm>
            <a:off x="6905532" y="2948823"/>
            <a:ext cx="2238469" cy="358378"/>
          </a:xfrm>
          <a:prstGeom prst="rect">
            <a:avLst/>
          </a:prstGeom>
          <a:noFill/>
          <a:ln>
            <a:noFill/>
          </a:ln>
        </p:spPr>
        <p:txBody>
          <a:bodyPr spcFirstLastPara="1" wrap="square" lIns="91425" tIns="0" rIns="91425" bIns="45700" anchor="t" anchorCtr="0">
            <a:noAutofit/>
          </a:bodyPr>
          <a:lstStyle>
            <a:lvl1pPr marL="457200" lvl="0" indent="-228600" algn="l">
              <a:lnSpc>
                <a:spcPct val="95000"/>
              </a:lnSpc>
              <a:spcBef>
                <a:spcPts val="600"/>
              </a:spcBef>
              <a:spcAft>
                <a:spcPts val="0"/>
              </a:spcAft>
              <a:buClr>
                <a:schemeClr val="lt1"/>
              </a:buClr>
              <a:buSzPts val="1200"/>
              <a:buNone/>
              <a:defRPr sz="1200" b="0">
                <a:solidFill>
                  <a:schemeClr val="lt1"/>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7" name="Google Shape;327;p43"/>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sz="1000">
                <a:solidFill>
                  <a:schemeClr val="lt1"/>
                </a:solidFill>
                <a:latin typeface="Arial"/>
                <a:ea typeface="Arial"/>
                <a:cs typeface="Arial"/>
                <a:sym typeface="Arial"/>
              </a:defRPr>
            </a:lvl1pPr>
            <a:lvl2pPr marL="0" lvl="1" indent="0" algn="ctr">
              <a:spcBef>
                <a:spcPts val="0"/>
              </a:spcBef>
              <a:buNone/>
              <a:defRPr sz="1000">
                <a:solidFill>
                  <a:schemeClr val="lt1"/>
                </a:solidFill>
                <a:latin typeface="Arial"/>
                <a:ea typeface="Arial"/>
                <a:cs typeface="Arial"/>
                <a:sym typeface="Arial"/>
              </a:defRPr>
            </a:lvl2pPr>
            <a:lvl3pPr marL="0" lvl="2" indent="0" algn="ctr">
              <a:spcBef>
                <a:spcPts val="0"/>
              </a:spcBef>
              <a:buNone/>
              <a:defRPr sz="1000">
                <a:solidFill>
                  <a:schemeClr val="lt1"/>
                </a:solidFill>
                <a:latin typeface="Arial"/>
                <a:ea typeface="Arial"/>
                <a:cs typeface="Arial"/>
                <a:sym typeface="Arial"/>
              </a:defRPr>
            </a:lvl3pPr>
            <a:lvl4pPr marL="0" lvl="3" indent="0" algn="ctr">
              <a:spcBef>
                <a:spcPts val="0"/>
              </a:spcBef>
              <a:buNone/>
              <a:defRPr sz="1000">
                <a:solidFill>
                  <a:schemeClr val="lt1"/>
                </a:solidFill>
                <a:latin typeface="Arial"/>
                <a:ea typeface="Arial"/>
                <a:cs typeface="Arial"/>
                <a:sym typeface="Arial"/>
              </a:defRPr>
            </a:lvl4pPr>
            <a:lvl5pPr marL="0" lvl="4" indent="0" algn="ctr">
              <a:spcBef>
                <a:spcPts val="0"/>
              </a:spcBef>
              <a:buNone/>
              <a:defRPr sz="1000">
                <a:solidFill>
                  <a:schemeClr val="lt1"/>
                </a:solidFill>
                <a:latin typeface="Arial"/>
                <a:ea typeface="Arial"/>
                <a:cs typeface="Arial"/>
                <a:sym typeface="Arial"/>
              </a:defRPr>
            </a:lvl5pPr>
            <a:lvl6pPr marL="0" lvl="5" indent="0" algn="ctr">
              <a:spcBef>
                <a:spcPts val="0"/>
              </a:spcBef>
              <a:buNone/>
              <a:defRPr sz="1000">
                <a:solidFill>
                  <a:schemeClr val="lt1"/>
                </a:solidFill>
                <a:latin typeface="Arial"/>
                <a:ea typeface="Arial"/>
                <a:cs typeface="Arial"/>
                <a:sym typeface="Arial"/>
              </a:defRPr>
            </a:lvl6pPr>
            <a:lvl7pPr marL="0" lvl="6" indent="0" algn="ctr">
              <a:spcBef>
                <a:spcPts val="0"/>
              </a:spcBef>
              <a:buNone/>
              <a:defRPr sz="1000">
                <a:solidFill>
                  <a:schemeClr val="lt1"/>
                </a:solidFill>
                <a:latin typeface="Arial"/>
                <a:ea typeface="Arial"/>
                <a:cs typeface="Arial"/>
                <a:sym typeface="Arial"/>
              </a:defRPr>
            </a:lvl7pPr>
            <a:lvl8pPr marL="0" lvl="7" indent="0" algn="ctr">
              <a:spcBef>
                <a:spcPts val="0"/>
              </a:spcBef>
              <a:buNone/>
              <a:defRPr sz="1000">
                <a:solidFill>
                  <a:schemeClr val="lt1"/>
                </a:solidFill>
                <a:latin typeface="Arial"/>
                <a:ea typeface="Arial"/>
                <a:cs typeface="Arial"/>
                <a:sym typeface="Arial"/>
              </a:defRPr>
            </a:lvl8pPr>
            <a:lvl9pPr marL="0" lvl="8" indent="0" algn="ctr">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328" name="Google Shape;328;p43"/>
          <p:cNvSpPr txBox="1">
            <a:spLocks noGrp="1"/>
          </p:cNvSpPr>
          <p:nvPr>
            <p:ph type="ftr" idx="11"/>
          </p:nvPr>
        </p:nvSpPr>
        <p:spPr>
          <a:xfrm>
            <a:off x="0" y="-1"/>
            <a:ext cx="228600" cy="51435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9" name="Google Shape;329;p43"/>
          <p:cNvSpPr txBox="1">
            <a:spLocks noGrp="1"/>
          </p:cNvSpPr>
          <p:nvPr>
            <p:ph type="body" idx="14"/>
          </p:nvPr>
        </p:nvSpPr>
        <p:spPr>
          <a:xfrm>
            <a:off x="0" y="-2"/>
            <a:ext cx="228600" cy="5143500"/>
          </a:xfrm>
          <a:prstGeom prst="rect">
            <a:avLst/>
          </a:prstGeom>
          <a:solidFill>
            <a:schemeClr val="accent1"/>
          </a:solidFill>
          <a:ln>
            <a:noFill/>
          </a:ln>
        </p:spPr>
        <p:txBody>
          <a:bodyPr spcFirstLastPara="1" wrap="square" lIns="0" tIns="0" rIns="0" bIns="0" anchor="b" anchorCtr="0">
            <a:noAutofit/>
          </a:bodyPr>
          <a:lstStyle>
            <a:lvl1pPr marL="457200" lvl="0" indent="-228600" algn="l">
              <a:spcBef>
                <a:spcPts val="600"/>
              </a:spcBef>
              <a:spcAft>
                <a:spcPts val="0"/>
              </a:spcAft>
              <a:buClr>
                <a:srgbClr val="232425"/>
              </a:buClr>
              <a:buSzPts val="100"/>
              <a:buNone/>
              <a:defRPr sz="100"/>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43"/>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31" name="Google Shape;331;p43"/>
          <p:cNvSpPr txBox="1"/>
          <p:nvPr/>
        </p:nvSpPr>
        <p:spPr>
          <a:xfrm>
            <a:off x="-1876478" y="0"/>
            <a:ext cx="1548931" cy="3385542"/>
          </a:xfrm>
          <a:prstGeom prst="rect">
            <a:avLst/>
          </a:prstGeom>
          <a:solidFill>
            <a:srgbClr val="7F7F7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1">
                <a:solidFill>
                  <a:schemeClr val="lt1"/>
                </a:solidFill>
                <a:latin typeface="Arial"/>
                <a:ea typeface="Arial"/>
                <a:cs typeface="Arial"/>
                <a:sym typeface="Arial"/>
              </a:rPr>
              <a:t>Instructions on replacing a current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Select and delete image and click the icon to insert a different image</a:t>
            </a:r>
            <a:endParaRPr/>
          </a:p>
          <a:p>
            <a:pPr marL="228600" marR="0" lvl="0" indent="-228600" algn="l" rtl="0">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Use the crop tool to position the image within the shape.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2"/>
        <p:cNvGrpSpPr/>
        <p:nvPr/>
      </p:nvGrpSpPr>
      <p:grpSpPr>
        <a:xfrm>
          <a:off x="0" y="0"/>
          <a:ext cx="0" cy="0"/>
          <a:chOff x="0" y="0"/>
          <a:chExt cx="0" cy="0"/>
        </a:xfrm>
      </p:grpSpPr>
      <p:sp>
        <p:nvSpPr>
          <p:cNvPr id="333" name="Google Shape;333;p44"/>
          <p:cNvSpPr txBox="1">
            <a:spLocks noGrp="1"/>
          </p:cNvSpPr>
          <p:nvPr>
            <p:ph type="title"/>
          </p:nvPr>
        </p:nvSpPr>
        <p:spPr>
          <a:xfrm>
            <a:off x="142875" y="172513"/>
            <a:ext cx="8743950" cy="68116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32425"/>
              </a:buClr>
              <a:buSzPts val="2250"/>
              <a:buFont typeface="Arial"/>
              <a:buNone/>
              <a:defRPr sz="22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4" name="Google Shape;334;p44"/>
          <p:cNvSpPr txBox="1">
            <a:spLocks noGrp="1"/>
          </p:cNvSpPr>
          <p:nvPr>
            <p:ph type="body" idx="1"/>
          </p:nvPr>
        </p:nvSpPr>
        <p:spPr>
          <a:xfrm>
            <a:off x="142875" y="1087554"/>
            <a:ext cx="8743950" cy="3457575"/>
          </a:xfrm>
          <a:prstGeom prst="rect">
            <a:avLst/>
          </a:prstGeom>
          <a:noFill/>
          <a:ln>
            <a:noFill/>
          </a:ln>
        </p:spPr>
        <p:txBody>
          <a:bodyPr spcFirstLastPara="1" wrap="square" lIns="0" tIns="0" rIns="0" bIns="45700" anchor="t" anchorCtr="0">
            <a:noAutofit/>
          </a:bodyPr>
          <a:lstStyle>
            <a:lvl1pPr marL="457200" lvl="0" indent="-314325" algn="l">
              <a:spcBef>
                <a:spcPts val="1350"/>
              </a:spcBef>
              <a:spcAft>
                <a:spcPts val="0"/>
              </a:spcAft>
              <a:buClr>
                <a:schemeClr val="dk1"/>
              </a:buClr>
              <a:buSzPts val="1350"/>
              <a:buFont typeface="Century Gothic"/>
              <a:buChar char="•"/>
              <a:defRPr sz="1500">
                <a:solidFill>
                  <a:schemeClr val="dk1"/>
                </a:solidFill>
                <a:latin typeface="Arial"/>
                <a:ea typeface="Arial"/>
                <a:cs typeface="Arial"/>
                <a:sym typeface="Arial"/>
              </a:defRPr>
            </a:lvl1pPr>
            <a:lvl2pPr marL="914400" lvl="1" indent="-305752" algn="l">
              <a:spcBef>
                <a:spcPts val="0"/>
              </a:spcBef>
              <a:spcAft>
                <a:spcPts val="0"/>
              </a:spcAft>
              <a:buClr>
                <a:schemeClr val="dk1"/>
              </a:buClr>
              <a:buSzPts val="1215"/>
              <a:buFont typeface="Century Gothic"/>
              <a:buChar char="–"/>
              <a:defRPr sz="1350">
                <a:latin typeface="Arial"/>
                <a:ea typeface="Arial"/>
                <a:cs typeface="Arial"/>
                <a:sym typeface="Arial"/>
              </a:defRPr>
            </a:lvl2pPr>
            <a:lvl3pPr marL="1371600" lvl="2" indent="-297180" algn="l">
              <a:spcBef>
                <a:spcPts val="0"/>
              </a:spcBef>
              <a:spcAft>
                <a:spcPts val="0"/>
              </a:spcAft>
              <a:buClr>
                <a:schemeClr val="dk1"/>
              </a:buClr>
              <a:buSzPts val="1080"/>
              <a:buFont typeface="Century Gothic"/>
              <a:buChar char="•"/>
              <a:defRPr sz="1200">
                <a:latin typeface="Arial"/>
                <a:ea typeface="Arial"/>
                <a:cs typeface="Arial"/>
                <a:sym typeface="Arial"/>
              </a:defRPr>
            </a:lvl3pPr>
            <a:lvl4pPr marL="1828800" lvl="3" indent="-342900" algn="l">
              <a:spcBef>
                <a:spcPts val="0"/>
              </a:spcBef>
              <a:spcAft>
                <a:spcPts val="0"/>
              </a:spcAft>
              <a:buClr>
                <a:schemeClr val="dk1"/>
              </a:buClr>
              <a:buSzPts val="1800"/>
              <a:buChar char="–"/>
              <a:defRPr>
                <a:latin typeface="Arial"/>
                <a:ea typeface="Arial"/>
                <a:cs typeface="Arial"/>
                <a:sym typeface="Arial"/>
              </a:defRPr>
            </a:lvl4pPr>
            <a:lvl5pPr marL="2286000" lvl="4" indent="-342900" algn="l">
              <a:spcBef>
                <a:spcPts val="0"/>
              </a:spcBef>
              <a:spcAft>
                <a:spcPts val="0"/>
              </a:spcAft>
              <a:buClr>
                <a:schemeClr val="dk1"/>
              </a:buClr>
              <a:buSzPts val="1800"/>
              <a:buFont typeface="Arial"/>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35" name="Google Shape;335;p44" descr="A close up of a sign  Description automatically generated"/>
          <p:cNvPicPr preferRelativeResize="0"/>
          <p:nvPr/>
        </p:nvPicPr>
        <p:blipFill rotWithShape="1">
          <a:blip r:embed="rId2">
            <a:alphaModFix/>
          </a:blip>
          <a:srcRect/>
          <a:stretch/>
        </p:blipFill>
        <p:spPr>
          <a:xfrm>
            <a:off x="6317352" y="4603587"/>
            <a:ext cx="1681556" cy="436632"/>
          </a:xfrm>
          <a:prstGeom prst="rect">
            <a:avLst/>
          </a:prstGeom>
          <a:noFill/>
          <a:ln>
            <a:noFill/>
          </a:ln>
        </p:spPr>
      </p:pic>
      <p:pic>
        <p:nvPicPr>
          <p:cNvPr id="336" name="Google Shape;336;p44"/>
          <p:cNvPicPr preferRelativeResize="0"/>
          <p:nvPr/>
        </p:nvPicPr>
        <p:blipFill rotWithShape="1">
          <a:blip r:embed="rId3">
            <a:alphaModFix/>
          </a:blip>
          <a:srcRect/>
          <a:stretch/>
        </p:blipFill>
        <p:spPr>
          <a:xfrm>
            <a:off x="7202356" y="237405"/>
            <a:ext cx="1696436" cy="594368"/>
          </a:xfrm>
          <a:prstGeom prst="rect">
            <a:avLst/>
          </a:prstGeom>
          <a:noFill/>
          <a:ln>
            <a:noFill/>
          </a:ln>
        </p:spPr>
      </p:pic>
      <p:pic>
        <p:nvPicPr>
          <p:cNvPr id="337" name="Google Shape;337;p44"/>
          <p:cNvPicPr preferRelativeResize="0"/>
          <p:nvPr/>
        </p:nvPicPr>
        <p:blipFill rotWithShape="1">
          <a:blip r:embed="rId4">
            <a:alphaModFix/>
          </a:blip>
          <a:srcRect/>
          <a:stretch/>
        </p:blipFill>
        <p:spPr>
          <a:xfrm>
            <a:off x="8070422" y="4672285"/>
            <a:ext cx="828370" cy="3679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89"/>
        <p:cNvGrpSpPr/>
        <p:nvPr/>
      </p:nvGrpSpPr>
      <p:grpSpPr>
        <a:xfrm>
          <a:off x="0" y="0"/>
          <a:ext cx="0" cy="0"/>
          <a:chOff x="0" y="0"/>
          <a:chExt cx="0" cy="0"/>
        </a:xfrm>
      </p:grpSpPr>
      <p:sp>
        <p:nvSpPr>
          <p:cNvPr id="90" name="Google Shape;90;p17"/>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91" name="Google Shape;91;p17"/>
          <p:cNvSpPr txBox="1">
            <a:spLocks noGrp="1"/>
          </p:cNvSpPr>
          <p:nvPr>
            <p:ph type="body" idx="1"/>
          </p:nvPr>
        </p:nvSpPr>
        <p:spPr>
          <a:xfrm>
            <a:off x="457201" y="1019437"/>
            <a:ext cx="8372901" cy="36407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17"/>
          <p:cNvSpPr txBox="1">
            <a:spLocks noGrp="1"/>
          </p:cNvSpPr>
          <p:nvPr>
            <p:ph type="body" idx="2"/>
          </p:nvPr>
        </p:nvSpPr>
        <p:spPr>
          <a:xfrm>
            <a:off x="495879" y="2854960"/>
            <a:ext cx="2465584" cy="1609958"/>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04800" algn="l">
              <a:spcBef>
                <a:spcPts val="0"/>
              </a:spcBef>
              <a:spcAft>
                <a:spcPts val="0"/>
              </a:spcAft>
              <a:buClr>
                <a:srgbClr val="232425"/>
              </a:buClr>
              <a:buSzPts val="1200"/>
              <a:buChar char="–"/>
              <a:defRPr sz="1200"/>
            </a:lvl4pPr>
            <a:lvl5pPr marL="2286000" lvl="4" indent="-304800" algn="l">
              <a:spcBef>
                <a:spcPts val="0"/>
              </a:spcBef>
              <a:spcAft>
                <a:spcPts val="0"/>
              </a:spcAft>
              <a:buClr>
                <a:srgbClr val="232425"/>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7"/>
          <p:cNvSpPr txBox="1">
            <a:spLocks noGrp="1"/>
          </p:cNvSpPr>
          <p:nvPr>
            <p:ph type="body" idx="3"/>
          </p:nvPr>
        </p:nvSpPr>
        <p:spPr>
          <a:xfrm>
            <a:off x="3381086" y="2854960"/>
            <a:ext cx="2465584" cy="1609958"/>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04800" algn="l">
              <a:spcBef>
                <a:spcPts val="0"/>
              </a:spcBef>
              <a:spcAft>
                <a:spcPts val="0"/>
              </a:spcAft>
              <a:buClr>
                <a:srgbClr val="232425"/>
              </a:buClr>
              <a:buSzPts val="1200"/>
              <a:buChar char="–"/>
              <a:defRPr sz="1200"/>
            </a:lvl4pPr>
            <a:lvl5pPr marL="2286000" lvl="4" indent="-304800" algn="l">
              <a:spcBef>
                <a:spcPts val="0"/>
              </a:spcBef>
              <a:spcAft>
                <a:spcPts val="0"/>
              </a:spcAft>
              <a:buClr>
                <a:srgbClr val="232425"/>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17"/>
          <p:cNvSpPr>
            <a:spLocks noGrp="1"/>
          </p:cNvSpPr>
          <p:nvPr>
            <p:ph type="pic" idx="4"/>
          </p:nvPr>
        </p:nvSpPr>
        <p:spPr>
          <a:xfrm>
            <a:off x="503079" y="1415695"/>
            <a:ext cx="2361244" cy="1365433"/>
          </a:xfrm>
          <a:prstGeom prst="rect">
            <a:avLst/>
          </a:prstGeom>
          <a:solidFill>
            <a:srgbClr val="BFBFBF"/>
          </a:solidFill>
          <a:ln>
            <a:noFill/>
          </a:ln>
        </p:spPr>
      </p:sp>
      <p:sp>
        <p:nvSpPr>
          <p:cNvPr id="95" name="Google Shape;95;p17"/>
          <p:cNvSpPr>
            <a:spLocks noGrp="1"/>
          </p:cNvSpPr>
          <p:nvPr>
            <p:ph type="pic" idx="5"/>
          </p:nvPr>
        </p:nvSpPr>
        <p:spPr>
          <a:xfrm>
            <a:off x="3388286" y="1415695"/>
            <a:ext cx="2361244" cy="1365433"/>
          </a:xfrm>
          <a:prstGeom prst="rect">
            <a:avLst/>
          </a:prstGeom>
          <a:solidFill>
            <a:srgbClr val="BFBFBF"/>
          </a:solidFill>
          <a:ln>
            <a:noFill/>
          </a:ln>
        </p:spPr>
      </p:sp>
      <p:sp>
        <p:nvSpPr>
          <p:cNvPr id="96" name="Google Shape;96;p17"/>
          <p:cNvSpPr txBox="1">
            <a:spLocks noGrp="1"/>
          </p:cNvSpPr>
          <p:nvPr>
            <p:ph type="body" idx="6"/>
          </p:nvPr>
        </p:nvSpPr>
        <p:spPr>
          <a:xfrm>
            <a:off x="6261696" y="2856834"/>
            <a:ext cx="2465584" cy="1609958"/>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04800" algn="l">
              <a:spcBef>
                <a:spcPts val="0"/>
              </a:spcBef>
              <a:spcAft>
                <a:spcPts val="0"/>
              </a:spcAft>
              <a:buClr>
                <a:srgbClr val="232425"/>
              </a:buClr>
              <a:buSzPts val="1200"/>
              <a:buChar char="–"/>
              <a:defRPr sz="1200"/>
            </a:lvl4pPr>
            <a:lvl5pPr marL="2286000" lvl="4" indent="-304800" algn="l">
              <a:spcBef>
                <a:spcPts val="0"/>
              </a:spcBef>
              <a:spcAft>
                <a:spcPts val="0"/>
              </a:spcAft>
              <a:buClr>
                <a:srgbClr val="232425"/>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7" name="Google Shape;97;p17"/>
          <p:cNvSpPr>
            <a:spLocks noGrp="1"/>
          </p:cNvSpPr>
          <p:nvPr>
            <p:ph type="pic" idx="7"/>
          </p:nvPr>
        </p:nvSpPr>
        <p:spPr>
          <a:xfrm>
            <a:off x="6268896" y="1417569"/>
            <a:ext cx="2361244" cy="1365433"/>
          </a:xfrm>
          <a:prstGeom prst="rect">
            <a:avLst/>
          </a:prstGeom>
          <a:solidFill>
            <a:srgbClr val="BFBFBF"/>
          </a:solidFill>
          <a:ln>
            <a:noFill/>
          </a:ln>
        </p:spPr>
      </p:sp>
      <p:sp>
        <p:nvSpPr>
          <p:cNvPr id="98" name="Google Shape;98;p17"/>
          <p:cNvSpPr txBox="1">
            <a:spLocks noGrp="1"/>
          </p:cNvSpPr>
          <p:nvPr>
            <p:ph type="title"/>
          </p:nvPr>
        </p:nvSpPr>
        <p:spPr>
          <a:xfrm>
            <a:off x="457201" y="141559"/>
            <a:ext cx="8372901" cy="621711"/>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IMAGES - top horizontal">
  <p:cSld name="*TWO IMAGES - top horizontal">
    <p:spTree>
      <p:nvGrpSpPr>
        <p:cNvPr id="1" name="Shape 99"/>
        <p:cNvGrpSpPr/>
        <p:nvPr/>
      </p:nvGrpSpPr>
      <p:grpSpPr>
        <a:xfrm>
          <a:off x="0" y="0"/>
          <a:ext cx="0" cy="0"/>
          <a:chOff x="0" y="0"/>
          <a:chExt cx="0" cy="0"/>
        </a:xfrm>
      </p:grpSpPr>
      <p:sp>
        <p:nvSpPr>
          <p:cNvPr id="100" name="Google Shape;100;p18"/>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01" name="Google Shape;101;p18"/>
          <p:cNvSpPr txBox="1">
            <a:spLocks noGrp="1"/>
          </p:cNvSpPr>
          <p:nvPr>
            <p:ph type="body" idx="1"/>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2" name="Google Shape;102;p18"/>
          <p:cNvSpPr txBox="1">
            <a:spLocks noGrp="1"/>
          </p:cNvSpPr>
          <p:nvPr>
            <p:ph type="body" idx="2"/>
          </p:nvPr>
        </p:nvSpPr>
        <p:spPr>
          <a:xfrm>
            <a:off x="488732" y="3141637"/>
            <a:ext cx="4114800" cy="1596872"/>
          </a:xfrm>
          <a:prstGeom prst="rect">
            <a:avLst/>
          </a:prstGeom>
          <a:noFill/>
          <a:ln>
            <a:noFill/>
          </a:ln>
        </p:spPr>
        <p:txBody>
          <a:bodyPr spcFirstLastPara="1" wrap="square" lIns="0" tIns="91425"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18"/>
          <p:cNvSpPr txBox="1">
            <a:spLocks noGrp="1"/>
          </p:cNvSpPr>
          <p:nvPr>
            <p:ph type="body" idx="3"/>
          </p:nvPr>
        </p:nvSpPr>
        <p:spPr>
          <a:xfrm>
            <a:off x="4716216" y="3141637"/>
            <a:ext cx="4097585" cy="1596872"/>
          </a:xfrm>
          <a:prstGeom prst="rect">
            <a:avLst/>
          </a:prstGeom>
          <a:noFill/>
          <a:ln>
            <a:noFill/>
          </a:ln>
        </p:spPr>
        <p:txBody>
          <a:bodyPr spcFirstLastPara="1" wrap="square" lIns="0" tIns="91425"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18"/>
          <p:cNvSpPr>
            <a:spLocks noGrp="1"/>
          </p:cNvSpPr>
          <p:nvPr>
            <p:ph type="pic" idx="4"/>
          </p:nvPr>
        </p:nvSpPr>
        <p:spPr>
          <a:xfrm>
            <a:off x="495679" y="1417871"/>
            <a:ext cx="4023360" cy="1714500"/>
          </a:xfrm>
          <a:prstGeom prst="rect">
            <a:avLst/>
          </a:prstGeom>
          <a:solidFill>
            <a:srgbClr val="BFBFBF"/>
          </a:solidFill>
          <a:ln>
            <a:noFill/>
          </a:ln>
        </p:spPr>
      </p:sp>
      <p:sp>
        <p:nvSpPr>
          <p:cNvPr id="105" name="Google Shape;105;p18"/>
          <p:cNvSpPr>
            <a:spLocks noGrp="1"/>
          </p:cNvSpPr>
          <p:nvPr>
            <p:ph type="pic" idx="5"/>
          </p:nvPr>
        </p:nvSpPr>
        <p:spPr>
          <a:xfrm>
            <a:off x="4709050" y="1417871"/>
            <a:ext cx="4023360" cy="1714500"/>
          </a:xfrm>
          <a:prstGeom prst="rect">
            <a:avLst/>
          </a:prstGeom>
          <a:solidFill>
            <a:srgbClr val="BFBFBF"/>
          </a:solidFill>
          <a:ln>
            <a:noFill/>
          </a:ln>
        </p:spPr>
      </p:sp>
      <p:sp>
        <p:nvSpPr>
          <p:cNvPr id="106" name="Google Shape;106;p18"/>
          <p:cNvSpPr txBox="1">
            <a:spLocks noGrp="1"/>
          </p:cNvSpPr>
          <p:nvPr>
            <p:ph type="title"/>
          </p:nvPr>
        </p:nvSpPr>
        <p:spPr>
          <a:xfrm>
            <a:off x="457201" y="141559"/>
            <a:ext cx="8372901" cy="621711"/>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188993"/>
            <a:ext cx="8520600" cy="572700"/>
          </a:xfrm>
          <a:prstGeom prst="rect">
            <a:avLst/>
          </a:prstGeom>
          <a:noFill/>
          <a:ln>
            <a:noFill/>
          </a:ln>
        </p:spPr>
        <p:txBody>
          <a:bodyPr spcFirstLastPara="1" wrap="square" lIns="91425" tIns="91425" rIns="91425" bIns="91425" anchor="t"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9" name="Google Shape;129;p23"/>
          <p:cNvSpPr txBox="1">
            <a:spLocks noGrp="1"/>
          </p:cNvSpPr>
          <p:nvPr>
            <p:ph type="body" idx="1"/>
          </p:nvPr>
        </p:nvSpPr>
        <p:spPr>
          <a:xfrm>
            <a:off x="311700" y="905256"/>
            <a:ext cx="8520600" cy="3663619"/>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Clr>
                <a:srgbClr val="232425"/>
              </a:buClr>
              <a:buSzPts val="1800"/>
              <a:buChar char="●"/>
              <a:defRPr/>
            </a:lvl1pPr>
            <a:lvl2pPr marL="914400" lvl="1" indent="-317500" algn="l">
              <a:spcBef>
                <a:spcPts val="0"/>
              </a:spcBef>
              <a:spcAft>
                <a:spcPts val="0"/>
              </a:spcAft>
              <a:buClr>
                <a:srgbClr val="232425"/>
              </a:buClr>
              <a:buSzPts val="1400"/>
              <a:buChar char="○"/>
              <a:defRPr/>
            </a:lvl2pPr>
            <a:lvl3pPr marL="1371600" lvl="2" indent="-317500" algn="l">
              <a:spcBef>
                <a:spcPts val="1600"/>
              </a:spcBef>
              <a:spcAft>
                <a:spcPts val="0"/>
              </a:spcAft>
              <a:buClr>
                <a:srgbClr val="232425"/>
              </a:buClr>
              <a:buSzPts val="1400"/>
              <a:buChar char="■"/>
              <a:defRPr/>
            </a:lvl3pPr>
            <a:lvl4pPr marL="1828800" lvl="3" indent="-317500" algn="l">
              <a:spcBef>
                <a:spcPts val="1600"/>
              </a:spcBef>
              <a:spcAft>
                <a:spcPts val="0"/>
              </a:spcAft>
              <a:buClr>
                <a:srgbClr val="232425"/>
              </a:buClr>
              <a:buSzPts val="1400"/>
              <a:buChar char="●"/>
              <a:defRPr/>
            </a:lvl4pPr>
            <a:lvl5pPr marL="2286000" lvl="4" indent="-317500" algn="l">
              <a:spcBef>
                <a:spcPts val="1600"/>
              </a:spcBef>
              <a:spcAft>
                <a:spcPts val="0"/>
              </a:spcAft>
              <a:buClr>
                <a:srgbClr val="232425"/>
              </a:buClr>
              <a:buSzPts val="1400"/>
              <a:buChar char="○"/>
              <a:defRPr/>
            </a:lvl5pPr>
            <a:lvl6pPr marL="2743200" lvl="5" indent="-317500" algn="l">
              <a:spcBef>
                <a:spcPts val="1600"/>
              </a:spcBef>
              <a:spcAft>
                <a:spcPts val="0"/>
              </a:spcAft>
              <a:buClr>
                <a:schemeClr val="dk1"/>
              </a:buClr>
              <a:buSzPts val="1400"/>
              <a:buChar char="■"/>
              <a:defRPr/>
            </a:lvl6pPr>
            <a:lvl7pPr marL="3200400" lvl="6" indent="-317500" algn="l">
              <a:spcBef>
                <a:spcPts val="1600"/>
              </a:spcBef>
              <a:spcAft>
                <a:spcPts val="0"/>
              </a:spcAft>
              <a:buClr>
                <a:schemeClr val="dk1"/>
              </a:buClr>
              <a:buSzPts val="1400"/>
              <a:buChar char="●"/>
              <a:defRPr/>
            </a:lvl7pPr>
            <a:lvl8pPr marL="3657600" lvl="7" indent="-317500" algn="l">
              <a:spcBef>
                <a:spcPts val="1600"/>
              </a:spcBef>
              <a:spcAft>
                <a:spcPts val="0"/>
              </a:spcAft>
              <a:buClr>
                <a:schemeClr val="dk1"/>
              </a:buClr>
              <a:buSzPts val="1400"/>
              <a:buChar char="○"/>
              <a:defRPr/>
            </a:lvl8pPr>
            <a:lvl9pPr marL="4114800" lvl="8" indent="-317500" algn="l">
              <a:spcBef>
                <a:spcPts val="1600"/>
              </a:spcBef>
              <a:spcAft>
                <a:spcPts val="1600"/>
              </a:spcAft>
              <a:buClr>
                <a:schemeClr val="dk1"/>
              </a:buClr>
              <a:buSzPts val="1400"/>
              <a:buChar char="■"/>
              <a:defRPr/>
            </a:lvl9pPr>
          </a:lstStyle>
          <a:p>
            <a:endParaRPr/>
          </a:p>
        </p:txBody>
      </p:sp>
      <p:sp>
        <p:nvSpPr>
          <p:cNvPr id="2" name="Slide Number Placeholder 1">
            <a:extLst>
              <a:ext uri="{FF2B5EF4-FFF2-40B4-BE49-F238E27FC236}">
                <a16:creationId xmlns:a16="http://schemas.microsoft.com/office/drawing/2014/main" id="{259F28FC-D013-DA3A-2C91-4027500FDFDE}"/>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_Table">
  <p:cSld name="1_*Title_Table">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457201" y="358573"/>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5"/>
          <p:cNvSpPr txBox="1">
            <a:spLocks noGrp="1"/>
          </p:cNvSpPr>
          <p:nvPr>
            <p:ph type="body" idx="1"/>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25"/>
          <p:cNvSpPr txBox="1"/>
          <p:nvPr/>
        </p:nvSpPr>
        <p:spPr>
          <a:xfrm>
            <a:off x="2148350" y="1084175"/>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25"/>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graphicFrame>
        <p:nvGraphicFramePr>
          <p:cNvPr id="141" name="Google Shape;141;p25"/>
          <p:cNvGraphicFramePr/>
          <p:nvPr/>
        </p:nvGraphicFramePr>
        <p:xfrm>
          <a:off x="457200" y="1518245"/>
          <a:ext cx="8372900" cy="3204375"/>
        </p:xfrm>
        <a:graphic>
          <a:graphicData uri="http://schemas.openxmlformats.org/drawingml/2006/table">
            <a:tbl>
              <a:tblPr firstRow="1" bandRow="1">
                <a:noFill/>
                <a:tableStyleId>{C2C227A9-1333-4B88-B52E-5A743F8C10A4}</a:tableStyleId>
              </a:tblPr>
              <a:tblGrid>
                <a:gridCol w="2093225">
                  <a:extLst>
                    <a:ext uri="{9D8B030D-6E8A-4147-A177-3AD203B41FA5}">
                      <a16:colId xmlns:a16="http://schemas.microsoft.com/office/drawing/2014/main" val="20000"/>
                    </a:ext>
                  </a:extLst>
                </a:gridCol>
                <a:gridCol w="2093225">
                  <a:extLst>
                    <a:ext uri="{9D8B030D-6E8A-4147-A177-3AD203B41FA5}">
                      <a16:colId xmlns:a16="http://schemas.microsoft.com/office/drawing/2014/main" val="20001"/>
                    </a:ext>
                  </a:extLst>
                </a:gridCol>
                <a:gridCol w="2093225">
                  <a:extLst>
                    <a:ext uri="{9D8B030D-6E8A-4147-A177-3AD203B41FA5}">
                      <a16:colId xmlns:a16="http://schemas.microsoft.com/office/drawing/2014/main" val="20002"/>
                    </a:ext>
                  </a:extLst>
                </a:gridCol>
                <a:gridCol w="2093225">
                  <a:extLst>
                    <a:ext uri="{9D8B030D-6E8A-4147-A177-3AD203B41FA5}">
                      <a16:colId xmlns:a16="http://schemas.microsoft.com/office/drawing/2014/main" val="20003"/>
                    </a:ext>
                  </a:extLst>
                </a:gridCol>
              </a:tblGrid>
              <a:tr h="1068125">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068125">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1068125">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_Table">
  <p:cSld name="1_*Title_Table">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457201" y="358573"/>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5"/>
          <p:cNvSpPr txBox="1">
            <a:spLocks noGrp="1"/>
          </p:cNvSpPr>
          <p:nvPr>
            <p:ph type="body" idx="1"/>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25"/>
          <p:cNvSpPr txBox="1"/>
          <p:nvPr/>
        </p:nvSpPr>
        <p:spPr>
          <a:xfrm>
            <a:off x="2148350" y="1084175"/>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25"/>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graphicFrame>
        <p:nvGraphicFramePr>
          <p:cNvPr id="141" name="Google Shape;141;p25"/>
          <p:cNvGraphicFramePr/>
          <p:nvPr/>
        </p:nvGraphicFramePr>
        <p:xfrm>
          <a:off x="457200" y="1518245"/>
          <a:ext cx="8372900" cy="3204375"/>
        </p:xfrm>
        <a:graphic>
          <a:graphicData uri="http://schemas.openxmlformats.org/drawingml/2006/table">
            <a:tbl>
              <a:tblPr firstRow="1" bandRow="1">
                <a:noFill/>
                <a:tableStyleId>{C2C227A9-1333-4B88-B52E-5A743F8C10A4}</a:tableStyleId>
              </a:tblPr>
              <a:tblGrid>
                <a:gridCol w="2093225">
                  <a:extLst>
                    <a:ext uri="{9D8B030D-6E8A-4147-A177-3AD203B41FA5}">
                      <a16:colId xmlns:a16="http://schemas.microsoft.com/office/drawing/2014/main" val="20000"/>
                    </a:ext>
                  </a:extLst>
                </a:gridCol>
                <a:gridCol w="2093225">
                  <a:extLst>
                    <a:ext uri="{9D8B030D-6E8A-4147-A177-3AD203B41FA5}">
                      <a16:colId xmlns:a16="http://schemas.microsoft.com/office/drawing/2014/main" val="20001"/>
                    </a:ext>
                  </a:extLst>
                </a:gridCol>
                <a:gridCol w="2093225">
                  <a:extLst>
                    <a:ext uri="{9D8B030D-6E8A-4147-A177-3AD203B41FA5}">
                      <a16:colId xmlns:a16="http://schemas.microsoft.com/office/drawing/2014/main" val="20002"/>
                    </a:ext>
                  </a:extLst>
                </a:gridCol>
                <a:gridCol w="2093225">
                  <a:extLst>
                    <a:ext uri="{9D8B030D-6E8A-4147-A177-3AD203B41FA5}">
                      <a16:colId xmlns:a16="http://schemas.microsoft.com/office/drawing/2014/main" val="20003"/>
                    </a:ext>
                  </a:extLst>
                </a:gridCol>
              </a:tblGrid>
              <a:tr h="1068125">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068125">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1068125">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lumns-TWO">
  <p:cSld name="*Columns-TWO">
    <p:spTree>
      <p:nvGrpSpPr>
        <p:cNvPr id="1" name="Shape 142"/>
        <p:cNvGrpSpPr/>
        <p:nvPr/>
      </p:nvGrpSpPr>
      <p:grpSpPr>
        <a:xfrm>
          <a:off x="0" y="0"/>
          <a:ext cx="0" cy="0"/>
          <a:chOff x="0" y="0"/>
          <a:chExt cx="0" cy="0"/>
        </a:xfrm>
      </p:grpSpPr>
      <p:sp>
        <p:nvSpPr>
          <p:cNvPr id="143" name="Google Shape;143;p26"/>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44" name="Google Shape;144;p26"/>
          <p:cNvSpPr txBox="1">
            <a:spLocks noGrp="1"/>
          </p:cNvSpPr>
          <p:nvPr>
            <p:ph type="body" idx="1"/>
          </p:nvPr>
        </p:nvSpPr>
        <p:spPr>
          <a:xfrm>
            <a:off x="457201" y="1020763"/>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6"/>
          <p:cNvSpPr txBox="1">
            <a:spLocks noGrp="1"/>
          </p:cNvSpPr>
          <p:nvPr>
            <p:ph type="body" idx="2"/>
          </p:nvPr>
        </p:nvSpPr>
        <p:spPr>
          <a:xfrm>
            <a:off x="457200" y="1397181"/>
            <a:ext cx="4023360" cy="3317081"/>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6"/>
          <p:cNvSpPr txBox="1">
            <a:spLocks noGrp="1"/>
          </p:cNvSpPr>
          <p:nvPr>
            <p:ph type="body" idx="3"/>
          </p:nvPr>
        </p:nvSpPr>
        <p:spPr>
          <a:xfrm>
            <a:off x="4700588" y="1397181"/>
            <a:ext cx="4023360" cy="3317081"/>
          </a:xfrm>
          <a:prstGeom prst="rect">
            <a:avLst/>
          </a:prstGeom>
          <a:noFill/>
          <a:ln>
            <a:noFill/>
          </a:ln>
        </p:spPr>
        <p:txBody>
          <a:bodyPr spcFirstLastPara="1" wrap="square" lIns="0" tIns="0" rIns="0"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7" name="Google Shape;147;p26"/>
          <p:cNvSpPr txBox="1">
            <a:spLocks noGrp="1"/>
          </p:cNvSpPr>
          <p:nvPr>
            <p:ph type="title"/>
          </p:nvPr>
        </p:nvSpPr>
        <p:spPr>
          <a:xfrm>
            <a:off x="457201" y="150987"/>
            <a:ext cx="8372901" cy="621711"/>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lumns-TWO w/boxed heads">
  <p:cSld name="*Columns-TWO w/boxed heads">
    <p:spTree>
      <p:nvGrpSpPr>
        <p:cNvPr id="1" name="Shape 148"/>
        <p:cNvGrpSpPr/>
        <p:nvPr/>
      </p:nvGrpSpPr>
      <p:grpSpPr>
        <a:xfrm>
          <a:off x="0" y="0"/>
          <a:ext cx="0" cy="0"/>
          <a:chOff x="0" y="0"/>
          <a:chExt cx="0" cy="0"/>
        </a:xfrm>
      </p:grpSpPr>
      <p:sp>
        <p:nvSpPr>
          <p:cNvPr id="149" name="Google Shape;149;p27"/>
          <p:cNvSpPr txBox="1">
            <a:spLocks noGrp="1"/>
          </p:cNvSpPr>
          <p:nvPr>
            <p:ph type="body" idx="1"/>
          </p:nvPr>
        </p:nvSpPr>
        <p:spPr>
          <a:xfrm>
            <a:off x="460895" y="1840702"/>
            <a:ext cx="4114800" cy="2876912"/>
          </a:xfrm>
          <a:prstGeom prst="rect">
            <a:avLst/>
          </a:prstGeom>
          <a:noFill/>
          <a:ln w="9525" cap="flat" cmpd="sng">
            <a:solidFill>
              <a:srgbClr val="7F7F7F"/>
            </a:solidFill>
            <a:prstDash val="solid"/>
            <a:round/>
            <a:headEnd type="none" w="sm" len="sm"/>
            <a:tailEnd type="none" w="sm" len="sm"/>
          </a:ln>
        </p:spPr>
        <p:txBody>
          <a:bodyPr spcFirstLastPara="1" wrap="square" lIns="182875" tIns="91425" rIns="91425"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27"/>
          <p:cNvSpPr txBox="1">
            <a:spLocks noGrp="1"/>
          </p:cNvSpPr>
          <p:nvPr>
            <p:ph type="body" idx="2"/>
          </p:nvPr>
        </p:nvSpPr>
        <p:spPr>
          <a:xfrm>
            <a:off x="4714875" y="1840702"/>
            <a:ext cx="4114800" cy="2876912"/>
          </a:xfrm>
          <a:prstGeom prst="rect">
            <a:avLst/>
          </a:prstGeom>
          <a:noFill/>
          <a:ln w="9525" cap="flat" cmpd="sng">
            <a:solidFill>
              <a:srgbClr val="7F7F7F"/>
            </a:solidFill>
            <a:prstDash val="solid"/>
            <a:round/>
            <a:headEnd type="none" w="sm" len="sm"/>
            <a:tailEnd type="none" w="sm" len="sm"/>
          </a:ln>
        </p:spPr>
        <p:txBody>
          <a:bodyPr spcFirstLastPara="1" wrap="square" lIns="182875" tIns="91425" rIns="91425" bIns="45700" anchor="t" anchorCtr="0">
            <a:noAutofit/>
          </a:bodyPr>
          <a:lstStyle>
            <a:lvl1pPr marL="457200" lvl="0" indent="-342900" algn="l">
              <a:spcBef>
                <a:spcPts val="600"/>
              </a:spcBef>
              <a:spcAft>
                <a:spcPts val="0"/>
              </a:spcAft>
              <a:buClr>
                <a:srgbClr val="232425"/>
              </a:buClr>
              <a:buSzPts val="1800"/>
              <a:buChar char="▪"/>
              <a:defRPr sz="1800"/>
            </a:lvl1pPr>
            <a:lvl2pPr marL="914400" lvl="1" indent="-342900" algn="l">
              <a:spcBef>
                <a:spcPts val="0"/>
              </a:spcBef>
              <a:spcAft>
                <a:spcPts val="0"/>
              </a:spcAft>
              <a:buClr>
                <a:srgbClr val="232425"/>
              </a:buClr>
              <a:buSzPts val="1800"/>
              <a:buChar char="–"/>
              <a:defRPr sz="1800"/>
            </a:lvl2pPr>
            <a:lvl3pPr marL="1371600" lvl="2" indent="-342900" algn="l">
              <a:spcBef>
                <a:spcPts val="0"/>
              </a:spcBef>
              <a:spcAft>
                <a:spcPts val="0"/>
              </a:spcAft>
              <a:buClr>
                <a:srgbClr val="232425"/>
              </a:buClr>
              <a:buSzPts val="1800"/>
              <a:buChar char="•"/>
              <a:defRPr sz="1800"/>
            </a:lvl3pPr>
            <a:lvl4pPr marL="1828800" lvl="3" indent="-342900" algn="l">
              <a:spcBef>
                <a:spcPts val="0"/>
              </a:spcBef>
              <a:spcAft>
                <a:spcPts val="0"/>
              </a:spcAft>
              <a:buClr>
                <a:srgbClr val="232425"/>
              </a:buClr>
              <a:buSzPts val="1800"/>
              <a:buChar char="–"/>
              <a:defRPr sz="1800"/>
            </a:lvl4pPr>
            <a:lvl5pPr marL="2286000" lvl="4" indent="-342900" algn="l">
              <a:spcBef>
                <a:spcPts val="0"/>
              </a:spcBef>
              <a:spcAft>
                <a:spcPts val="0"/>
              </a:spcAft>
              <a:buClr>
                <a:srgbClr val="232425"/>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27"/>
          <p:cNvSpPr txBox="1">
            <a:spLocks noGrp="1"/>
          </p:cNvSpPr>
          <p:nvPr>
            <p:ph type="body" idx="3"/>
          </p:nvPr>
        </p:nvSpPr>
        <p:spPr>
          <a:xfrm>
            <a:off x="4714875" y="1406047"/>
            <a:ext cx="4114800" cy="465749"/>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182875" tIns="0" rIns="0" bIns="0" anchor="ctr" anchorCtr="0">
            <a:noAutofit/>
          </a:bodyPr>
          <a:lstStyle>
            <a:lvl1pPr marL="457200" lvl="0" indent="-228600" algn="l">
              <a:lnSpc>
                <a:spcPct val="100000"/>
              </a:lnSpc>
              <a:spcBef>
                <a:spcPts val="600"/>
              </a:spcBef>
              <a:spcAft>
                <a:spcPts val="0"/>
              </a:spcAft>
              <a:buClr>
                <a:schemeClr val="lt1"/>
              </a:buClr>
              <a:buSzPts val="1800"/>
              <a:buNone/>
              <a:defRPr sz="1800" b="1" cap="none">
                <a:solidFill>
                  <a:schemeClr val="lt1"/>
                </a:solidFill>
              </a:defRPr>
            </a:lvl1pPr>
            <a:lvl2pPr marL="914400" lvl="1" indent="-330200" algn="l">
              <a:spcBef>
                <a:spcPts val="0"/>
              </a:spcBef>
              <a:spcAft>
                <a:spcPts val="0"/>
              </a:spcAft>
              <a:buClr>
                <a:srgbClr val="232425"/>
              </a:buClr>
              <a:buSzPts val="1600"/>
              <a:buChar char="–"/>
              <a:defRPr sz="1600"/>
            </a:lvl2pPr>
            <a:lvl3pPr marL="1371600" lvl="2" indent="-317500" algn="l">
              <a:spcBef>
                <a:spcPts val="0"/>
              </a:spcBef>
              <a:spcAft>
                <a:spcPts val="0"/>
              </a:spcAft>
              <a:buClr>
                <a:srgbClr val="232425"/>
              </a:buClr>
              <a:buSzPts val="1400"/>
              <a:buChar char="•"/>
              <a:defRPr sz="1400"/>
            </a:lvl3pPr>
            <a:lvl4pPr marL="1828800" lvl="3" indent="-304800" algn="l">
              <a:spcBef>
                <a:spcPts val="0"/>
              </a:spcBef>
              <a:spcAft>
                <a:spcPts val="0"/>
              </a:spcAft>
              <a:buClr>
                <a:srgbClr val="232425"/>
              </a:buClr>
              <a:buSzPts val="1200"/>
              <a:buChar char="–"/>
              <a:defRPr sz="1200"/>
            </a:lvl4pPr>
            <a:lvl5pPr marL="2286000" lvl="4" indent="-304800" algn="l">
              <a:spcBef>
                <a:spcPts val="0"/>
              </a:spcBef>
              <a:spcAft>
                <a:spcPts val="0"/>
              </a:spcAft>
              <a:buClr>
                <a:srgbClr val="232425"/>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2" name="Google Shape;152;p27"/>
          <p:cNvSpPr txBox="1">
            <a:spLocks noGrp="1"/>
          </p:cNvSpPr>
          <p:nvPr>
            <p:ph type="sldNum" idx="12"/>
          </p:nvPr>
        </p:nvSpPr>
        <p:spPr>
          <a:xfrm>
            <a:off x="8747077" y="4875234"/>
            <a:ext cx="457200" cy="137160"/>
          </a:xfrm>
          <a:prstGeom prst="rect">
            <a:avLst/>
          </a:prstGeom>
          <a:noFill/>
          <a:ln>
            <a:noFill/>
          </a:ln>
        </p:spPr>
        <p:txBody>
          <a:bodyPr spcFirstLastPara="1" wrap="square" lIns="0" tIns="45700" rIns="0" bIns="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53" name="Google Shape;153;p27"/>
          <p:cNvSpPr txBox="1">
            <a:spLocks noGrp="1"/>
          </p:cNvSpPr>
          <p:nvPr>
            <p:ph type="body" idx="4"/>
          </p:nvPr>
        </p:nvSpPr>
        <p:spPr>
          <a:xfrm>
            <a:off x="457201" y="1019437"/>
            <a:ext cx="8372901" cy="37478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65A2"/>
              </a:buClr>
              <a:buSzPts val="2000"/>
              <a:buNone/>
              <a:defRPr sz="2000" b="1">
                <a:solidFill>
                  <a:srgbClr val="0065A2"/>
                </a:solidFill>
              </a:defRPr>
            </a:lvl1pPr>
            <a:lvl2pPr marL="914400" lvl="1" indent="-342900" algn="l">
              <a:spcBef>
                <a:spcPts val="0"/>
              </a:spcBef>
              <a:spcAft>
                <a:spcPts val="0"/>
              </a:spcAft>
              <a:buClr>
                <a:srgbClr val="232425"/>
              </a:buClr>
              <a:buSzPts val="1800"/>
              <a:buChar char="–"/>
              <a:defRPr/>
            </a:lvl2pPr>
            <a:lvl3pPr marL="1371600" lvl="2" indent="-342900" algn="l">
              <a:spcBef>
                <a:spcPts val="0"/>
              </a:spcBef>
              <a:spcAft>
                <a:spcPts val="0"/>
              </a:spcAft>
              <a:buClr>
                <a:srgbClr val="232425"/>
              </a:buClr>
              <a:buSzPts val="1800"/>
              <a:buChar char="•"/>
              <a:defRPr/>
            </a:lvl3pPr>
            <a:lvl4pPr marL="1828800" lvl="3" indent="-342900" algn="l">
              <a:spcBef>
                <a:spcPts val="0"/>
              </a:spcBef>
              <a:spcAft>
                <a:spcPts val="0"/>
              </a:spcAft>
              <a:buClr>
                <a:srgbClr val="232425"/>
              </a:buClr>
              <a:buSzPts val="1800"/>
              <a:buChar char="–"/>
              <a:defRPr/>
            </a:lvl4pPr>
            <a:lvl5pPr marL="2286000" lvl="4" indent="-342900" algn="l">
              <a:spcBef>
                <a:spcPts val="0"/>
              </a:spcBef>
              <a:spcAft>
                <a:spcPts val="0"/>
              </a:spcAft>
              <a:buClr>
                <a:srgbClr val="23242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27"/>
          <p:cNvSpPr txBox="1">
            <a:spLocks noGrp="1"/>
          </p:cNvSpPr>
          <p:nvPr>
            <p:ph type="body" idx="5"/>
          </p:nvPr>
        </p:nvSpPr>
        <p:spPr>
          <a:xfrm>
            <a:off x="460895" y="1406047"/>
            <a:ext cx="4114800" cy="465749"/>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182875" tIns="0" rIns="0" bIns="0" anchor="ctr" anchorCtr="0">
            <a:noAutofit/>
          </a:bodyPr>
          <a:lstStyle>
            <a:lvl1pPr marL="457200" lvl="0" indent="-228600" algn="l">
              <a:lnSpc>
                <a:spcPct val="100000"/>
              </a:lnSpc>
              <a:spcBef>
                <a:spcPts val="600"/>
              </a:spcBef>
              <a:spcAft>
                <a:spcPts val="0"/>
              </a:spcAft>
              <a:buClr>
                <a:schemeClr val="lt1"/>
              </a:buClr>
              <a:buSzPts val="1800"/>
              <a:buNone/>
              <a:defRPr sz="1800" b="1" cap="none">
                <a:solidFill>
                  <a:schemeClr val="lt1"/>
                </a:solidFill>
              </a:defRPr>
            </a:lvl1pPr>
            <a:lvl2pPr marL="914400" lvl="1" indent="-330200" algn="l">
              <a:spcBef>
                <a:spcPts val="0"/>
              </a:spcBef>
              <a:spcAft>
                <a:spcPts val="0"/>
              </a:spcAft>
              <a:buClr>
                <a:srgbClr val="232425"/>
              </a:buClr>
              <a:buSzPts val="1600"/>
              <a:buChar char="–"/>
              <a:defRPr sz="1600"/>
            </a:lvl2pPr>
            <a:lvl3pPr marL="1371600" lvl="2" indent="-317500" algn="l">
              <a:spcBef>
                <a:spcPts val="0"/>
              </a:spcBef>
              <a:spcAft>
                <a:spcPts val="0"/>
              </a:spcAft>
              <a:buClr>
                <a:srgbClr val="232425"/>
              </a:buClr>
              <a:buSzPts val="1400"/>
              <a:buChar char="•"/>
              <a:defRPr sz="1400"/>
            </a:lvl3pPr>
            <a:lvl4pPr marL="1828800" lvl="3" indent="-304800" algn="l">
              <a:spcBef>
                <a:spcPts val="0"/>
              </a:spcBef>
              <a:spcAft>
                <a:spcPts val="0"/>
              </a:spcAft>
              <a:buClr>
                <a:srgbClr val="232425"/>
              </a:buClr>
              <a:buSzPts val="1200"/>
              <a:buChar char="–"/>
              <a:defRPr sz="1200"/>
            </a:lvl4pPr>
            <a:lvl5pPr marL="2286000" lvl="4" indent="-304800" algn="l">
              <a:spcBef>
                <a:spcPts val="0"/>
              </a:spcBef>
              <a:spcAft>
                <a:spcPts val="0"/>
              </a:spcAft>
              <a:buClr>
                <a:srgbClr val="232425"/>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27"/>
          <p:cNvSpPr txBox="1">
            <a:spLocks noGrp="1"/>
          </p:cNvSpPr>
          <p:nvPr>
            <p:ph type="title"/>
          </p:nvPr>
        </p:nvSpPr>
        <p:spPr>
          <a:xfrm>
            <a:off x="457201" y="358378"/>
            <a:ext cx="8372901" cy="621711"/>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2" name="Google Shape;52;p13"/>
          <p:cNvSpPr txBox="1">
            <a:spLocks noGrp="1"/>
          </p:cNvSpPr>
          <p:nvPr>
            <p:ph type="title"/>
          </p:nvPr>
        </p:nvSpPr>
        <p:spPr>
          <a:xfrm>
            <a:off x="457201" y="358378"/>
            <a:ext cx="8372901" cy="621711"/>
          </a:xfrm>
          <a:prstGeom prst="rect">
            <a:avLst/>
          </a:prstGeom>
          <a:noFill/>
          <a:ln>
            <a:noFill/>
          </a:ln>
        </p:spPr>
        <p:txBody>
          <a:bodyPr spcFirstLastPara="1" wrap="square" lIns="0" tIns="0" rIns="0" bIns="0" anchor="b" anchorCtr="0">
            <a:noAutofit/>
          </a:bodyPr>
          <a:lstStyle>
            <a:lvl1pPr marR="0" lvl="0" algn="l" rtl="0">
              <a:lnSpc>
                <a:spcPct val="95000"/>
              </a:lnSpc>
              <a:spcBef>
                <a:spcPts val="0"/>
              </a:spcBef>
              <a:spcAft>
                <a:spcPts val="0"/>
              </a:spcAft>
              <a:buClr>
                <a:srgbClr val="232425"/>
              </a:buClr>
              <a:buSzPts val="2800"/>
              <a:buFont typeface="Arial"/>
              <a:buNone/>
              <a:defRPr sz="2800" b="1" i="0" u="none" strike="noStrike" cap="none">
                <a:solidFill>
                  <a:srgbClr val="23242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457201" y="1393826"/>
            <a:ext cx="8372901" cy="3317081"/>
          </a:xfrm>
          <a:prstGeom prst="rect">
            <a:avLst/>
          </a:prstGeom>
          <a:noFill/>
          <a:ln>
            <a:noFill/>
          </a:ln>
        </p:spPr>
        <p:txBody>
          <a:bodyPr spcFirstLastPara="1" wrap="square" lIns="0" tIns="0" rIns="0" bIns="45700" anchor="t" anchorCtr="0">
            <a:noAutofit/>
          </a:bodyPr>
          <a:lstStyle>
            <a:lvl1pPr marL="457200" marR="0" lvl="0" indent="-342900" algn="l" rtl="0">
              <a:spcBef>
                <a:spcPts val="600"/>
              </a:spcBef>
              <a:spcAft>
                <a:spcPts val="0"/>
              </a:spcAft>
              <a:buClr>
                <a:srgbClr val="232425"/>
              </a:buClr>
              <a:buSzPts val="1800"/>
              <a:buFont typeface="Noto Sans Symbols"/>
              <a:buChar char="▪"/>
              <a:defRPr sz="1800" b="0" i="0" u="none" strike="noStrike" cap="none">
                <a:solidFill>
                  <a:srgbClr val="232425"/>
                </a:solidFill>
                <a:latin typeface="Arial"/>
                <a:ea typeface="Arial"/>
                <a:cs typeface="Arial"/>
                <a:sym typeface="Arial"/>
              </a:defRPr>
            </a:lvl1pPr>
            <a:lvl2pPr marL="914400" marR="0" lvl="1" indent="-342900" algn="l" rtl="0">
              <a:spcBef>
                <a:spcPts val="0"/>
              </a:spcBef>
              <a:spcAft>
                <a:spcPts val="0"/>
              </a:spcAft>
              <a:buClr>
                <a:srgbClr val="232425"/>
              </a:buClr>
              <a:buSzPts val="1800"/>
              <a:buFont typeface="Arial"/>
              <a:buChar char="–"/>
              <a:defRPr sz="1800" b="0" i="0" u="none" strike="noStrike" cap="none">
                <a:solidFill>
                  <a:srgbClr val="232425"/>
                </a:solidFill>
                <a:latin typeface="Arial"/>
                <a:ea typeface="Arial"/>
                <a:cs typeface="Arial"/>
                <a:sym typeface="Arial"/>
              </a:defRPr>
            </a:lvl2pPr>
            <a:lvl3pPr marL="1371600" marR="0" lvl="2" indent="-342900" algn="l" rtl="0">
              <a:spcBef>
                <a:spcPts val="0"/>
              </a:spcBef>
              <a:spcAft>
                <a:spcPts val="0"/>
              </a:spcAft>
              <a:buClr>
                <a:srgbClr val="232425"/>
              </a:buClr>
              <a:buSzPts val="1800"/>
              <a:buFont typeface="Arial"/>
              <a:buChar char="•"/>
              <a:defRPr sz="1800" b="0" i="0" u="none" strike="noStrike" cap="none">
                <a:solidFill>
                  <a:srgbClr val="232425"/>
                </a:solidFill>
                <a:latin typeface="Arial"/>
                <a:ea typeface="Arial"/>
                <a:cs typeface="Arial"/>
                <a:sym typeface="Arial"/>
              </a:defRPr>
            </a:lvl3pPr>
            <a:lvl4pPr marL="1828800" marR="0" lvl="3" indent="-342900" algn="l" rtl="0">
              <a:spcBef>
                <a:spcPts val="0"/>
              </a:spcBef>
              <a:spcAft>
                <a:spcPts val="0"/>
              </a:spcAft>
              <a:buClr>
                <a:srgbClr val="232425"/>
              </a:buClr>
              <a:buSzPts val="1800"/>
              <a:buFont typeface="Arial"/>
              <a:buChar char="–"/>
              <a:defRPr sz="1800" b="0" i="0" u="none" strike="noStrike" cap="none">
                <a:solidFill>
                  <a:srgbClr val="232425"/>
                </a:solidFill>
                <a:latin typeface="Arial"/>
                <a:ea typeface="Arial"/>
                <a:cs typeface="Arial"/>
                <a:sym typeface="Arial"/>
              </a:defRPr>
            </a:lvl4pPr>
            <a:lvl5pPr marL="2286000" marR="0" lvl="4" indent="-342900" algn="l" rtl="0">
              <a:spcBef>
                <a:spcPts val="0"/>
              </a:spcBef>
              <a:spcAft>
                <a:spcPts val="0"/>
              </a:spcAft>
              <a:buClr>
                <a:srgbClr val="232425"/>
              </a:buClr>
              <a:buSzPts val="1800"/>
              <a:buFont typeface="Arial"/>
              <a:buChar char="»"/>
              <a:defRPr sz="1800" b="0" i="0" u="none" strike="noStrike" cap="none">
                <a:solidFill>
                  <a:srgbClr val="232425"/>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4411109" y="4875234"/>
            <a:ext cx="457200" cy="137160"/>
          </a:xfrm>
          <a:prstGeom prst="rect">
            <a:avLst/>
          </a:prstGeom>
          <a:noFill/>
          <a:ln>
            <a:noFill/>
          </a:ln>
        </p:spPr>
        <p:txBody>
          <a:bodyPr spcFirstLastPara="1" wrap="square" lIns="0" tIns="45700" rIns="0" bIns="0" anchor="b" anchorCtr="0">
            <a:noAutofit/>
          </a:bodyPr>
          <a:lstStyle>
            <a:lvl1pPr marL="0" marR="0" lvl="0" indent="0" algn="ctr" rtl="0">
              <a:spcBef>
                <a:spcPts val="0"/>
              </a:spcBef>
              <a:buNone/>
              <a:defRPr sz="1000" b="0" i="0" u="none" strike="noStrike" cap="none">
                <a:solidFill>
                  <a:srgbClr val="7F7F7F"/>
                </a:solidFill>
                <a:latin typeface="Arial"/>
                <a:ea typeface="Arial"/>
                <a:cs typeface="Arial"/>
                <a:sym typeface="Arial"/>
              </a:defRPr>
            </a:lvl1pPr>
            <a:lvl2pPr marL="0" marR="0" lvl="1" indent="0" algn="ctr" rtl="0">
              <a:spcBef>
                <a:spcPts val="0"/>
              </a:spcBef>
              <a:buNone/>
              <a:defRPr sz="1000" b="0" i="0" u="none" strike="noStrike" cap="none">
                <a:solidFill>
                  <a:srgbClr val="7F7F7F"/>
                </a:solidFill>
                <a:latin typeface="Arial"/>
                <a:ea typeface="Arial"/>
                <a:cs typeface="Arial"/>
                <a:sym typeface="Arial"/>
              </a:defRPr>
            </a:lvl2pPr>
            <a:lvl3pPr marL="0" marR="0" lvl="2" indent="0" algn="ctr" rtl="0">
              <a:spcBef>
                <a:spcPts val="0"/>
              </a:spcBef>
              <a:buNone/>
              <a:defRPr sz="1000" b="0" i="0" u="none" strike="noStrike" cap="none">
                <a:solidFill>
                  <a:srgbClr val="7F7F7F"/>
                </a:solidFill>
                <a:latin typeface="Arial"/>
                <a:ea typeface="Arial"/>
                <a:cs typeface="Arial"/>
                <a:sym typeface="Arial"/>
              </a:defRPr>
            </a:lvl3pPr>
            <a:lvl4pPr marL="0" marR="0" lvl="3" indent="0" algn="ctr" rtl="0">
              <a:spcBef>
                <a:spcPts val="0"/>
              </a:spcBef>
              <a:buNone/>
              <a:defRPr sz="1000" b="0" i="0" u="none" strike="noStrike" cap="none">
                <a:solidFill>
                  <a:srgbClr val="7F7F7F"/>
                </a:solidFill>
                <a:latin typeface="Arial"/>
                <a:ea typeface="Arial"/>
                <a:cs typeface="Arial"/>
                <a:sym typeface="Arial"/>
              </a:defRPr>
            </a:lvl4pPr>
            <a:lvl5pPr marL="0" marR="0" lvl="4" indent="0" algn="ctr" rtl="0">
              <a:spcBef>
                <a:spcPts val="0"/>
              </a:spcBef>
              <a:buNone/>
              <a:defRPr sz="1000" b="0" i="0" u="none" strike="noStrike" cap="none">
                <a:solidFill>
                  <a:srgbClr val="7F7F7F"/>
                </a:solidFill>
                <a:latin typeface="Arial"/>
                <a:ea typeface="Arial"/>
                <a:cs typeface="Arial"/>
                <a:sym typeface="Arial"/>
              </a:defRPr>
            </a:lvl5pPr>
            <a:lvl6pPr marL="0" marR="0" lvl="5" indent="0" algn="ctr" rtl="0">
              <a:spcBef>
                <a:spcPts val="0"/>
              </a:spcBef>
              <a:buNone/>
              <a:defRPr sz="1000" b="0" i="0" u="none" strike="noStrike" cap="none">
                <a:solidFill>
                  <a:srgbClr val="7F7F7F"/>
                </a:solidFill>
                <a:latin typeface="Arial"/>
                <a:ea typeface="Arial"/>
                <a:cs typeface="Arial"/>
                <a:sym typeface="Arial"/>
              </a:defRPr>
            </a:lvl6pPr>
            <a:lvl7pPr marL="0" marR="0" lvl="6" indent="0" algn="ctr" rtl="0">
              <a:spcBef>
                <a:spcPts val="0"/>
              </a:spcBef>
              <a:buNone/>
              <a:defRPr sz="1000" b="0" i="0" u="none" strike="noStrike" cap="none">
                <a:solidFill>
                  <a:srgbClr val="7F7F7F"/>
                </a:solidFill>
                <a:latin typeface="Arial"/>
                <a:ea typeface="Arial"/>
                <a:cs typeface="Arial"/>
                <a:sym typeface="Arial"/>
              </a:defRPr>
            </a:lvl7pPr>
            <a:lvl8pPr marL="0" marR="0" lvl="7" indent="0" algn="ctr" rtl="0">
              <a:spcBef>
                <a:spcPts val="0"/>
              </a:spcBef>
              <a:buNone/>
              <a:defRPr sz="1000" b="0" i="0" u="none" strike="noStrike" cap="none">
                <a:solidFill>
                  <a:srgbClr val="7F7F7F"/>
                </a:solidFill>
                <a:latin typeface="Arial"/>
                <a:ea typeface="Arial"/>
                <a:cs typeface="Arial"/>
                <a:sym typeface="Arial"/>
              </a:defRPr>
            </a:lvl8pPr>
            <a:lvl9pPr marL="0" marR="0" lvl="8" indent="0" algn="ctr" rtl="0">
              <a:spcBef>
                <a:spcPts val="0"/>
              </a:spcBef>
              <a:buNone/>
              <a:defRPr sz="1000" b="0" i="0" u="none" strike="noStrike" cap="none">
                <a:solidFill>
                  <a:srgbClr val="7F7F7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55" name="Google Shape;55;p13"/>
          <p:cNvSpPr/>
          <p:nvPr/>
        </p:nvSpPr>
        <p:spPr>
          <a:xfrm>
            <a:off x="0" y="-2"/>
            <a:ext cx="228600" cy="5143502"/>
          </a:xfrm>
          <a:prstGeom prst="rect">
            <a:avLst/>
          </a:prstGeom>
          <a:solidFill>
            <a:schemeClr val="dk2"/>
          </a:solidFill>
          <a:ln>
            <a:noFill/>
          </a:ln>
        </p:spPr>
        <p:txBody>
          <a:bodyPr spcFirstLastPara="1" wrap="square" lIns="91425" tIns="45700" rIns="91425" bIns="0" anchor="b" anchorCtr="0">
            <a:noAutofit/>
          </a:bodyPr>
          <a:lstStyle/>
          <a:p>
            <a:pPr marL="0" marR="0" lvl="0" indent="0" algn="l" rtl="0">
              <a:spcBef>
                <a:spcPts val="0"/>
              </a:spcBef>
              <a:spcAft>
                <a:spcPts val="0"/>
              </a:spcAft>
              <a:buNone/>
            </a:pPr>
            <a:endParaRPr sz="100" b="0" i="0" u="none" strike="noStrike" cap="none">
              <a:solidFill>
                <a:schemeClr val="accen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8" r:id="rId5"/>
    <p:sldLayoutId id="2147483692"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64">
          <p15:clr>
            <a:srgbClr val="F26B43"/>
          </p15:clr>
        </p15:guide>
        <p15:guide id="2" pos="5568">
          <p15:clr>
            <a:srgbClr val="F26B43"/>
          </p15:clr>
        </p15:guide>
        <p15:guide id="3" orient="horz" pos="2964">
          <p15:clr>
            <a:srgbClr val="F26B43"/>
          </p15:clr>
        </p15:guide>
        <p15:guide id="4" orient="horz" pos="1720">
          <p15:clr>
            <a:srgbClr val="F26B43"/>
          </p15:clr>
        </p15:guide>
        <p15:guide id="5" orient="horz" pos="876">
          <p15:clr>
            <a:srgbClr val="F26B43"/>
          </p15:clr>
        </p15:guide>
        <p15:guide id="6" orient="horz" pos="3180">
          <p15:clr>
            <a:srgbClr val="F26B43"/>
          </p15:clr>
        </p15:guide>
        <p15:guide id="7" pos="2880">
          <p15:clr>
            <a:srgbClr val="F26B43"/>
          </p15:clr>
        </p15:guide>
        <p15:guide id="8" orient="horz" pos="3156">
          <p15:clr>
            <a:srgbClr val="F26B43"/>
          </p15:clr>
        </p15:guide>
        <p15:guide id="9"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amueller.github.io/aml/04-model-evaluation/parameter_tuning_automl.html#successive-halving-different-exampl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5"/>
          <p:cNvSpPr txBox="1">
            <a:spLocks noGrp="1"/>
          </p:cNvSpPr>
          <p:nvPr>
            <p:ph type="title"/>
          </p:nvPr>
        </p:nvSpPr>
        <p:spPr>
          <a:xfrm>
            <a:off x="0" y="1266825"/>
            <a:ext cx="9143999" cy="2029968"/>
          </a:xfrm>
          <a:prstGeom prst="rect">
            <a:avLst/>
          </a:prstGeom>
          <a:noFill/>
          <a:ln>
            <a:noFill/>
          </a:ln>
        </p:spPr>
        <p:txBody>
          <a:bodyPr spcFirstLastPara="1" wrap="square" lIns="457200" tIns="0" rIns="91425" bIns="0" anchor="ctr" anchorCtr="0">
            <a:normAutofit/>
          </a:bodyPr>
          <a:lstStyle/>
          <a:p>
            <a:r>
              <a:rPr lang="en-GB" i="0" dirty="0">
                <a:solidFill>
                  <a:schemeClr val="bg1"/>
                </a:solidFill>
                <a:effectLst/>
                <a:latin typeface="+mj-lt"/>
              </a:rPr>
              <a:t>Lessons Learned from Developing Automated Machine Learning on HPC</a:t>
            </a:r>
            <a:endParaRPr sz="2400" dirty="0">
              <a:solidFill>
                <a:schemeClr val="bg1"/>
              </a:solidFill>
              <a:latin typeface="+mj-lt"/>
            </a:endParaRPr>
          </a:p>
        </p:txBody>
      </p:sp>
      <p:sp>
        <p:nvSpPr>
          <p:cNvPr id="345" name="Google Shape;345;p45"/>
          <p:cNvSpPr txBox="1">
            <a:spLocks noGrp="1"/>
          </p:cNvSpPr>
          <p:nvPr>
            <p:ph type="body" idx="3"/>
          </p:nvPr>
        </p:nvSpPr>
        <p:spPr>
          <a:xfrm>
            <a:off x="411825" y="3296793"/>
            <a:ext cx="8016900" cy="1060054"/>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lt1"/>
              </a:buClr>
              <a:buSzPct val="100000"/>
              <a:buNone/>
            </a:pPr>
            <a:r>
              <a:rPr lang="en-US" sz="1300" b="0" dirty="0">
                <a:solidFill>
                  <a:schemeClr val="bg1"/>
                </a:solidFill>
              </a:rPr>
              <a:t>Romain EGELE</a:t>
            </a:r>
          </a:p>
          <a:p>
            <a:pPr marL="0" lvl="0" indent="0" algn="l" rtl="0">
              <a:spcBef>
                <a:spcPts val="0"/>
              </a:spcBef>
              <a:spcAft>
                <a:spcPts val="0"/>
              </a:spcAft>
              <a:buClr>
                <a:schemeClr val="lt1"/>
              </a:buClr>
              <a:buSzPct val="100000"/>
              <a:buNone/>
            </a:pPr>
            <a:endParaRPr lang="en-US" sz="1300" dirty="0">
              <a:solidFill>
                <a:schemeClr val="bg1"/>
              </a:solidFill>
            </a:endParaRPr>
          </a:p>
          <a:p>
            <a:pPr marL="0" indent="0">
              <a:spcBef>
                <a:spcPts val="0"/>
              </a:spcBef>
              <a:buSzPct val="100000"/>
            </a:pPr>
            <a:r>
              <a:rPr lang="en-GB" sz="1200" b="0" i="1" dirty="0" err="1">
                <a:solidFill>
                  <a:schemeClr val="bg1"/>
                </a:solidFill>
              </a:rPr>
              <a:t>romain.egele@universite-paris-saclay.fr</a:t>
            </a:r>
            <a:endParaRPr lang="en-GB" sz="1200" b="0" i="1" dirty="0">
              <a:solidFill>
                <a:schemeClr val="bg1"/>
              </a:solidFill>
            </a:endParaRPr>
          </a:p>
          <a:p>
            <a:pPr marL="0" lvl="0" indent="0" algn="l" rtl="0">
              <a:spcBef>
                <a:spcPts val="0"/>
              </a:spcBef>
              <a:spcAft>
                <a:spcPts val="0"/>
              </a:spcAft>
              <a:buClr>
                <a:schemeClr val="lt1"/>
              </a:buClr>
              <a:buSzPct val="100000"/>
              <a:buNone/>
            </a:pPr>
            <a:endParaRPr sz="1300" dirty="0">
              <a:solidFill>
                <a:schemeClr val="bg1"/>
              </a:solidFill>
            </a:endParaRPr>
          </a:p>
        </p:txBody>
      </p:sp>
      <p:sp>
        <p:nvSpPr>
          <p:cNvPr id="346" name="Google Shape;346;p45"/>
          <p:cNvSpPr txBox="1">
            <a:spLocks noGrp="1"/>
          </p:cNvSpPr>
          <p:nvPr>
            <p:ph type="body" idx="9"/>
          </p:nvPr>
        </p:nvSpPr>
        <p:spPr>
          <a:xfrm>
            <a:off x="-1" y="1266825"/>
            <a:ext cx="239714" cy="2029968"/>
          </a:xfrm>
          <a:prstGeom prst="rect">
            <a:avLst/>
          </a:prstGeom>
          <a:solidFill>
            <a:schemeClr val="dk2"/>
          </a:solidFill>
          <a:ln>
            <a:noFill/>
          </a:ln>
        </p:spPr>
        <p:txBody>
          <a:bodyPr spcFirstLastPara="1" wrap="square" lIns="0" tIns="0" rIns="0" bIns="0" anchor="b" anchorCtr="0">
            <a:noAutofit/>
          </a:bodyPr>
          <a:lstStyle/>
          <a:p>
            <a:pPr marL="0" lvl="0" indent="0" algn="l" rtl="0">
              <a:spcBef>
                <a:spcPts val="0"/>
              </a:spcBef>
              <a:spcAft>
                <a:spcPts val="0"/>
              </a:spcAft>
              <a:buClr>
                <a:srgbClr val="232425"/>
              </a:buClr>
              <a:buSzPts val="100"/>
              <a:buNone/>
            </a:pPr>
            <a:endParaRPr/>
          </a:p>
        </p:txBody>
      </p:sp>
      <p:pic>
        <p:nvPicPr>
          <p:cNvPr id="2" name="Google Shape;347;p45">
            <a:extLst>
              <a:ext uri="{FF2B5EF4-FFF2-40B4-BE49-F238E27FC236}">
                <a16:creationId xmlns:a16="http://schemas.microsoft.com/office/drawing/2014/main" id="{BEF2E1C4-475D-FE6D-6C85-BAB9E39BABC7}"/>
              </a:ext>
            </a:extLst>
          </p:cNvPr>
          <p:cNvPicPr preferRelativeResize="0"/>
          <p:nvPr/>
        </p:nvPicPr>
        <p:blipFill>
          <a:blip r:embed="rId3">
            <a:alphaModFix/>
          </a:blip>
          <a:stretch>
            <a:fillRect/>
          </a:stretch>
        </p:blipFill>
        <p:spPr>
          <a:xfrm>
            <a:off x="2708119" y="4684339"/>
            <a:ext cx="1197299" cy="305447"/>
          </a:xfrm>
          <a:prstGeom prst="rect">
            <a:avLst/>
          </a:prstGeom>
          <a:noFill/>
          <a:ln>
            <a:noFill/>
          </a:ln>
        </p:spPr>
      </p:pic>
      <p:pic>
        <p:nvPicPr>
          <p:cNvPr id="3" name="Picture 2">
            <a:extLst>
              <a:ext uri="{FF2B5EF4-FFF2-40B4-BE49-F238E27FC236}">
                <a16:creationId xmlns:a16="http://schemas.microsoft.com/office/drawing/2014/main" id="{20E95C99-BDA6-44BB-B5C2-ED4B51399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925" y="4620209"/>
            <a:ext cx="992706" cy="4337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LISN - Fiche Laboratoire | PostLab">
            <a:extLst>
              <a:ext uri="{FF2B5EF4-FFF2-40B4-BE49-F238E27FC236}">
                <a16:creationId xmlns:a16="http://schemas.microsoft.com/office/drawing/2014/main" id="{5D576141-97B5-2983-211D-DB772CDF2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525" y="4562078"/>
            <a:ext cx="1363556" cy="549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ABA1A8-2355-0F26-DA11-E1499B235408}"/>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5" name="Text Placeholder 4">
            <a:extLst>
              <a:ext uri="{FF2B5EF4-FFF2-40B4-BE49-F238E27FC236}">
                <a16:creationId xmlns:a16="http://schemas.microsoft.com/office/drawing/2014/main" id="{76E6FBA0-EC7A-C96D-B3CD-7353645ACEFD}"/>
              </a:ext>
            </a:extLst>
          </p:cNvPr>
          <p:cNvSpPr>
            <a:spLocks noGrp="1"/>
          </p:cNvSpPr>
          <p:nvPr>
            <p:ph type="body" idx="1"/>
          </p:nvPr>
        </p:nvSpPr>
        <p:spPr>
          <a:xfrm>
            <a:off x="311700" y="416250"/>
            <a:ext cx="8520600" cy="1731527"/>
          </a:xfrm>
        </p:spPr>
        <p:txBody>
          <a:bodyPr/>
          <a:lstStyle/>
          <a:p>
            <a:pPr marL="114300" indent="0" algn="ctr">
              <a:buNone/>
            </a:pPr>
            <a:r>
              <a:rPr lang="en-FR" sz="2400" dirty="0">
                <a:solidFill>
                  <a:schemeClr val="bg2"/>
                </a:solidFill>
              </a:rPr>
              <a:t>Low fidelity evaluations </a:t>
            </a:r>
          </a:p>
          <a:p>
            <a:pPr marL="114300" indent="0" algn="ctr">
              <a:buNone/>
            </a:pPr>
            <a:r>
              <a:rPr lang="en-FR" sz="2400" i="1" dirty="0">
                <a:solidFill>
                  <a:schemeClr val="bg2"/>
                </a:solidFill>
              </a:rPr>
              <a:t>“1-Epoch”</a:t>
            </a:r>
          </a:p>
          <a:p>
            <a:pPr marL="114300" indent="0" algn="ctr">
              <a:buNone/>
            </a:pPr>
            <a:endParaRPr lang="en-FR" sz="2400" i="1" dirty="0">
              <a:solidFill>
                <a:schemeClr val="bg2"/>
              </a:solidFill>
            </a:endParaRPr>
          </a:p>
          <a:p>
            <a:pPr marL="114300" indent="0" algn="ctr">
              <a:buNone/>
            </a:pPr>
            <a:r>
              <a:rPr lang="en-FR" sz="2400" dirty="0">
                <a:solidFill>
                  <a:schemeClr val="bg2"/>
                </a:solidFill>
              </a:rPr>
              <a:t>can be accurate predictors for model-selection.</a:t>
            </a:r>
            <a:endParaRPr lang="en-FR" sz="2400" dirty="0"/>
          </a:p>
        </p:txBody>
      </p:sp>
      <p:pic>
        <p:nvPicPr>
          <p:cNvPr id="7" name="Picture 6">
            <a:extLst>
              <a:ext uri="{FF2B5EF4-FFF2-40B4-BE49-F238E27FC236}">
                <a16:creationId xmlns:a16="http://schemas.microsoft.com/office/drawing/2014/main" id="{1D470B37-7FEA-DEE2-1A0F-99D6B18E71E1}"/>
              </a:ext>
            </a:extLst>
          </p:cNvPr>
          <p:cNvPicPr>
            <a:picLocks noChangeAspect="1"/>
          </p:cNvPicPr>
          <p:nvPr/>
        </p:nvPicPr>
        <p:blipFill>
          <a:blip r:embed="rId3"/>
          <a:stretch>
            <a:fillRect/>
          </a:stretch>
        </p:blipFill>
        <p:spPr>
          <a:xfrm>
            <a:off x="1788436" y="2809830"/>
            <a:ext cx="1403350" cy="1403350"/>
          </a:xfrm>
          <a:prstGeom prst="rect">
            <a:avLst/>
          </a:prstGeom>
        </p:spPr>
      </p:pic>
      <p:sp>
        <p:nvSpPr>
          <p:cNvPr id="8" name="TextBox 7">
            <a:extLst>
              <a:ext uri="{FF2B5EF4-FFF2-40B4-BE49-F238E27FC236}">
                <a16:creationId xmlns:a16="http://schemas.microsoft.com/office/drawing/2014/main" id="{A163FAEE-9AFF-821A-4BFC-385D10C89A91}"/>
              </a:ext>
            </a:extLst>
          </p:cNvPr>
          <p:cNvSpPr txBox="1"/>
          <p:nvPr/>
        </p:nvSpPr>
        <p:spPr>
          <a:xfrm>
            <a:off x="2055536" y="4127337"/>
            <a:ext cx="869149" cy="400110"/>
          </a:xfrm>
          <a:prstGeom prst="rect">
            <a:avLst/>
          </a:prstGeom>
          <a:noFill/>
        </p:spPr>
        <p:txBody>
          <a:bodyPr wrap="none" rtlCol="0">
            <a:spAutoFit/>
          </a:bodyPr>
          <a:lstStyle/>
          <a:p>
            <a:r>
              <a:rPr lang="en-FR" sz="2000" dirty="0">
                <a:solidFill>
                  <a:schemeClr val="tx1">
                    <a:lumMod val="60000"/>
                    <a:lumOff val="40000"/>
                  </a:schemeClr>
                </a:solidFill>
              </a:rPr>
              <a:t>Paper</a:t>
            </a:r>
          </a:p>
        </p:txBody>
      </p:sp>
      <p:pic>
        <p:nvPicPr>
          <p:cNvPr id="9" name="Google Shape;410;p52">
            <a:extLst>
              <a:ext uri="{FF2B5EF4-FFF2-40B4-BE49-F238E27FC236}">
                <a16:creationId xmlns:a16="http://schemas.microsoft.com/office/drawing/2014/main" id="{186DD0F3-B078-4D46-1F6E-FB10B9D19483}"/>
              </a:ext>
            </a:extLst>
          </p:cNvPr>
          <p:cNvPicPr preferRelativeResize="0"/>
          <p:nvPr/>
        </p:nvPicPr>
        <p:blipFill>
          <a:blip r:embed="rId4">
            <a:alphaModFix/>
          </a:blip>
          <a:stretch>
            <a:fillRect/>
          </a:stretch>
        </p:blipFill>
        <p:spPr>
          <a:xfrm>
            <a:off x="6219317" y="2695617"/>
            <a:ext cx="1631775" cy="1631775"/>
          </a:xfrm>
          <a:prstGeom prst="rect">
            <a:avLst/>
          </a:prstGeom>
          <a:noFill/>
          <a:ln>
            <a:noFill/>
          </a:ln>
        </p:spPr>
      </p:pic>
      <p:sp>
        <p:nvSpPr>
          <p:cNvPr id="10" name="TextBox 9">
            <a:extLst>
              <a:ext uri="{FF2B5EF4-FFF2-40B4-BE49-F238E27FC236}">
                <a16:creationId xmlns:a16="http://schemas.microsoft.com/office/drawing/2014/main" id="{C04E7913-F4F9-C2A0-89C0-201525492D6F}"/>
              </a:ext>
            </a:extLst>
          </p:cNvPr>
          <p:cNvSpPr txBox="1"/>
          <p:nvPr/>
        </p:nvSpPr>
        <p:spPr>
          <a:xfrm>
            <a:off x="6437123" y="4127337"/>
            <a:ext cx="1196161" cy="400110"/>
          </a:xfrm>
          <a:prstGeom prst="rect">
            <a:avLst/>
          </a:prstGeom>
          <a:noFill/>
        </p:spPr>
        <p:txBody>
          <a:bodyPr wrap="none" rtlCol="0">
            <a:spAutoFit/>
          </a:bodyPr>
          <a:lstStyle/>
          <a:p>
            <a:r>
              <a:rPr lang="en-FR" sz="2000" dirty="0">
                <a:solidFill>
                  <a:schemeClr val="tx1">
                    <a:lumMod val="60000"/>
                    <a:lumOff val="40000"/>
                  </a:schemeClr>
                </a:solidFill>
              </a:rPr>
              <a:t>Software</a:t>
            </a:r>
          </a:p>
        </p:txBody>
      </p:sp>
      <p:pic>
        <p:nvPicPr>
          <p:cNvPr id="11" name="Google Shape;408;p52">
            <a:extLst>
              <a:ext uri="{FF2B5EF4-FFF2-40B4-BE49-F238E27FC236}">
                <a16:creationId xmlns:a16="http://schemas.microsoft.com/office/drawing/2014/main" id="{01B7A0F9-50C6-A606-F26E-345A481CD460}"/>
              </a:ext>
            </a:extLst>
          </p:cNvPr>
          <p:cNvPicPr preferRelativeResize="0"/>
          <p:nvPr/>
        </p:nvPicPr>
        <p:blipFill>
          <a:blip r:embed="rId5">
            <a:alphaModFix/>
          </a:blip>
          <a:stretch>
            <a:fillRect/>
          </a:stretch>
        </p:blipFill>
        <p:spPr>
          <a:xfrm>
            <a:off x="3938034" y="2809830"/>
            <a:ext cx="1403350" cy="1403350"/>
          </a:xfrm>
          <a:prstGeom prst="rect">
            <a:avLst/>
          </a:prstGeom>
          <a:noFill/>
          <a:ln>
            <a:noFill/>
          </a:ln>
        </p:spPr>
      </p:pic>
    </p:spTree>
    <p:extLst>
      <p:ext uri="{BB962C8B-B14F-4D97-AF65-F5344CB8AC3E}">
        <p14:creationId xmlns:p14="http://schemas.microsoft.com/office/powerpoint/2010/main" val="427426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DE41-AE5F-F2F8-A284-D0B79978D3A3}"/>
              </a:ext>
            </a:extLst>
          </p:cNvPr>
          <p:cNvSpPr>
            <a:spLocks noGrp="1"/>
          </p:cNvSpPr>
          <p:nvPr>
            <p:ph type="title"/>
          </p:nvPr>
        </p:nvSpPr>
        <p:spPr/>
        <p:txBody>
          <a:bodyPr/>
          <a:lstStyle/>
          <a:p>
            <a:r>
              <a:rPr lang="en-FR"/>
              <a:t>END – BACKUP SLIDES</a:t>
            </a:r>
          </a:p>
        </p:txBody>
      </p:sp>
      <p:sp>
        <p:nvSpPr>
          <p:cNvPr id="3" name="Text Placeholder 2">
            <a:extLst>
              <a:ext uri="{FF2B5EF4-FFF2-40B4-BE49-F238E27FC236}">
                <a16:creationId xmlns:a16="http://schemas.microsoft.com/office/drawing/2014/main" id="{11080BA7-06AD-BE9C-7A03-C4D74C3C88F2}"/>
              </a:ext>
            </a:extLst>
          </p:cNvPr>
          <p:cNvSpPr>
            <a:spLocks noGrp="1"/>
          </p:cNvSpPr>
          <p:nvPr>
            <p:ph type="body" idx="1"/>
          </p:nvPr>
        </p:nvSpPr>
        <p:spPr/>
        <p:txBody>
          <a:bodyPr anchor="ctr"/>
          <a:lstStyle/>
          <a:p>
            <a:pPr marL="114300" indent="0" algn="ctr">
              <a:buNone/>
            </a:pPr>
            <a:r>
              <a:rPr lang="en-FR" sz="16600"/>
              <a:t>⚠️</a:t>
            </a:r>
          </a:p>
        </p:txBody>
      </p:sp>
      <p:sp>
        <p:nvSpPr>
          <p:cNvPr id="4" name="Slide Number Placeholder 3">
            <a:extLst>
              <a:ext uri="{FF2B5EF4-FFF2-40B4-BE49-F238E27FC236}">
                <a16:creationId xmlns:a16="http://schemas.microsoft.com/office/drawing/2014/main" id="{BC97D36A-B290-7B2A-92FB-9366C621737D}"/>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74165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21DCD9-0E59-39C3-CDDE-42121B4F4FEA}"/>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AB7B072B-BB2C-A18E-B4F3-74C91F594AF4}"/>
              </a:ext>
            </a:extLst>
          </p:cNvPr>
          <p:cNvPicPr>
            <a:picLocks noChangeAspect="1"/>
          </p:cNvPicPr>
          <p:nvPr/>
        </p:nvPicPr>
        <p:blipFill>
          <a:blip r:embed="rId3"/>
          <a:stretch>
            <a:fillRect/>
          </a:stretch>
        </p:blipFill>
        <p:spPr>
          <a:xfrm>
            <a:off x="2277557" y="647033"/>
            <a:ext cx="4724303" cy="3849433"/>
          </a:xfrm>
          <a:prstGeom prst="rect">
            <a:avLst/>
          </a:prstGeom>
        </p:spPr>
      </p:pic>
    </p:spTree>
    <p:extLst>
      <p:ext uri="{BB962C8B-B14F-4D97-AF65-F5344CB8AC3E}">
        <p14:creationId xmlns:p14="http://schemas.microsoft.com/office/powerpoint/2010/main" val="13854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01BC06-7898-2F69-FE82-FACF437BDA2C}"/>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6" name="Text Placeholder 5">
            <a:extLst>
              <a:ext uri="{FF2B5EF4-FFF2-40B4-BE49-F238E27FC236}">
                <a16:creationId xmlns:a16="http://schemas.microsoft.com/office/drawing/2014/main" id="{6FE22DC2-8191-2221-5304-1F7DFD98EAD3}"/>
              </a:ext>
            </a:extLst>
          </p:cNvPr>
          <p:cNvSpPr>
            <a:spLocks noGrp="1"/>
          </p:cNvSpPr>
          <p:nvPr>
            <p:ph type="body" idx="1"/>
          </p:nvPr>
        </p:nvSpPr>
        <p:spPr>
          <a:xfrm>
            <a:off x="311700" y="504103"/>
            <a:ext cx="8520600" cy="2067647"/>
          </a:xfrm>
        </p:spPr>
        <p:txBody>
          <a:bodyPr anchor="ctr"/>
          <a:lstStyle/>
          <a:p>
            <a:pPr marL="114300" indent="0" algn="ctr">
              <a:buNone/>
            </a:pPr>
            <a:r>
              <a:rPr lang="en-FR" sz="3600" dirty="0"/>
              <a:t>Selecting the Baseline</a:t>
            </a:r>
          </a:p>
          <a:p>
            <a:pPr marL="114300" indent="0" algn="ctr">
              <a:buNone/>
            </a:pPr>
            <a:endParaRPr lang="en-FR" sz="3600" dirty="0"/>
          </a:p>
          <a:p>
            <a:pPr marL="114300" indent="0" algn="ctr">
              <a:buNone/>
            </a:pPr>
            <a:r>
              <a:rPr lang="en-FR" sz="2400" i="1" dirty="0"/>
              <a:t>Multi-Fidelity Hyperparameter Optimization</a:t>
            </a:r>
          </a:p>
        </p:txBody>
      </p:sp>
      <p:sp>
        <p:nvSpPr>
          <p:cNvPr id="9" name="TextBox 8">
            <a:extLst>
              <a:ext uri="{FF2B5EF4-FFF2-40B4-BE49-F238E27FC236}">
                <a16:creationId xmlns:a16="http://schemas.microsoft.com/office/drawing/2014/main" id="{464023F2-C133-C24E-B4CB-26B8081FE895}"/>
              </a:ext>
            </a:extLst>
          </p:cNvPr>
          <p:cNvSpPr txBox="1"/>
          <p:nvPr/>
        </p:nvSpPr>
        <p:spPr>
          <a:xfrm>
            <a:off x="1556973" y="4051389"/>
            <a:ext cx="6165470" cy="523220"/>
          </a:xfrm>
          <a:prstGeom prst="rect">
            <a:avLst/>
          </a:prstGeom>
          <a:noFill/>
        </p:spPr>
        <p:txBody>
          <a:bodyPr wrap="none" rtlCol="0">
            <a:spAutoFit/>
          </a:bodyPr>
          <a:lstStyle/>
          <a:p>
            <a:pPr algn="ctr"/>
            <a:r>
              <a:rPr lang="en-GB" dirty="0">
                <a:solidFill>
                  <a:schemeClr val="accent1"/>
                </a:solidFill>
              </a:rPr>
              <a:t>Is One Epoch All You Need for Multi-Fidelity Hyperparameter Optimization?</a:t>
            </a:r>
          </a:p>
          <a:p>
            <a:pPr algn="ctr"/>
            <a:r>
              <a:rPr lang="en-GB" i="1" u="sng" dirty="0" err="1">
                <a:solidFill>
                  <a:schemeClr val="accent1"/>
                </a:solidFill>
              </a:rPr>
              <a:t>arXiv</a:t>
            </a:r>
            <a:r>
              <a:rPr lang="en-GB" i="1" dirty="0">
                <a:solidFill>
                  <a:schemeClr val="accent1"/>
                </a:solidFill>
              </a:rPr>
              <a:t>: 2307.15422</a:t>
            </a:r>
            <a:endParaRPr lang="en-FR" i="1" dirty="0">
              <a:solidFill>
                <a:schemeClr val="accent1"/>
              </a:solidFill>
            </a:endParaRPr>
          </a:p>
        </p:txBody>
      </p:sp>
      <p:pic>
        <p:nvPicPr>
          <p:cNvPr id="2" name="Picture 1">
            <a:extLst>
              <a:ext uri="{FF2B5EF4-FFF2-40B4-BE49-F238E27FC236}">
                <a16:creationId xmlns:a16="http://schemas.microsoft.com/office/drawing/2014/main" id="{6F7CC43F-9FDA-9A89-3137-309C6D965511}"/>
              </a:ext>
            </a:extLst>
          </p:cNvPr>
          <p:cNvPicPr>
            <a:picLocks noChangeAspect="1"/>
          </p:cNvPicPr>
          <p:nvPr/>
        </p:nvPicPr>
        <p:blipFill>
          <a:blip r:embed="rId3"/>
          <a:stretch>
            <a:fillRect/>
          </a:stretch>
        </p:blipFill>
        <p:spPr>
          <a:xfrm>
            <a:off x="3960849" y="2487850"/>
            <a:ext cx="1357718" cy="1357718"/>
          </a:xfrm>
          <a:prstGeom prst="rect">
            <a:avLst/>
          </a:prstGeom>
        </p:spPr>
      </p:pic>
    </p:spTree>
    <p:extLst>
      <p:ext uri="{BB962C8B-B14F-4D97-AF65-F5344CB8AC3E}">
        <p14:creationId xmlns:p14="http://schemas.microsoft.com/office/powerpoint/2010/main" val="17575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37AF893-1C09-16C7-E9FF-1840A72E13AD}"/>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3</a:t>
            </a:fld>
            <a:endParaRPr lang="en"/>
          </a:p>
        </p:txBody>
      </p:sp>
      <p:pic>
        <p:nvPicPr>
          <p:cNvPr id="13" name="Picture 12">
            <a:extLst>
              <a:ext uri="{FF2B5EF4-FFF2-40B4-BE49-F238E27FC236}">
                <a16:creationId xmlns:a16="http://schemas.microsoft.com/office/drawing/2014/main" id="{45030ED5-F069-5722-7D9C-8AE7F9CD83BB}"/>
              </a:ext>
            </a:extLst>
          </p:cNvPr>
          <p:cNvPicPr>
            <a:picLocks noChangeAspect="1"/>
          </p:cNvPicPr>
          <p:nvPr/>
        </p:nvPicPr>
        <p:blipFill>
          <a:blip r:embed="rId3"/>
          <a:stretch>
            <a:fillRect/>
          </a:stretch>
        </p:blipFill>
        <p:spPr>
          <a:xfrm>
            <a:off x="5233092" y="829393"/>
            <a:ext cx="1803275" cy="3484713"/>
          </a:xfrm>
          <a:prstGeom prst="rect">
            <a:avLst/>
          </a:prstGeom>
        </p:spPr>
      </p:pic>
      <p:sp>
        <p:nvSpPr>
          <p:cNvPr id="5" name="TextBox 4">
            <a:extLst>
              <a:ext uri="{FF2B5EF4-FFF2-40B4-BE49-F238E27FC236}">
                <a16:creationId xmlns:a16="http://schemas.microsoft.com/office/drawing/2014/main" id="{AC62731E-CA6C-A63B-354E-927578AA9988}"/>
              </a:ext>
            </a:extLst>
          </p:cNvPr>
          <p:cNvSpPr txBox="1"/>
          <p:nvPr/>
        </p:nvSpPr>
        <p:spPr>
          <a:xfrm>
            <a:off x="416540" y="2645352"/>
            <a:ext cx="4237642" cy="646331"/>
          </a:xfrm>
          <a:prstGeom prst="rect">
            <a:avLst/>
          </a:prstGeom>
          <a:noFill/>
        </p:spPr>
        <p:txBody>
          <a:bodyPr wrap="square" rtlCol="0">
            <a:spAutoFit/>
          </a:bodyPr>
          <a:lstStyle/>
          <a:p>
            <a:pPr algn="r"/>
            <a:r>
              <a:rPr lang="en-GB" sz="1800" dirty="0">
                <a:solidFill>
                  <a:schemeClr val="accent3"/>
                </a:solidFill>
              </a:rPr>
              <a:t>Optimizer, </a:t>
            </a:r>
            <a:r>
              <a:rPr lang="en-GB" sz="1800" dirty="0">
                <a:solidFill>
                  <a:schemeClr val="accent6"/>
                </a:solidFill>
              </a:rPr>
              <a:t>Learning rate,</a:t>
            </a:r>
            <a:r>
              <a:rPr lang="en-GB" sz="1800" dirty="0">
                <a:solidFill>
                  <a:schemeClr val="tx2"/>
                </a:solidFill>
              </a:rPr>
              <a:t> </a:t>
            </a:r>
          </a:p>
          <a:p>
            <a:pPr algn="r"/>
            <a:r>
              <a:rPr lang="en-GB" sz="1800" dirty="0">
                <a:solidFill>
                  <a:schemeClr val="tx2"/>
                </a:solidFill>
              </a:rPr>
              <a:t>Number of layers, </a:t>
            </a:r>
            <a:r>
              <a:rPr lang="en-GB" sz="1800" dirty="0">
                <a:solidFill>
                  <a:schemeClr val="accent3"/>
                </a:solidFill>
              </a:rPr>
              <a:t>Type of layer</a:t>
            </a:r>
          </a:p>
        </p:txBody>
      </p:sp>
      <p:sp>
        <p:nvSpPr>
          <p:cNvPr id="22" name="TextBox 21">
            <a:extLst>
              <a:ext uri="{FF2B5EF4-FFF2-40B4-BE49-F238E27FC236}">
                <a16:creationId xmlns:a16="http://schemas.microsoft.com/office/drawing/2014/main" id="{BDDA4336-9E37-013F-BF22-BCDD9D5F2292}"/>
              </a:ext>
            </a:extLst>
          </p:cNvPr>
          <p:cNvSpPr txBox="1"/>
          <p:nvPr/>
        </p:nvSpPr>
        <p:spPr>
          <a:xfrm>
            <a:off x="620039" y="1851817"/>
            <a:ext cx="4122966" cy="646331"/>
          </a:xfrm>
          <a:prstGeom prst="rect">
            <a:avLst/>
          </a:prstGeom>
          <a:noFill/>
        </p:spPr>
        <p:txBody>
          <a:bodyPr wrap="square" rtlCol="0">
            <a:spAutoFit/>
          </a:bodyPr>
          <a:lstStyle/>
          <a:p>
            <a:pPr algn="r"/>
            <a:r>
              <a:rPr lang="en-GB" sz="1800" dirty="0">
                <a:solidFill>
                  <a:schemeClr val="accent3"/>
                </a:solidFill>
              </a:rPr>
              <a:t>Augmentation, Normalization</a:t>
            </a:r>
            <a:endParaRPr lang="en-GB" sz="1800" dirty="0">
              <a:solidFill>
                <a:schemeClr val="tx2"/>
              </a:solidFill>
            </a:endParaRPr>
          </a:p>
        </p:txBody>
      </p:sp>
    </p:spTree>
    <p:extLst>
      <p:ext uri="{BB962C8B-B14F-4D97-AF65-F5344CB8AC3E}">
        <p14:creationId xmlns:p14="http://schemas.microsoft.com/office/powerpoint/2010/main" val="319801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01BC06-7898-2F69-FE82-FACF437BDA2C}"/>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4</a:t>
            </a:fld>
            <a:endParaRPr lang="en"/>
          </a:p>
        </p:txBody>
      </p:sp>
      <p:pic>
        <p:nvPicPr>
          <p:cNvPr id="5" name="Picture 4">
            <a:extLst>
              <a:ext uri="{FF2B5EF4-FFF2-40B4-BE49-F238E27FC236}">
                <a16:creationId xmlns:a16="http://schemas.microsoft.com/office/drawing/2014/main" id="{006C5EF8-A5CC-EEED-FFC8-3D4FA91CD62A}"/>
              </a:ext>
            </a:extLst>
          </p:cNvPr>
          <p:cNvPicPr>
            <a:picLocks noChangeAspect="1"/>
          </p:cNvPicPr>
          <p:nvPr/>
        </p:nvPicPr>
        <p:blipFill>
          <a:blip r:embed="rId3"/>
          <a:stretch>
            <a:fillRect/>
          </a:stretch>
        </p:blipFill>
        <p:spPr>
          <a:xfrm>
            <a:off x="1574775" y="863702"/>
            <a:ext cx="6587067" cy="3237552"/>
          </a:xfrm>
          <a:prstGeom prst="rect">
            <a:avLst/>
          </a:prstGeom>
        </p:spPr>
      </p:pic>
      <p:sp>
        <p:nvSpPr>
          <p:cNvPr id="7" name="TextBox 6">
            <a:extLst>
              <a:ext uri="{FF2B5EF4-FFF2-40B4-BE49-F238E27FC236}">
                <a16:creationId xmlns:a16="http://schemas.microsoft.com/office/drawing/2014/main" id="{461CD242-F0EE-E33E-F16C-04F0772A87C2}"/>
              </a:ext>
            </a:extLst>
          </p:cNvPr>
          <p:cNvSpPr txBox="1"/>
          <p:nvPr/>
        </p:nvSpPr>
        <p:spPr>
          <a:xfrm>
            <a:off x="1682008" y="4287433"/>
            <a:ext cx="5915402" cy="215444"/>
          </a:xfrm>
          <a:prstGeom prst="rect">
            <a:avLst/>
          </a:prstGeom>
          <a:noFill/>
        </p:spPr>
        <p:txBody>
          <a:bodyPr wrap="none" rtlCol="0">
            <a:spAutoFit/>
          </a:bodyPr>
          <a:lstStyle/>
          <a:p>
            <a:pPr algn="ctr"/>
            <a:r>
              <a:rPr lang="en-GB" sz="800" dirty="0"/>
              <a:t>From: </a:t>
            </a:r>
            <a:r>
              <a:rPr lang="en-GB" sz="800" dirty="0">
                <a:hlinkClick r:id="rId4"/>
              </a:rPr>
              <a:t>https://amueller.github.io/aml/04-model-evaluation/parameter_tuning_automl.html#successive-halving-different-example</a:t>
            </a:r>
            <a:endParaRPr lang="en-GB" sz="800" dirty="0"/>
          </a:p>
        </p:txBody>
      </p:sp>
      <p:sp>
        <p:nvSpPr>
          <p:cNvPr id="8" name="TextBox 7">
            <a:extLst>
              <a:ext uri="{FF2B5EF4-FFF2-40B4-BE49-F238E27FC236}">
                <a16:creationId xmlns:a16="http://schemas.microsoft.com/office/drawing/2014/main" id="{1550EA9E-53C9-7518-E4FA-FE9825439F2D}"/>
              </a:ext>
            </a:extLst>
          </p:cNvPr>
          <p:cNvSpPr txBox="1"/>
          <p:nvPr/>
        </p:nvSpPr>
        <p:spPr>
          <a:xfrm>
            <a:off x="809974" y="229735"/>
            <a:ext cx="7659469" cy="523220"/>
          </a:xfrm>
          <a:prstGeom prst="rect">
            <a:avLst/>
          </a:prstGeom>
          <a:noFill/>
        </p:spPr>
        <p:txBody>
          <a:bodyPr wrap="none" rtlCol="0">
            <a:spAutoFit/>
          </a:bodyPr>
          <a:lstStyle/>
          <a:p>
            <a:r>
              <a:rPr lang="en-FR" sz="2800" dirty="0"/>
              <a:t>Multi-Fidelity Example with Successive Halving</a:t>
            </a:r>
          </a:p>
        </p:txBody>
      </p:sp>
      <p:cxnSp>
        <p:nvCxnSpPr>
          <p:cNvPr id="3" name="Straight Connector 2">
            <a:extLst>
              <a:ext uri="{FF2B5EF4-FFF2-40B4-BE49-F238E27FC236}">
                <a16:creationId xmlns:a16="http://schemas.microsoft.com/office/drawing/2014/main" id="{24F0E9F8-8150-DF00-9336-837AADDE8161}"/>
              </a:ext>
            </a:extLst>
          </p:cNvPr>
          <p:cNvCxnSpPr>
            <a:cxnSpLocks/>
          </p:cNvCxnSpPr>
          <p:nvPr/>
        </p:nvCxnSpPr>
        <p:spPr>
          <a:xfrm>
            <a:off x="1779181" y="1339702"/>
            <a:ext cx="1630326" cy="2410047"/>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8184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B506A-7DC3-18CC-6E81-F87AEA60771F}"/>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6" name="Picture 5" descr="A graph with orange lines and blue lines&#10;&#10;Description automatically generated">
            <a:extLst>
              <a:ext uri="{FF2B5EF4-FFF2-40B4-BE49-F238E27FC236}">
                <a16:creationId xmlns:a16="http://schemas.microsoft.com/office/drawing/2014/main" id="{1B6721B1-4FA6-7D12-4EE7-B209EEE6FD83}"/>
              </a:ext>
            </a:extLst>
          </p:cNvPr>
          <p:cNvPicPr>
            <a:picLocks noChangeAspect="1"/>
          </p:cNvPicPr>
          <p:nvPr/>
        </p:nvPicPr>
        <p:blipFill>
          <a:blip r:embed="rId3"/>
          <a:stretch>
            <a:fillRect/>
          </a:stretch>
        </p:blipFill>
        <p:spPr>
          <a:xfrm>
            <a:off x="1775859" y="960967"/>
            <a:ext cx="5727700" cy="3543300"/>
          </a:xfrm>
          <a:prstGeom prst="rect">
            <a:avLst/>
          </a:prstGeom>
        </p:spPr>
      </p:pic>
      <p:sp>
        <p:nvSpPr>
          <p:cNvPr id="7" name="TextBox 6">
            <a:extLst>
              <a:ext uri="{FF2B5EF4-FFF2-40B4-BE49-F238E27FC236}">
                <a16:creationId xmlns:a16="http://schemas.microsoft.com/office/drawing/2014/main" id="{C888F692-A43F-52F0-29FB-7D235CB57840}"/>
              </a:ext>
            </a:extLst>
          </p:cNvPr>
          <p:cNvSpPr txBox="1"/>
          <p:nvPr/>
        </p:nvSpPr>
        <p:spPr>
          <a:xfrm>
            <a:off x="1700443" y="247393"/>
            <a:ext cx="5884944" cy="523220"/>
          </a:xfrm>
          <a:prstGeom prst="rect">
            <a:avLst/>
          </a:prstGeom>
          <a:noFill/>
        </p:spPr>
        <p:txBody>
          <a:bodyPr wrap="none" rtlCol="0">
            <a:spAutoFit/>
          </a:bodyPr>
          <a:lstStyle/>
          <a:p>
            <a:r>
              <a:rPr lang="en-FR" sz="2800" dirty="0"/>
              <a:t>Learning Curve Extrapolation (LCE)</a:t>
            </a:r>
          </a:p>
        </p:txBody>
      </p:sp>
      <p:sp>
        <p:nvSpPr>
          <p:cNvPr id="2" name="Right Brace 1">
            <a:extLst>
              <a:ext uri="{FF2B5EF4-FFF2-40B4-BE49-F238E27FC236}">
                <a16:creationId xmlns:a16="http://schemas.microsoft.com/office/drawing/2014/main" id="{3166E35F-274B-DF00-8B88-F958A54C018C}"/>
              </a:ext>
            </a:extLst>
          </p:cNvPr>
          <p:cNvSpPr/>
          <p:nvPr/>
        </p:nvSpPr>
        <p:spPr>
          <a:xfrm rot="5400000">
            <a:off x="2952306" y="3646966"/>
            <a:ext cx="375684" cy="1559443"/>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FR"/>
          </a:p>
        </p:txBody>
      </p:sp>
      <p:sp>
        <p:nvSpPr>
          <p:cNvPr id="3" name="TextBox 2">
            <a:extLst>
              <a:ext uri="{FF2B5EF4-FFF2-40B4-BE49-F238E27FC236}">
                <a16:creationId xmlns:a16="http://schemas.microsoft.com/office/drawing/2014/main" id="{32160604-A4DB-C641-6F28-1DA4C7834CCE}"/>
              </a:ext>
            </a:extLst>
          </p:cNvPr>
          <p:cNvSpPr txBox="1"/>
          <p:nvPr/>
        </p:nvSpPr>
        <p:spPr>
          <a:xfrm>
            <a:off x="2565311" y="4675475"/>
            <a:ext cx="1149674" cy="307777"/>
          </a:xfrm>
          <a:prstGeom prst="rect">
            <a:avLst/>
          </a:prstGeom>
          <a:noFill/>
        </p:spPr>
        <p:txBody>
          <a:bodyPr wrap="none" rtlCol="0">
            <a:spAutoFit/>
          </a:bodyPr>
          <a:lstStyle/>
          <a:p>
            <a:pPr algn="ctr"/>
            <a:r>
              <a:rPr lang="en-FR" dirty="0">
                <a:solidFill>
                  <a:schemeClr val="bg2"/>
                </a:solidFill>
              </a:rPr>
              <a:t>Observation</a:t>
            </a:r>
          </a:p>
        </p:txBody>
      </p:sp>
      <p:pic>
        <p:nvPicPr>
          <p:cNvPr id="9" name="Picture 8" descr="A diagram of a curve&#10;&#10;Description automatically generated">
            <a:extLst>
              <a:ext uri="{FF2B5EF4-FFF2-40B4-BE49-F238E27FC236}">
                <a16:creationId xmlns:a16="http://schemas.microsoft.com/office/drawing/2014/main" id="{38D0AB8E-5F76-E547-2F6F-7D95D0BE9485}"/>
              </a:ext>
            </a:extLst>
          </p:cNvPr>
          <p:cNvPicPr>
            <a:picLocks noChangeAspect="1"/>
          </p:cNvPicPr>
          <p:nvPr/>
        </p:nvPicPr>
        <p:blipFill>
          <a:blip r:embed="rId4"/>
          <a:stretch>
            <a:fillRect/>
          </a:stretch>
        </p:blipFill>
        <p:spPr>
          <a:xfrm rot="5400000">
            <a:off x="6250971" y="1014555"/>
            <a:ext cx="2300116" cy="1465174"/>
          </a:xfrm>
          <a:prstGeom prst="rect">
            <a:avLst/>
          </a:prstGeom>
        </p:spPr>
      </p:pic>
      <p:sp>
        <p:nvSpPr>
          <p:cNvPr id="10" name="TextBox 9">
            <a:extLst>
              <a:ext uri="{FF2B5EF4-FFF2-40B4-BE49-F238E27FC236}">
                <a16:creationId xmlns:a16="http://schemas.microsoft.com/office/drawing/2014/main" id="{D055A0DD-7858-19B7-F169-7ADCF52E51F3}"/>
              </a:ext>
            </a:extLst>
          </p:cNvPr>
          <p:cNvSpPr txBox="1"/>
          <p:nvPr/>
        </p:nvSpPr>
        <p:spPr>
          <a:xfrm>
            <a:off x="7401029" y="2213668"/>
            <a:ext cx="1556128" cy="738664"/>
          </a:xfrm>
          <a:prstGeom prst="rect">
            <a:avLst/>
          </a:prstGeom>
          <a:noFill/>
        </p:spPr>
        <p:txBody>
          <a:bodyPr wrap="square" rtlCol="0">
            <a:spAutoFit/>
          </a:bodyPr>
          <a:lstStyle/>
          <a:p>
            <a:pPr algn="ctr"/>
            <a:r>
              <a:rPr lang="en-FR" dirty="0"/>
              <a:t>Probability of </a:t>
            </a:r>
          </a:p>
          <a:p>
            <a:pPr algn="ctr"/>
            <a:r>
              <a:rPr lang="en-FR" dirty="0"/>
              <a:t>Performing Worse</a:t>
            </a:r>
          </a:p>
        </p:txBody>
      </p:sp>
    </p:spTree>
    <p:extLst>
      <p:ext uri="{BB962C8B-B14F-4D97-AF65-F5344CB8AC3E}">
        <p14:creationId xmlns:p14="http://schemas.microsoft.com/office/powerpoint/2010/main" val="425871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88F692-A43F-52F0-29FB-7D235CB57840}"/>
              </a:ext>
            </a:extLst>
          </p:cNvPr>
          <p:cNvSpPr txBox="1"/>
          <p:nvPr/>
        </p:nvSpPr>
        <p:spPr>
          <a:xfrm>
            <a:off x="1458109" y="211951"/>
            <a:ext cx="6397905" cy="523220"/>
          </a:xfrm>
          <a:prstGeom prst="rect">
            <a:avLst/>
          </a:prstGeom>
          <a:noFill/>
        </p:spPr>
        <p:txBody>
          <a:bodyPr wrap="none" rtlCol="0">
            <a:spAutoFit/>
          </a:bodyPr>
          <a:lstStyle/>
          <a:p>
            <a:pPr algn="ctr"/>
            <a:r>
              <a:rPr lang="en-FR" sz="2800" dirty="0">
                <a:solidFill>
                  <a:schemeClr val="accent4"/>
                </a:solidFill>
              </a:rPr>
              <a:t>RoBER</a:t>
            </a:r>
            <a:r>
              <a:rPr lang="en-FR" sz="2800" dirty="0"/>
              <a:t> versus </a:t>
            </a:r>
            <a:r>
              <a:rPr lang="en-FR" sz="2800" dirty="0">
                <a:solidFill>
                  <a:schemeClr val="accent1"/>
                </a:solidFill>
              </a:rPr>
              <a:t>Weighted Prob. Mixture</a:t>
            </a:r>
          </a:p>
        </p:txBody>
      </p:sp>
      <p:pic>
        <p:nvPicPr>
          <p:cNvPr id="8" name="Picture 7" descr="A graph of a graph showing a number of people&#10;&#10;Description automatically generated with medium confidence">
            <a:extLst>
              <a:ext uri="{FF2B5EF4-FFF2-40B4-BE49-F238E27FC236}">
                <a16:creationId xmlns:a16="http://schemas.microsoft.com/office/drawing/2014/main" id="{A4249E78-93B4-A06F-8B16-293F52CFFCEE}"/>
              </a:ext>
            </a:extLst>
          </p:cNvPr>
          <p:cNvPicPr>
            <a:picLocks noChangeAspect="1"/>
          </p:cNvPicPr>
          <p:nvPr/>
        </p:nvPicPr>
        <p:blipFill>
          <a:blip r:embed="rId3"/>
          <a:stretch>
            <a:fillRect/>
          </a:stretch>
        </p:blipFill>
        <p:spPr>
          <a:xfrm>
            <a:off x="4657062" y="1315384"/>
            <a:ext cx="4117014" cy="2512732"/>
          </a:xfrm>
          <a:prstGeom prst="rect">
            <a:avLst/>
          </a:prstGeom>
        </p:spPr>
      </p:pic>
      <p:pic>
        <p:nvPicPr>
          <p:cNvPr id="12" name="Picture 11" descr="A graph of a graph showing a number of people&#10;&#10;Description automatically generated with medium confidence">
            <a:extLst>
              <a:ext uri="{FF2B5EF4-FFF2-40B4-BE49-F238E27FC236}">
                <a16:creationId xmlns:a16="http://schemas.microsoft.com/office/drawing/2014/main" id="{5CD81FFC-8DFD-E145-67E4-095F20D4DBED}"/>
              </a:ext>
            </a:extLst>
          </p:cNvPr>
          <p:cNvPicPr>
            <a:picLocks noChangeAspect="1"/>
          </p:cNvPicPr>
          <p:nvPr/>
        </p:nvPicPr>
        <p:blipFill>
          <a:blip r:embed="rId4"/>
          <a:stretch>
            <a:fillRect/>
          </a:stretch>
        </p:blipFill>
        <p:spPr>
          <a:xfrm>
            <a:off x="369924" y="1315384"/>
            <a:ext cx="4117015" cy="2512732"/>
          </a:xfrm>
          <a:prstGeom prst="rect">
            <a:avLst/>
          </a:prstGeom>
        </p:spPr>
      </p:pic>
      <p:sp>
        <p:nvSpPr>
          <p:cNvPr id="13" name="Doughnut 12">
            <a:extLst>
              <a:ext uri="{FF2B5EF4-FFF2-40B4-BE49-F238E27FC236}">
                <a16:creationId xmlns:a16="http://schemas.microsoft.com/office/drawing/2014/main" id="{BC93167F-6DCD-45B3-63F5-3DC983B11407}"/>
              </a:ext>
            </a:extLst>
          </p:cNvPr>
          <p:cNvSpPr>
            <a:spLocks noChangeAspect="1"/>
          </p:cNvSpPr>
          <p:nvPr/>
        </p:nvSpPr>
        <p:spPr>
          <a:xfrm>
            <a:off x="6875722" y="2241785"/>
            <a:ext cx="1360968" cy="437620"/>
          </a:xfrm>
          <a:prstGeom prst="donut">
            <a:avLst>
              <a:gd name="adj" fmla="val 924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FR">
              <a:solidFill>
                <a:schemeClr val="tx1"/>
              </a:solidFill>
            </a:endParaRPr>
          </a:p>
        </p:txBody>
      </p:sp>
      <p:sp>
        <p:nvSpPr>
          <p:cNvPr id="14" name="Right Arrow 13">
            <a:extLst>
              <a:ext uri="{FF2B5EF4-FFF2-40B4-BE49-F238E27FC236}">
                <a16:creationId xmlns:a16="http://schemas.microsoft.com/office/drawing/2014/main" id="{69E04079-E9A2-A706-A598-A2580889109C}"/>
              </a:ext>
            </a:extLst>
          </p:cNvPr>
          <p:cNvSpPr/>
          <p:nvPr/>
        </p:nvSpPr>
        <p:spPr>
          <a:xfrm rot="3703359">
            <a:off x="6395053" y="1458641"/>
            <a:ext cx="1138080" cy="47492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FR"/>
          </a:p>
        </p:txBody>
      </p:sp>
      <p:sp>
        <p:nvSpPr>
          <p:cNvPr id="15" name="TextBox 14">
            <a:extLst>
              <a:ext uri="{FF2B5EF4-FFF2-40B4-BE49-F238E27FC236}">
                <a16:creationId xmlns:a16="http://schemas.microsoft.com/office/drawing/2014/main" id="{E4960FFE-1279-BAB0-18A8-D7C150BCEF51}"/>
              </a:ext>
            </a:extLst>
          </p:cNvPr>
          <p:cNvSpPr txBox="1"/>
          <p:nvPr/>
        </p:nvSpPr>
        <p:spPr>
          <a:xfrm>
            <a:off x="5932835" y="813968"/>
            <a:ext cx="942887" cy="307777"/>
          </a:xfrm>
          <a:prstGeom prst="rect">
            <a:avLst/>
          </a:prstGeom>
          <a:noFill/>
        </p:spPr>
        <p:txBody>
          <a:bodyPr wrap="none" rtlCol="0">
            <a:spAutoFit/>
          </a:bodyPr>
          <a:lstStyle/>
          <a:p>
            <a:r>
              <a:rPr lang="en-FR" dirty="0">
                <a:solidFill>
                  <a:schemeClr val="accent6"/>
                </a:solidFill>
              </a:rPr>
              <a:t>FAILURE</a:t>
            </a:r>
          </a:p>
        </p:txBody>
      </p:sp>
      <p:sp>
        <p:nvSpPr>
          <p:cNvPr id="16" name="Doughnut 15">
            <a:extLst>
              <a:ext uri="{FF2B5EF4-FFF2-40B4-BE49-F238E27FC236}">
                <a16:creationId xmlns:a16="http://schemas.microsoft.com/office/drawing/2014/main" id="{1B70A345-ED28-6D25-CC37-EF581990BF54}"/>
              </a:ext>
            </a:extLst>
          </p:cNvPr>
          <p:cNvSpPr>
            <a:spLocks noChangeAspect="1"/>
          </p:cNvSpPr>
          <p:nvPr/>
        </p:nvSpPr>
        <p:spPr>
          <a:xfrm>
            <a:off x="6762310" y="2759916"/>
            <a:ext cx="1360968" cy="437620"/>
          </a:xfrm>
          <a:prstGeom prst="donut">
            <a:avLst>
              <a:gd name="adj" fmla="val 92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solidFill>
                <a:schemeClr val="tx1"/>
              </a:solidFill>
            </a:endParaRPr>
          </a:p>
        </p:txBody>
      </p:sp>
      <p:sp>
        <p:nvSpPr>
          <p:cNvPr id="17" name="Right Arrow 16">
            <a:extLst>
              <a:ext uri="{FF2B5EF4-FFF2-40B4-BE49-F238E27FC236}">
                <a16:creationId xmlns:a16="http://schemas.microsoft.com/office/drawing/2014/main" id="{F9425A4E-8EB6-0CB1-ED38-E2DD12B7B6B9}"/>
              </a:ext>
            </a:extLst>
          </p:cNvPr>
          <p:cNvSpPr/>
          <p:nvPr/>
        </p:nvSpPr>
        <p:spPr>
          <a:xfrm rot="17515767">
            <a:off x="6739477" y="3530675"/>
            <a:ext cx="1138080" cy="4749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8" name="TextBox 17">
            <a:extLst>
              <a:ext uri="{FF2B5EF4-FFF2-40B4-BE49-F238E27FC236}">
                <a16:creationId xmlns:a16="http://schemas.microsoft.com/office/drawing/2014/main" id="{BB6CDDDA-B983-4925-AC9F-21C61018F66E}"/>
              </a:ext>
            </a:extLst>
          </p:cNvPr>
          <p:cNvSpPr txBox="1"/>
          <p:nvPr/>
        </p:nvSpPr>
        <p:spPr>
          <a:xfrm>
            <a:off x="6501514" y="4384048"/>
            <a:ext cx="1055097" cy="307777"/>
          </a:xfrm>
          <a:prstGeom prst="rect">
            <a:avLst/>
          </a:prstGeom>
          <a:noFill/>
        </p:spPr>
        <p:txBody>
          <a:bodyPr wrap="none" rtlCol="0">
            <a:spAutoFit/>
          </a:bodyPr>
          <a:lstStyle/>
          <a:p>
            <a:r>
              <a:rPr lang="en-FR" dirty="0">
                <a:solidFill>
                  <a:schemeClr val="accent1"/>
                </a:solidFill>
              </a:rPr>
              <a:t>SUCCESS</a:t>
            </a:r>
          </a:p>
        </p:txBody>
      </p:sp>
    </p:spTree>
    <p:extLst>
      <p:ext uri="{BB962C8B-B14F-4D97-AF65-F5344CB8AC3E}">
        <p14:creationId xmlns:p14="http://schemas.microsoft.com/office/powerpoint/2010/main" val="381008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P spid="17"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B506A-7DC3-18CC-6E81-F87AEA60771F}"/>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2" name="TextBox 1">
            <a:extLst>
              <a:ext uri="{FF2B5EF4-FFF2-40B4-BE49-F238E27FC236}">
                <a16:creationId xmlns:a16="http://schemas.microsoft.com/office/drawing/2014/main" id="{48282A87-04D0-F485-2705-79C3AC45BD8A}"/>
              </a:ext>
            </a:extLst>
          </p:cNvPr>
          <p:cNvSpPr txBox="1"/>
          <p:nvPr/>
        </p:nvSpPr>
        <p:spPr>
          <a:xfrm>
            <a:off x="2820559" y="257013"/>
            <a:ext cx="3502882" cy="523220"/>
          </a:xfrm>
          <a:prstGeom prst="rect">
            <a:avLst/>
          </a:prstGeom>
          <a:noFill/>
        </p:spPr>
        <p:txBody>
          <a:bodyPr wrap="none" rtlCol="0">
            <a:spAutoFit/>
          </a:bodyPr>
          <a:lstStyle/>
          <a:p>
            <a:r>
              <a:rPr lang="en-FR" sz="2800" dirty="0"/>
              <a:t>Baselines for Budget</a:t>
            </a:r>
          </a:p>
        </p:txBody>
      </p:sp>
      <p:sp>
        <p:nvSpPr>
          <p:cNvPr id="3" name="TextBox 2">
            <a:extLst>
              <a:ext uri="{FF2B5EF4-FFF2-40B4-BE49-F238E27FC236}">
                <a16:creationId xmlns:a16="http://schemas.microsoft.com/office/drawing/2014/main" id="{0A3EB5BC-7D70-1340-F9A0-749D67677011}"/>
              </a:ext>
            </a:extLst>
          </p:cNvPr>
          <p:cNvSpPr txBox="1"/>
          <p:nvPr/>
        </p:nvSpPr>
        <p:spPr>
          <a:xfrm>
            <a:off x="787338" y="2355390"/>
            <a:ext cx="2574744" cy="707886"/>
          </a:xfrm>
          <a:prstGeom prst="rect">
            <a:avLst/>
          </a:prstGeom>
          <a:noFill/>
        </p:spPr>
        <p:txBody>
          <a:bodyPr wrap="none" rtlCol="0">
            <a:spAutoFit/>
          </a:bodyPr>
          <a:lstStyle/>
          <a:p>
            <a:pPr algn="ctr"/>
            <a:r>
              <a:rPr lang="en-FR" sz="2000" b="1" dirty="0">
                <a:solidFill>
                  <a:schemeClr val="bg2"/>
                </a:solidFill>
              </a:rPr>
              <a:t>Minimum</a:t>
            </a:r>
            <a:r>
              <a:rPr lang="en-FR" sz="2000" dirty="0"/>
              <a:t> Number of</a:t>
            </a:r>
          </a:p>
          <a:p>
            <a:pPr algn="ctr"/>
            <a:r>
              <a:rPr lang="en-FR" sz="2000" dirty="0"/>
              <a:t>Training Steps</a:t>
            </a:r>
          </a:p>
        </p:txBody>
      </p:sp>
      <p:sp>
        <p:nvSpPr>
          <p:cNvPr id="5" name="TextBox 4">
            <a:extLst>
              <a:ext uri="{FF2B5EF4-FFF2-40B4-BE49-F238E27FC236}">
                <a16:creationId xmlns:a16="http://schemas.microsoft.com/office/drawing/2014/main" id="{111F597F-FED0-BE56-157C-98A142EA32B1}"/>
              </a:ext>
            </a:extLst>
          </p:cNvPr>
          <p:cNvSpPr txBox="1"/>
          <p:nvPr/>
        </p:nvSpPr>
        <p:spPr>
          <a:xfrm>
            <a:off x="5781920" y="2355390"/>
            <a:ext cx="2632452" cy="707886"/>
          </a:xfrm>
          <a:prstGeom prst="rect">
            <a:avLst/>
          </a:prstGeom>
          <a:noFill/>
        </p:spPr>
        <p:txBody>
          <a:bodyPr wrap="none" rtlCol="0">
            <a:spAutoFit/>
          </a:bodyPr>
          <a:lstStyle/>
          <a:p>
            <a:pPr algn="ctr"/>
            <a:r>
              <a:rPr lang="en-FR" sz="2000" b="1" dirty="0">
                <a:solidFill>
                  <a:schemeClr val="accent4"/>
                </a:solidFill>
              </a:rPr>
              <a:t>Maximum</a:t>
            </a:r>
            <a:r>
              <a:rPr lang="en-FR" sz="2000" dirty="0"/>
              <a:t> Number of</a:t>
            </a:r>
          </a:p>
          <a:p>
            <a:pPr algn="ctr"/>
            <a:r>
              <a:rPr lang="en-FR" sz="2000" dirty="0"/>
              <a:t>Training Steps</a:t>
            </a:r>
          </a:p>
        </p:txBody>
      </p:sp>
      <p:sp>
        <p:nvSpPr>
          <p:cNvPr id="9" name="TextBox 8">
            <a:extLst>
              <a:ext uri="{FF2B5EF4-FFF2-40B4-BE49-F238E27FC236}">
                <a16:creationId xmlns:a16="http://schemas.microsoft.com/office/drawing/2014/main" id="{34A87BE9-B9DC-83F6-5731-92E078B2B2E5}"/>
              </a:ext>
            </a:extLst>
          </p:cNvPr>
          <p:cNvSpPr txBox="1"/>
          <p:nvPr/>
        </p:nvSpPr>
        <p:spPr>
          <a:xfrm>
            <a:off x="3229324" y="1152313"/>
            <a:ext cx="2685352" cy="830997"/>
          </a:xfrm>
          <a:prstGeom prst="rect">
            <a:avLst/>
          </a:prstGeom>
          <a:noFill/>
        </p:spPr>
        <p:txBody>
          <a:bodyPr wrap="none" rtlCol="0">
            <a:spAutoFit/>
          </a:bodyPr>
          <a:lstStyle/>
          <a:p>
            <a:pPr algn="ctr"/>
            <a:r>
              <a:rPr lang="en-FR" sz="2400" dirty="0"/>
              <a:t>Bounds on budget</a:t>
            </a:r>
          </a:p>
          <a:p>
            <a:pPr algn="ctr"/>
            <a:r>
              <a:rPr lang="en-FR" sz="2400" i="1" dirty="0">
                <a:solidFill>
                  <a:schemeClr val="tx1">
                    <a:lumMod val="60000"/>
                    <a:lumOff val="40000"/>
                  </a:schemeClr>
                </a:solidFill>
              </a:rPr>
              <a:t>“Training Steps”</a:t>
            </a:r>
          </a:p>
        </p:txBody>
      </p:sp>
      <p:sp>
        <p:nvSpPr>
          <p:cNvPr id="10" name="TextBox 9">
            <a:extLst>
              <a:ext uri="{FF2B5EF4-FFF2-40B4-BE49-F238E27FC236}">
                <a16:creationId xmlns:a16="http://schemas.microsoft.com/office/drawing/2014/main" id="{02CC2577-407B-5CE0-9897-04DB080CC3B6}"/>
              </a:ext>
            </a:extLst>
          </p:cNvPr>
          <p:cNvSpPr txBox="1"/>
          <p:nvPr/>
        </p:nvSpPr>
        <p:spPr>
          <a:xfrm>
            <a:off x="1504682" y="3432145"/>
            <a:ext cx="1140056" cy="400110"/>
          </a:xfrm>
          <a:prstGeom prst="rect">
            <a:avLst/>
          </a:prstGeom>
          <a:noFill/>
        </p:spPr>
        <p:txBody>
          <a:bodyPr wrap="none" rtlCol="0">
            <a:spAutoFit/>
          </a:bodyPr>
          <a:lstStyle/>
          <a:p>
            <a:r>
              <a:rPr lang="en-FR" sz="2000" dirty="0">
                <a:solidFill>
                  <a:schemeClr val="bg2"/>
                </a:solidFill>
              </a:rPr>
              <a:t>1-Epoch</a:t>
            </a:r>
          </a:p>
        </p:txBody>
      </p:sp>
      <p:sp>
        <p:nvSpPr>
          <p:cNvPr id="11" name="TextBox 10">
            <a:extLst>
              <a:ext uri="{FF2B5EF4-FFF2-40B4-BE49-F238E27FC236}">
                <a16:creationId xmlns:a16="http://schemas.microsoft.com/office/drawing/2014/main" id="{09EC9D1A-415E-AD3B-6711-75DCD024B0EF}"/>
              </a:ext>
            </a:extLst>
          </p:cNvPr>
          <p:cNvSpPr txBox="1"/>
          <p:nvPr/>
        </p:nvSpPr>
        <p:spPr>
          <a:xfrm>
            <a:off x="6385451" y="3432145"/>
            <a:ext cx="1425390" cy="400110"/>
          </a:xfrm>
          <a:prstGeom prst="rect">
            <a:avLst/>
          </a:prstGeom>
          <a:noFill/>
        </p:spPr>
        <p:txBody>
          <a:bodyPr wrap="none" rtlCol="0">
            <a:spAutoFit/>
          </a:bodyPr>
          <a:lstStyle/>
          <a:p>
            <a:r>
              <a:rPr lang="en-FR" sz="2000" dirty="0">
                <a:solidFill>
                  <a:schemeClr val="accent4"/>
                </a:solidFill>
              </a:rPr>
              <a:t>100-Epoch</a:t>
            </a:r>
          </a:p>
        </p:txBody>
      </p:sp>
    </p:spTree>
    <p:extLst>
      <p:ext uri="{BB962C8B-B14F-4D97-AF65-F5344CB8AC3E}">
        <p14:creationId xmlns:p14="http://schemas.microsoft.com/office/powerpoint/2010/main" val="375206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655E83-930F-7A29-1FA7-7FEB9FDDB96D}"/>
              </a:ext>
            </a:extLst>
          </p:cNvPr>
          <p:cNvPicPr>
            <a:picLocks noChangeAspect="1"/>
          </p:cNvPicPr>
          <p:nvPr/>
        </p:nvPicPr>
        <p:blipFill>
          <a:blip r:embed="rId3"/>
          <a:stretch>
            <a:fillRect/>
          </a:stretch>
        </p:blipFill>
        <p:spPr>
          <a:xfrm>
            <a:off x="1956858" y="975654"/>
            <a:ext cx="5230283" cy="3192192"/>
          </a:xfrm>
          <a:prstGeom prst="rect">
            <a:avLst/>
          </a:prstGeom>
        </p:spPr>
      </p:pic>
      <p:sp>
        <p:nvSpPr>
          <p:cNvPr id="2" name="Doughnut 1">
            <a:extLst>
              <a:ext uri="{FF2B5EF4-FFF2-40B4-BE49-F238E27FC236}">
                <a16:creationId xmlns:a16="http://schemas.microsoft.com/office/drawing/2014/main" id="{2B583157-1A4C-4CCE-718E-B2B807A6DC58}"/>
              </a:ext>
            </a:extLst>
          </p:cNvPr>
          <p:cNvSpPr>
            <a:spLocks noChangeAspect="1"/>
          </p:cNvSpPr>
          <p:nvPr/>
        </p:nvSpPr>
        <p:spPr>
          <a:xfrm rot="20222233">
            <a:off x="3188838" y="1559793"/>
            <a:ext cx="689977" cy="1687713"/>
          </a:xfrm>
          <a:prstGeom prst="donut">
            <a:avLst>
              <a:gd name="adj" fmla="val 9243"/>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FR">
              <a:solidFill>
                <a:schemeClr val="accent5">
                  <a:lumMod val="60000"/>
                  <a:lumOff val="40000"/>
                </a:schemeClr>
              </a:solidFill>
            </a:endParaRPr>
          </a:p>
        </p:txBody>
      </p:sp>
      <p:sp>
        <p:nvSpPr>
          <p:cNvPr id="4" name="Right Arrow 3">
            <a:extLst>
              <a:ext uri="{FF2B5EF4-FFF2-40B4-BE49-F238E27FC236}">
                <a16:creationId xmlns:a16="http://schemas.microsoft.com/office/drawing/2014/main" id="{97771547-AA7B-A399-1C9D-AD9EAC737E20}"/>
              </a:ext>
            </a:extLst>
          </p:cNvPr>
          <p:cNvSpPr/>
          <p:nvPr/>
        </p:nvSpPr>
        <p:spPr>
          <a:xfrm rot="17515767">
            <a:off x="2750714" y="3421936"/>
            <a:ext cx="1138080" cy="474921"/>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FR" dirty="0"/>
          </a:p>
        </p:txBody>
      </p:sp>
    </p:spTree>
    <p:extLst>
      <p:ext uri="{BB962C8B-B14F-4D97-AF65-F5344CB8AC3E}">
        <p14:creationId xmlns:p14="http://schemas.microsoft.com/office/powerpoint/2010/main" val="279617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training epoch&#10;&#10;Description automatically generated with medium confidence">
            <a:extLst>
              <a:ext uri="{FF2B5EF4-FFF2-40B4-BE49-F238E27FC236}">
                <a16:creationId xmlns:a16="http://schemas.microsoft.com/office/drawing/2014/main" id="{6B377736-7819-3607-F6E0-2F62D4B96800}"/>
              </a:ext>
            </a:extLst>
          </p:cNvPr>
          <p:cNvPicPr>
            <a:picLocks noChangeAspect="1"/>
          </p:cNvPicPr>
          <p:nvPr/>
        </p:nvPicPr>
        <p:blipFill>
          <a:blip r:embed="rId3"/>
          <a:stretch>
            <a:fillRect/>
          </a:stretch>
        </p:blipFill>
        <p:spPr>
          <a:xfrm>
            <a:off x="1956859" y="963508"/>
            <a:ext cx="5230282" cy="3216484"/>
          </a:xfrm>
          <a:prstGeom prst="rect">
            <a:avLst/>
          </a:prstGeom>
        </p:spPr>
      </p:pic>
      <p:sp>
        <p:nvSpPr>
          <p:cNvPr id="2" name="Right Arrow 1">
            <a:extLst>
              <a:ext uri="{FF2B5EF4-FFF2-40B4-BE49-F238E27FC236}">
                <a16:creationId xmlns:a16="http://schemas.microsoft.com/office/drawing/2014/main" id="{6AE8015F-0C29-91F3-5A85-5D985535C0F0}"/>
              </a:ext>
            </a:extLst>
          </p:cNvPr>
          <p:cNvSpPr/>
          <p:nvPr/>
        </p:nvSpPr>
        <p:spPr>
          <a:xfrm rot="2600723" flipH="1">
            <a:off x="5565875" y="3265897"/>
            <a:ext cx="1021844" cy="4468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dirty="0">
              <a:solidFill>
                <a:schemeClr val="bg2">
                  <a:lumMod val="60000"/>
                  <a:lumOff val="40000"/>
                </a:schemeClr>
              </a:solidFill>
            </a:endParaRPr>
          </a:p>
        </p:txBody>
      </p:sp>
      <p:sp>
        <p:nvSpPr>
          <p:cNvPr id="3" name="TextBox 2">
            <a:extLst>
              <a:ext uri="{FF2B5EF4-FFF2-40B4-BE49-F238E27FC236}">
                <a16:creationId xmlns:a16="http://schemas.microsoft.com/office/drawing/2014/main" id="{403D930B-AC22-520B-9D81-756C014B7596}"/>
              </a:ext>
            </a:extLst>
          </p:cNvPr>
          <p:cNvSpPr txBox="1"/>
          <p:nvPr/>
        </p:nvSpPr>
        <p:spPr>
          <a:xfrm>
            <a:off x="6152884" y="3937376"/>
            <a:ext cx="1034257" cy="307777"/>
          </a:xfrm>
          <a:prstGeom prst="rect">
            <a:avLst/>
          </a:prstGeom>
          <a:noFill/>
        </p:spPr>
        <p:txBody>
          <a:bodyPr wrap="none" rtlCol="0">
            <a:spAutoFit/>
          </a:bodyPr>
          <a:lstStyle/>
          <a:p>
            <a:r>
              <a:rPr lang="en-FR" dirty="0">
                <a:solidFill>
                  <a:schemeClr val="accent1"/>
                </a:solidFill>
              </a:rPr>
              <a:t>WINNERS</a:t>
            </a:r>
          </a:p>
        </p:txBody>
      </p:sp>
    </p:spTree>
    <p:extLst>
      <p:ext uri="{BB962C8B-B14F-4D97-AF65-F5344CB8AC3E}">
        <p14:creationId xmlns:p14="http://schemas.microsoft.com/office/powerpoint/2010/main" val="19426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1_presentation_16x9">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TotalTime>
  <Words>1113</Words>
  <Application>Microsoft Macintosh PowerPoint</Application>
  <PresentationFormat>On-screen Show (16:9)</PresentationFormat>
  <Paragraphs>116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Noto Sans Symbols</vt:lpstr>
      <vt:lpstr>1_presentation_16x9</vt:lpstr>
      <vt:lpstr>Lessons Learned from Developing Automated Machine Learning on HPC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 BACKUP SLIDES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Storage Service Autotuning Using Variational-Autoencoder-Guided Asynchronous Bayesian Optimization</dc:title>
  <cp:lastModifiedBy>Egele, Romain</cp:lastModifiedBy>
  <cp:revision>2</cp:revision>
  <dcterms:modified xsi:type="dcterms:W3CDTF">2023-10-10T08:11:18Z</dcterms:modified>
</cp:coreProperties>
</file>