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81" r:id="rId7"/>
    <p:sldId id="274" r:id="rId8"/>
    <p:sldId id="282" r:id="rId9"/>
    <p:sldId id="279" r:id="rId10"/>
    <p:sldId id="280" r:id="rId11"/>
    <p:sldId id="283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25F"/>
    <a:srgbClr val="F0F8EE"/>
    <a:srgbClr val="E2EAE0"/>
    <a:srgbClr val="E6EAE4"/>
    <a:srgbClr val="E3E7DE"/>
    <a:srgbClr val="E1ECDE"/>
    <a:srgbClr val="DCECDE"/>
    <a:srgbClr val="E6ECDC"/>
    <a:srgbClr val="E2ECD8"/>
    <a:srgbClr val="E3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65936-4121-4E52-947D-A31E950626E3}" v="1055" dt="2023-09-12T18:26:47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161" autoAdjust="0"/>
  </p:normalViewPr>
  <p:slideViewPr>
    <p:cSldViewPr snapToGrid="0" showGuides="1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er, Fred" userId="987d2bb9-aecc-47e0-8253-36b2f6e4f3d3" providerId="ADAL" clId="{97465936-4121-4E52-947D-A31E950626E3}"/>
    <pc:docChg chg="undo redo custSel addSld delSld modSld sldOrd">
      <pc:chgData name="Suter, Fred" userId="987d2bb9-aecc-47e0-8253-36b2f6e4f3d3" providerId="ADAL" clId="{97465936-4121-4E52-947D-A31E950626E3}" dt="2023-09-12T18:33:02.521" v="7311" actId="729"/>
      <pc:docMkLst>
        <pc:docMk/>
      </pc:docMkLst>
      <pc:sldChg chg="modSp mod">
        <pc:chgData name="Suter, Fred" userId="987d2bb9-aecc-47e0-8253-36b2f6e4f3d3" providerId="ADAL" clId="{97465936-4121-4E52-947D-A31E950626E3}" dt="2023-09-09T18:48:04.632" v="4757" actId="1037"/>
        <pc:sldMkLst>
          <pc:docMk/>
          <pc:sldMk cId="2479209606" sldId="257"/>
        </pc:sldMkLst>
        <pc:spChg chg="mod">
          <ac:chgData name="Suter, Fred" userId="987d2bb9-aecc-47e0-8253-36b2f6e4f3d3" providerId="ADAL" clId="{97465936-4121-4E52-947D-A31E950626E3}" dt="2023-09-09T18:37:52.889" v="4612" actId="20577"/>
          <ac:spMkLst>
            <pc:docMk/>
            <pc:sldMk cId="2479209606" sldId="257"/>
            <ac:spMk id="3" creationId="{EF128D06-E0DA-184B-A02E-8035F4979BA3}"/>
          </ac:spMkLst>
        </pc:spChg>
        <pc:grpChg chg="mod">
          <ac:chgData name="Suter, Fred" userId="987d2bb9-aecc-47e0-8253-36b2f6e4f3d3" providerId="ADAL" clId="{97465936-4121-4E52-947D-A31E950626E3}" dt="2023-09-09T18:48:04.632" v="4757" actId="1037"/>
          <ac:grpSpMkLst>
            <pc:docMk/>
            <pc:sldMk cId="2479209606" sldId="257"/>
            <ac:grpSpMk id="61" creationId="{AB310FF8-4DE4-4711-67E0-4A403316E152}"/>
          </ac:grpSpMkLst>
        </pc:grpChg>
        <pc:picChg chg="mod">
          <ac:chgData name="Suter, Fred" userId="987d2bb9-aecc-47e0-8253-36b2f6e4f3d3" providerId="ADAL" clId="{97465936-4121-4E52-947D-A31E950626E3}" dt="2023-09-09T18:37:43.815" v="4610" actId="14100"/>
          <ac:picMkLst>
            <pc:docMk/>
            <pc:sldMk cId="2479209606" sldId="257"/>
            <ac:picMk id="58" creationId="{3584FF93-0A27-BC1A-074A-7F9793E2DE83}"/>
          </ac:picMkLst>
        </pc:picChg>
      </pc:sldChg>
      <pc:sldChg chg="addSp delSp modSp mod">
        <pc:chgData name="Suter, Fred" userId="987d2bb9-aecc-47e0-8253-36b2f6e4f3d3" providerId="ADAL" clId="{97465936-4121-4E52-947D-A31E950626E3}" dt="2023-09-09T18:00:48.116" v="4072" actId="20577"/>
        <pc:sldMkLst>
          <pc:docMk/>
          <pc:sldMk cId="2108554041" sldId="259"/>
        </pc:sldMkLst>
        <pc:spChg chg="del mod">
          <ac:chgData name="Suter, Fred" userId="987d2bb9-aecc-47e0-8253-36b2f6e4f3d3" providerId="ADAL" clId="{97465936-4121-4E52-947D-A31E950626E3}" dt="2023-09-05T20:04:25.516" v="2343" actId="478"/>
          <ac:spMkLst>
            <pc:docMk/>
            <pc:sldMk cId="2108554041" sldId="259"/>
            <ac:spMk id="3" creationId="{387BA677-5646-822F-5F5D-5C9A7B6E849A}"/>
          </ac:spMkLst>
        </pc:spChg>
        <pc:spChg chg="mod">
          <ac:chgData name="Suter, Fred" userId="987d2bb9-aecc-47e0-8253-36b2f6e4f3d3" providerId="ADAL" clId="{97465936-4121-4E52-947D-A31E950626E3}" dt="2023-09-06T20:28:26.604" v="3381" actId="20577"/>
          <ac:spMkLst>
            <pc:docMk/>
            <pc:sldMk cId="2108554041" sldId="259"/>
            <ac:spMk id="26" creationId="{D10AD777-E944-3F25-B3CB-14FAA745DE70}"/>
          </ac:spMkLst>
        </pc:spChg>
        <pc:spChg chg="add del mod">
          <ac:chgData name="Suter, Fred" userId="987d2bb9-aecc-47e0-8253-36b2f6e4f3d3" providerId="ADAL" clId="{97465936-4121-4E52-947D-A31E950626E3}" dt="2023-09-05T20:04:31.822" v="2346" actId="478"/>
          <ac:spMkLst>
            <pc:docMk/>
            <pc:sldMk cId="2108554041" sldId="259"/>
            <ac:spMk id="28" creationId="{9560A9BC-FC53-A8E5-311C-147C322C0D2A}"/>
          </ac:spMkLst>
        </pc:spChg>
        <pc:spChg chg="add del mod">
          <ac:chgData name="Suter, Fred" userId="987d2bb9-aecc-47e0-8253-36b2f6e4f3d3" providerId="ADAL" clId="{97465936-4121-4E52-947D-A31E950626E3}" dt="2023-09-05T20:04:29.451" v="2345"/>
          <ac:spMkLst>
            <pc:docMk/>
            <pc:sldMk cId="2108554041" sldId="259"/>
            <ac:spMk id="29" creationId="{0094DC17-B206-4307-ECCF-C332C7AD5C6F}"/>
          </ac:spMkLst>
        </pc:spChg>
        <pc:spChg chg="add mod">
          <ac:chgData name="Suter, Fred" userId="987d2bb9-aecc-47e0-8253-36b2f6e4f3d3" providerId="ADAL" clId="{97465936-4121-4E52-947D-A31E950626E3}" dt="2023-09-09T18:00:48.116" v="4072" actId="20577"/>
          <ac:spMkLst>
            <pc:docMk/>
            <pc:sldMk cId="2108554041" sldId="259"/>
            <ac:spMk id="30" creationId="{2C907C72-36ED-B531-F639-E93F52ACF8E2}"/>
          </ac:spMkLst>
        </pc:spChg>
      </pc:sldChg>
      <pc:sldChg chg="modSp mod">
        <pc:chgData name="Suter, Fred" userId="987d2bb9-aecc-47e0-8253-36b2f6e4f3d3" providerId="ADAL" clId="{97465936-4121-4E52-947D-A31E950626E3}" dt="2023-09-06T20:29:04.349" v="3385" actId="20577"/>
        <pc:sldMkLst>
          <pc:docMk/>
          <pc:sldMk cId="2994766959" sldId="260"/>
        </pc:sldMkLst>
        <pc:spChg chg="mod">
          <ac:chgData name="Suter, Fred" userId="987d2bb9-aecc-47e0-8253-36b2f6e4f3d3" providerId="ADAL" clId="{97465936-4121-4E52-947D-A31E950626E3}" dt="2023-09-06T20:29:04.349" v="3385" actId="20577"/>
          <ac:spMkLst>
            <pc:docMk/>
            <pc:sldMk cId="2994766959" sldId="260"/>
            <ac:spMk id="23" creationId="{13DBBC92-95AD-D7C3-01AC-013360DC65CB}"/>
          </ac:spMkLst>
        </pc:spChg>
      </pc:sldChg>
      <pc:sldChg chg="modSp mod">
        <pc:chgData name="Suter, Fred" userId="987d2bb9-aecc-47e0-8253-36b2f6e4f3d3" providerId="ADAL" clId="{97465936-4121-4E52-947D-A31E950626E3}" dt="2023-09-06T20:29:17.984" v="3387" actId="6549"/>
        <pc:sldMkLst>
          <pc:docMk/>
          <pc:sldMk cId="2881374173" sldId="261"/>
        </pc:sldMkLst>
        <pc:spChg chg="mod">
          <ac:chgData name="Suter, Fred" userId="987d2bb9-aecc-47e0-8253-36b2f6e4f3d3" providerId="ADAL" clId="{97465936-4121-4E52-947D-A31E950626E3}" dt="2023-09-06T20:29:17.984" v="3387" actId="6549"/>
          <ac:spMkLst>
            <pc:docMk/>
            <pc:sldMk cId="2881374173" sldId="261"/>
            <ac:spMk id="36" creationId="{08429541-BD55-DEE6-35F6-DB601155377E}"/>
          </ac:spMkLst>
        </pc:spChg>
      </pc:sldChg>
      <pc:sldChg chg="modSp mod">
        <pc:chgData name="Suter, Fred" userId="987d2bb9-aecc-47e0-8253-36b2f6e4f3d3" providerId="ADAL" clId="{97465936-4121-4E52-947D-A31E950626E3}" dt="2023-09-06T20:17:24.503" v="3177" actId="207"/>
        <pc:sldMkLst>
          <pc:docMk/>
          <pc:sldMk cId="1602388260" sldId="264"/>
        </pc:sldMkLst>
        <pc:spChg chg="mod">
          <ac:chgData name="Suter, Fred" userId="987d2bb9-aecc-47e0-8253-36b2f6e4f3d3" providerId="ADAL" clId="{97465936-4121-4E52-947D-A31E950626E3}" dt="2023-09-06T20:17:24.503" v="3177" actId="207"/>
          <ac:spMkLst>
            <pc:docMk/>
            <pc:sldMk cId="1602388260" sldId="264"/>
            <ac:spMk id="3" creationId="{94C5688E-B7D5-4697-C43B-24E18C310F47}"/>
          </ac:spMkLst>
        </pc:spChg>
      </pc:sldChg>
      <pc:sldChg chg="modSp mod">
        <pc:chgData name="Suter, Fred" userId="987d2bb9-aecc-47e0-8253-36b2f6e4f3d3" providerId="ADAL" clId="{97465936-4121-4E52-947D-A31E950626E3}" dt="2023-09-06T20:50:42.912" v="3738" actId="20577"/>
        <pc:sldMkLst>
          <pc:docMk/>
          <pc:sldMk cId="2200195200" sldId="265"/>
        </pc:sldMkLst>
        <pc:spChg chg="mod">
          <ac:chgData name="Suter, Fred" userId="987d2bb9-aecc-47e0-8253-36b2f6e4f3d3" providerId="ADAL" clId="{97465936-4121-4E52-947D-A31E950626E3}" dt="2023-09-06T20:50:42.912" v="3738" actId="20577"/>
          <ac:spMkLst>
            <pc:docMk/>
            <pc:sldMk cId="2200195200" sldId="265"/>
            <ac:spMk id="3" creationId="{ED759BFF-40F8-B2E4-BD10-4CE479BB2C36}"/>
          </ac:spMkLst>
        </pc:spChg>
      </pc:sldChg>
      <pc:sldChg chg="modSp mod">
        <pc:chgData name="Suter, Fred" userId="987d2bb9-aecc-47e0-8253-36b2f6e4f3d3" providerId="ADAL" clId="{97465936-4121-4E52-947D-A31E950626E3}" dt="2023-09-06T20:50:37.367" v="3736" actId="20577"/>
        <pc:sldMkLst>
          <pc:docMk/>
          <pc:sldMk cId="2620127248" sldId="266"/>
        </pc:sldMkLst>
        <pc:spChg chg="mod">
          <ac:chgData name="Suter, Fred" userId="987d2bb9-aecc-47e0-8253-36b2f6e4f3d3" providerId="ADAL" clId="{97465936-4121-4E52-947D-A31E950626E3}" dt="2023-09-06T20:50:37.367" v="3736" actId="20577"/>
          <ac:spMkLst>
            <pc:docMk/>
            <pc:sldMk cId="2620127248" sldId="266"/>
            <ac:spMk id="6" creationId="{B435324B-632E-3396-63B0-0D0548E645D0}"/>
          </ac:spMkLst>
        </pc:spChg>
      </pc:sldChg>
      <pc:sldChg chg="addSp delSp modSp mod modAnim">
        <pc:chgData name="Suter, Fred" userId="987d2bb9-aecc-47e0-8253-36b2f6e4f3d3" providerId="ADAL" clId="{97465936-4121-4E52-947D-A31E950626E3}" dt="2023-09-09T18:36:17.418" v="4594" actId="1036"/>
        <pc:sldMkLst>
          <pc:docMk/>
          <pc:sldMk cId="863563463" sldId="267"/>
        </pc:sldMkLst>
        <pc:spChg chg="mod">
          <ac:chgData name="Suter, Fred" userId="987d2bb9-aecc-47e0-8253-36b2f6e4f3d3" providerId="ADAL" clId="{97465936-4121-4E52-947D-A31E950626E3}" dt="2023-09-09T17:31:37.289" v="3741" actId="404"/>
          <ac:spMkLst>
            <pc:docMk/>
            <pc:sldMk cId="863563463" sldId="267"/>
            <ac:spMk id="3" creationId="{710DC87D-1862-2085-5145-D7EC76C87902}"/>
          </ac:spMkLst>
        </pc:spChg>
        <pc:spChg chg="add del mod">
          <ac:chgData name="Suter, Fred" userId="987d2bb9-aecc-47e0-8253-36b2f6e4f3d3" providerId="ADAL" clId="{97465936-4121-4E52-947D-A31E950626E3}" dt="2023-09-06T20:35:33.550" v="3620" actId="478"/>
          <ac:spMkLst>
            <pc:docMk/>
            <pc:sldMk cId="863563463" sldId="267"/>
            <ac:spMk id="4" creationId="{0F73EA61-50AE-AB61-A975-B9A58AC6EB2A}"/>
          </ac:spMkLst>
        </pc:spChg>
        <pc:spChg chg="add mod">
          <ac:chgData name="Suter, Fred" userId="987d2bb9-aecc-47e0-8253-36b2f6e4f3d3" providerId="ADAL" clId="{97465936-4121-4E52-947D-A31E950626E3}" dt="2023-09-05T18:50:25.030" v="1550" actId="20578"/>
          <ac:spMkLst>
            <pc:docMk/>
            <pc:sldMk cId="863563463" sldId="267"/>
            <ac:spMk id="5" creationId="{A529ED12-93D0-760E-C4E3-1A06D430C46B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8" creationId="{49AB3B8F-417D-EC9E-9493-0B7EA81ED815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9" creationId="{A43C8B69-D3BA-450D-1EA5-68CCCF615DAA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0" creationId="{8CD7B080-EEB1-79B6-734D-F048BDA49643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1" creationId="{C48B335F-2CDE-C6D8-3288-0FE44DB3A520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2" creationId="{B7E02E79-E6B6-7D8E-0B5E-939C956CB89A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3" creationId="{64E35864-1BAA-7DD9-B857-3AE4E99E7109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4" creationId="{2769D726-6526-704E-D261-44906CFA8E72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5" creationId="{82BCBF85-2725-C6E3-91EB-9C86F4A1B58C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6" creationId="{D17A1F63-1F81-ECC3-9788-3972822467F9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7" creationId="{CB082CC4-53EB-7D54-C65E-2B5BDA3884E6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8" creationId="{2C78C73F-60B2-E82C-947C-7FC0974D1B48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19" creationId="{2EFE52BA-4B15-D8D8-ADE3-629C451FECD0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0" creationId="{0D2CAAE6-9972-370C-F47A-E027B814565E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1" creationId="{B9EE74A3-87EB-C43E-2909-00B92E96FD80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2" creationId="{CB6A07E8-6346-F5B6-69BF-1510DC6A2A06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3" creationId="{949C37A4-3A63-A7DE-8E49-778A6E530445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4" creationId="{19054B07-B518-EDDD-9D86-2D5144547707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5" creationId="{45C6485B-0FF2-81A1-06FE-ED9DA8394F1A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6" creationId="{6A7ECBEF-C73A-252C-5E0B-AB71E14C9B5C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7" creationId="{68C8F293-BF6E-E56E-4329-B2146D72E325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8" creationId="{B2891593-1925-89F6-B769-50A2D63551B8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29" creationId="{44AF056A-EFC1-F3C3-848D-2E779973D202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30" creationId="{BCB9BA69-8C30-2CAA-EE76-BE7AC6478582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31" creationId="{C7AC869E-4D4C-D5E4-21AB-582D4DCA47C7}"/>
          </ac:spMkLst>
        </pc:spChg>
        <pc:spChg chg="add del mod">
          <ac:chgData name="Suter, Fred" userId="987d2bb9-aecc-47e0-8253-36b2f6e4f3d3" providerId="ADAL" clId="{97465936-4121-4E52-947D-A31E950626E3}" dt="2023-09-05T18:23:58.313" v="1055"/>
          <ac:spMkLst>
            <pc:docMk/>
            <pc:sldMk cId="863563463" sldId="267"/>
            <ac:spMk id="32" creationId="{9E6FCCCB-3A72-DFC9-BF6B-29A131006BAF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3" creationId="{6FD52593-E251-0899-3EBE-0DAC14C0B55B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4" creationId="{FFEAA34F-7CEE-6CE4-75B5-F6716BB17173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5" creationId="{F38DACE9-C90D-2E20-6754-1D70E0DF7C87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6" creationId="{1F48287D-3C00-7B3B-1FF3-5B15EA408619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7" creationId="{3D3D4312-E2E4-5C01-1334-EF1D444E9BC9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8" creationId="{BADA2B03-DF06-15C2-599F-57020CA4E3D9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39" creationId="{A2DEAA3E-6B17-5099-A5AB-AF06E708E19D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0" creationId="{FDC53B88-264F-6AA4-68CE-79B16F6F8B78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1" creationId="{07012F83-AE1B-409F-7318-0940C0970891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2" creationId="{5976737C-DD19-8F36-9517-3E34FCE0726F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3" creationId="{3B023642-514A-8881-389D-CB3C4349CCEF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4" creationId="{5C0B9C22-3501-0276-8407-BBFFAFC95445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5" creationId="{CAE8F022-4FCC-2732-62AA-738F1576C071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6" creationId="{A1F3CEC8-DAEE-9AFE-CE90-E90A1273BD32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7" creationId="{B0DDCA49-CD03-2AAD-C4FD-DA2469355B1B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8" creationId="{6CF3009F-A1F7-2C04-EF33-47C7AB3A4162}"/>
          </ac:spMkLst>
        </pc:spChg>
        <pc:spChg chg="add del mod">
          <ac:chgData name="Suter, Fred" userId="987d2bb9-aecc-47e0-8253-36b2f6e4f3d3" providerId="ADAL" clId="{97465936-4121-4E52-947D-A31E950626E3}" dt="2023-09-05T18:33:23.214" v="1472"/>
          <ac:spMkLst>
            <pc:docMk/>
            <pc:sldMk cId="863563463" sldId="267"/>
            <ac:spMk id="49" creationId="{4CA65296-85DA-0B1A-F535-B2DDB499311E}"/>
          </ac:spMkLst>
        </pc:spChg>
        <pc:spChg chg="add del mod">
          <ac:chgData name="Suter, Fred" userId="987d2bb9-aecc-47e0-8253-36b2f6e4f3d3" providerId="ADAL" clId="{97465936-4121-4E52-947D-A31E950626E3}" dt="2023-09-05T18:33:31.876" v="1475"/>
          <ac:spMkLst>
            <pc:docMk/>
            <pc:sldMk cId="863563463" sldId="267"/>
            <ac:spMk id="50" creationId="{A7F8D577-0997-8E54-712E-28BA30750634}"/>
          </ac:spMkLst>
        </pc:spChg>
        <pc:spChg chg="del mod topLvl">
          <ac:chgData name="Suter, Fred" userId="987d2bb9-aecc-47e0-8253-36b2f6e4f3d3" providerId="ADAL" clId="{97465936-4121-4E52-947D-A31E950626E3}" dt="2023-09-05T18:38:43.283" v="1510" actId="478"/>
          <ac:spMkLst>
            <pc:docMk/>
            <pc:sldMk cId="863563463" sldId="267"/>
            <ac:spMk id="55" creationId="{2383BA4D-0DED-CDAE-6A14-C239E7DB81A9}"/>
          </ac:spMkLst>
        </pc:spChg>
        <pc:spChg chg="add mod">
          <ac:chgData name="Suter, Fred" userId="987d2bb9-aecc-47e0-8253-36b2f6e4f3d3" providerId="ADAL" clId="{97465936-4121-4E52-947D-A31E950626E3}" dt="2023-09-05T19:48:20.323" v="2319" actId="404"/>
          <ac:spMkLst>
            <pc:docMk/>
            <pc:sldMk cId="863563463" sldId="267"/>
            <ac:spMk id="59" creationId="{4D0A9B14-8F27-0337-4340-BD017897FC4D}"/>
          </ac:spMkLst>
        </pc:spChg>
        <pc:spChg chg="add mod">
          <ac:chgData name="Suter, Fred" userId="987d2bb9-aecc-47e0-8253-36b2f6e4f3d3" providerId="ADAL" clId="{97465936-4121-4E52-947D-A31E950626E3}" dt="2023-09-05T18:52:17.564" v="1688" actId="1036"/>
          <ac:spMkLst>
            <pc:docMk/>
            <pc:sldMk cId="863563463" sldId="267"/>
            <ac:spMk id="61" creationId="{302449FC-F834-2B0D-4A8C-3DA9FC8736F3}"/>
          </ac:spMkLst>
        </pc:spChg>
        <pc:spChg chg="add del mod">
          <ac:chgData name="Suter, Fred" userId="987d2bb9-aecc-47e0-8253-36b2f6e4f3d3" providerId="ADAL" clId="{97465936-4121-4E52-947D-A31E950626E3}" dt="2023-09-05T19:48:01.611" v="2316" actId="21"/>
          <ac:spMkLst>
            <pc:docMk/>
            <pc:sldMk cId="863563463" sldId="267"/>
            <ac:spMk id="63" creationId="{FFCFC890-746F-DF92-FD99-2DF6782A0211}"/>
          </ac:spMkLst>
        </pc:spChg>
        <pc:spChg chg="add mod">
          <ac:chgData name="Suter, Fred" userId="987d2bb9-aecc-47e0-8253-36b2f6e4f3d3" providerId="ADAL" clId="{97465936-4121-4E52-947D-A31E950626E3}" dt="2023-09-09T18:36:17.418" v="4594" actId="1036"/>
          <ac:spMkLst>
            <pc:docMk/>
            <pc:sldMk cId="863563463" sldId="267"/>
            <ac:spMk id="1024" creationId="{AED2AAE8-FA17-868E-6C6F-D7E196295134}"/>
          </ac:spMkLst>
        </pc:spChg>
        <pc:grpChg chg="add del mod">
          <ac:chgData name="Suter, Fred" userId="987d2bb9-aecc-47e0-8253-36b2f6e4f3d3" providerId="ADAL" clId="{97465936-4121-4E52-947D-A31E950626E3}" dt="2023-09-05T18:38:43.283" v="1510" actId="478"/>
          <ac:grpSpMkLst>
            <pc:docMk/>
            <pc:sldMk cId="863563463" sldId="267"/>
            <ac:grpSpMk id="54" creationId="{1E0B99D6-4DC0-D07F-1C73-E783325C439D}"/>
          </ac:grpSpMkLst>
        </pc:grpChg>
        <pc:graphicFrameChg chg="add del mod">
          <ac:chgData name="Suter, Fred" userId="987d2bb9-aecc-47e0-8253-36b2f6e4f3d3" providerId="ADAL" clId="{97465936-4121-4E52-947D-A31E950626E3}" dt="2023-09-05T18:07:38.325" v="446"/>
          <ac:graphicFrameMkLst>
            <pc:docMk/>
            <pc:sldMk cId="863563463" sldId="267"/>
            <ac:graphicFrameMk id="6" creationId="{900A402B-F7C1-2A3D-49E7-0BE41B363B9E}"/>
          </ac:graphicFrameMkLst>
        </pc:graphicFrameChg>
        <pc:picChg chg="add del mod">
          <ac:chgData name="Suter, Fred" userId="987d2bb9-aecc-47e0-8253-36b2f6e4f3d3" providerId="ADAL" clId="{97465936-4121-4E52-947D-A31E950626E3}" dt="2023-09-05T18:07:58.659" v="448" actId="478"/>
          <ac:picMkLst>
            <pc:docMk/>
            <pc:sldMk cId="863563463" sldId="267"/>
            <ac:picMk id="7" creationId="{65535E74-35B8-DF3C-5C68-F588AF01B6A8}"/>
          </ac:picMkLst>
        </pc:picChg>
        <pc:picChg chg="add del mod">
          <ac:chgData name="Suter, Fred" userId="987d2bb9-aecc-47e0-8253-36b2f6e4f3d3" providerId="ADAL" clId="{97465936-4121-4E52-947D-A31E950626E3}" dt="2023-09-05T18:37:14.180" v="1499" actId="478"/>
          <ac:picMkLst>
            <pc:docMk/>
            <pc:sldMk cId="863563463" sldId="267"/>
            <ac:picMk id="51" creationId="{FE911193-0155-BABF-CCDE-79F728D1F1EA}"/>
          </ac:picMkLst>
        </pc:picChg>
        <pc:picChg chg="add del mod">
          <ac:chgData name="Suter, Fred" userId="987d2bb9-aecc-47e0-8253-36b2f6e4f3d3" providerId="ADAL" clId="{97465936-4121-4E52-947D-A31E950626E3}" dt="2023-09-05T18:37:33.093" v="1504"/>
          <ac:picMkLst>
            <pc:docMk/>
            <pc:sldMk cId="863563463" sldId="267"/>
            <ac:picMk id="52" creationId="{FA48E343-16EA-1BAB-458F-85D9DD5E6E35}"/>
          </ac:picMkLst>
        </pc:picChg>
        <pc:picChg chg="add mod">
          <ac:chgData name="Suter, Fred" userId="987d2bb9-aecc-47e0-8253-36b2f6e4f3d3" providerId="ADAL" clId="{97465936-4121-4E52-947D-A31E950626E3}" dt="2023-09-05T18:51:14.212" v="1582" actId="14100"/>
          <ac:picMkLst>
            <pc:docMk/>
            <pc:sldMk cId="863563463" sldId="267"/>
            <ac:picMk id="53" creationId="{95772C59-490E-1425-8387-EAE4EA0B46FA}"/>
          </ac:picMkLst>
        </pc:picChg>
        <pc:picChg chg="mod topLvl">
          <ac:chgData name="Suter, Fred" userId="987d2bb9-aecc-47e0-8253-36b2f6e4f3d3" providerId="ADAL" clId="{97465936-4121-4E52-947D-A31E950626E3}" dt="2023-09-05T18:52:00.141" v="1656" actId="1038"/>
          <ac:picMkLst>
            <pc:docMk/>
            <pc:sldMk cId="863563463" sldId="267"/>
            <ac:picMk id="56" creationId="{B701367A-02AD-762B-854E-782F8FE459B7}"/>
          </ac:picMkLst>
        </pc:picChg>
        <pc:picChg chg="add mod">
          <ac:chgData name="Suter, Fred" userId="987d2bb9-aecc-47e0-8253-36b2f6e4f3d3" providerId="ADAL" clId="{97465936-4121-4E52-947D-A31E950626E3}" dt="2023-09-05T18:52:00.141" v="1656" actId="1038"/>
          <ac:picMkLst>
            <pc:docMk/>
            <pc:sldMk cId="863563463" sldId="267"/>
            <ac:picMk id="57" creationId="{E795895A-36FE-5018-E985-93E128D404C3}"/>
          </ac:picMkLst>
        </pc:picChg>
        <pc:picChg chg="add del mod">
          <ac:chgData name="Suter, Fred" userId="987d2bb9-aecc-47e0-8253-36b2f6e4f3d3" providerId="ADAL" clId="{97465936-4121-4E52-947D-A31E950626E3}" dt="2023-09-05T19:15:00.665" v="1824" actId="21"/>
          <ac:picMkLst>
            <pc:docMk/>
            <pc:sldMk cId="863563463" sldId="267"/>
            <ac:picMk id="62" creationId="{F57FE568-98B4-09B6-BA18-2CA26BB9B2DC}"/>
          </ac:picMkLst>
        </pc:picChg>
        <pc:picChg chg="add mod">
          <ac:chgData name="Suter, Fred" userId="987d2bb9-aecc-47e0-8253-36b2f6e4f3d3" providerId="ADAL" clId="{97465936-4121-4E52-947D-A31E950626E3}" dt="2023-09-05T18:52:17.564" v="1688" actId="1036"/>
          <ac:picMkLst>
            <pc:docMk/>
            <pc:sldMk cId="863563463" sldId="267"/>
            <ac:picMk id="1026" creationId="{F27DF685-CE4A-DCE3-F277-675B6FADB158}"/>
          </ac:picMkLst>
        </pc:picChg>
      </pc:sldChg>
      <pc:sldChg chg="addSp delSp modSp add del mod">
        <pc:chgData name="Suter, Fred" userId="987d2bb9-aecc-47e0-8253-36b2f6e4f3d3" providerId="ADAL" clId="{97465936-4121-4E52-947D-A31E950626E3}" dt="2023-09-09T18:50:08.792" v="4758" actId="12"/>
        <pc:sldMkLst>
          <pc:docMk/>
          <pc:sldMk cId="1020622496" sldId="268"/>
        </pc:sldMkLst>
        <pc:spChg chg="del">
          <ac:chgData name="Suter, Fred" userId="987d2bb9-aecc-47e0-8253-36b2f6e4f3d3" providerId="ADAL" clId="{97465936-4121-4E52-947D-A31E950626E3}" dt="2023-09-05T18:57:11.781" v="1754"/>
          <ac:spMkLst>
            <pc:docMk/>
            <pc:sldMk cId="1020622496" sldId="268"/>
            <ac:spMk id="3" creationId="{710DC87D-1862-2085-5145-D7EC76C87902}"/>
          </ac:spMkLst>
        </pc:spChg>
        <pc:spChg chg="add del mod">
          <ac:chgData name="Suter, Fred" userId="987d2bb9-aecc-47e0-8253-36b2f6e4f3d3" providerId="ADAL" clId="{97465936-4121-4E52-947D-A31E950626E3}" dt="2023-08-25T12:47:10.540" v="422" actId="478"/>
          <ac:spMkLst>
            <pc:docMk/>
            <pc:sldMk cId="1020622496" sldId="268"/>
            <ac:spMk id="4" creationId="{AE6E31F4-EF1F-0C0F-85FB-3F9589A5225B}"/>
          </ac:spMkLst>
        </pc:spChg>
        <pc:spChg chg="add mod">
          <ac:chgData name="Suter, Fred" userId="987d2bb9-aecc-47e0-8253-36b2f6e4f3d3" providerId="ADAL" clId="{97465936-4121-4E52-947D-A31E950626E3}" dt="2023-09-09T18:36:10.132" v="4584" actId="1036"/>
          <ac:spMkLst>
            <pc:docMk/>
            <pc:sldMk cId="1020622496" sldId="268"/>
            <ac:spMk id="5" creationId="{42E5EDC7-5194-6216-8F95-3AA188F4D07A}"/>
          </ac:spMkLst>
        </pc:spChg>
        <pc:spChg chg="add del mod">
          <ac:chgData name="Suter, Fred" userId="987d2bb9-aecc-47e0-8253-36b2f6e4f3d3" providerId="ADAL" clId="{97465936-4121-4E52-947D-A31E950626E3}" dt="2023-09-05T18:56:33.534" v="1750" actId="478"/>
          <ac:spMkLst>
            <pc:docMk/>
            <pc:sldMk cId="1020622496" sldId="268"/>
            <ac:spMk id="6" creationId="{CCAF53CB-D8E7-73B3-9149-8599DE622CED}"/>
          </ac:spMkLst>
        </pc:spChg>
        <pc:spChg chg="mod">
          <ac:chgData name="Suter, Fred" userId="987d2bb9-aecc-47e0-8253-36b2f6e4f3d3" providerId="ADAL" clId="{97465936-4121-4E52-947D-A31E950626E3}" dt="2023-09-05T18:54:58.034" v="1731" actId="207"/>
          <ac:spMkLst>
            <pc:docMk/>
            <pc:sldMk cId="1020622496" sldId="268"/>
            <ac:spMk id="7" creationId="{25527B83-A6A2-1BFD-B0D3-54E08BF916B7}"/>
          </ac:spMkLst>
        </pc:spChg>
        <pc:spChg chg="mod">
          <ac:chgData name="Suter, Fred" userId="987d2bb9-aecc-47e0-8253-36b2f6e4f3d3" providerId="ADAL" clId="{97465936-4121-4E52-947D-A31E950626E3}" dt="2023-09-05T18:54:17.142" v="1726"/>
          <ac:spMkLst>
            <pc:docMk/>
            <pc:sldMk cId="1020622496" sldId="268"/>
            <ac:spMk id="9" creationId="{F31F5C3C-2B26-CAB8-AA8F-8DC90A222F58}"/>
          </ac:spMkLst>
        </pc:spChg>
        <pc:spChg chg="mod">
          <ac:chgData name="Suter, Fred" userId="987d2bb9-aecc-47e0-8253-36b2f6e4f3d3" providerId="ADAL" clId="{97465936-4121-4E52-947D-A31E950626E3}" dt="2023-09-05T18:55:24.558" v="1735" actId="207"/>
          <ac:spMkLst>
            <pc:docMk/>
            <pc:sldMk cId="1020622496" sldId="268"/>
            <ac:spMk id="10" creationId="{1FB47DD0-ACC6-4C16-D5EC-2C58B3C0B93F}"/>
          </ac:spMkLst>
        </pc:spChg>
        <pc:spChg chg="mod">
          <ac:chgData name="Suter, Fred" userId="987d2bb9-aecc-47e0-8253-36b2f6e4f3d3" providerId="ADAL" clId="{97465936-4121-4E52-947D-A31E950626E3}" dt="2023-09-05T18:54:17.142" v="1726"/>
          <ac:spMkLst>
            <pc:docMk/>
            <pc:sldMk cId="1020622496" sldId="268"/>
            <ac:spMk id="11" creationId="{06103C38-8B10-FDA0-60B2-0895CB1E2D22}"/>
          </ac:spMkLst>
        </pc:spChg>
        <pc:spChg chg="mod">
          <ac:chgData name="Suter, Fred" userId="987d2bb9-aecc-47e0-8253-36b2f6e4f3d3" providerId="ADAL" clId="{97465936-4121-4E52-947D-A31E950626E3}" dt="2023-09-05T18:55:28.165" v="1736" actId="207"/>
          <ac:spMkLst>
            <pc:docMk/>
            <pc:sldMk cId="1020622496" sldId="268"/>
            <ac:spMk id="12" creationId="{959DF951-8813-2B6B-5EB0-7C3BBB01CA5A}"/>
          </ac:spMkLst>
        </pc:spChg>
        <pc:spChg chg="mod">
          <ac:chgData name="Suter, Fred" userId="987d2bb9-aecc-47e0-8253-36b2f6e4f3d3" providerId="ADAL" clId="{97465936-4121-4E52-947D-A31E950626E3}" dt="2023-09-05T18:55:34.085" v="1737" actId="208"/>
          <ac:spMkLst>
            <pc:docMk/>
            <pc:sldMk cId="1020622496" sldId="268"/>
            <ac:spMk id="13" creationId="{D3B6B6FA-4D1A-E6C5-8927-F8D39D92A102}"/>
          </ac:spMkLst>
        </pc:spChg>
        <pc:spChg chg="mod">
          <ac:chgData name="Suter, Fred" userId="987d2bb9-aecc-47e0-8253-36b2f6e4f3d3" providerId="ADAL" clId="{97465936-4121-4E52-947D-A31E950626E3}" dt="2023-09-05T18:54:17.142" v="1726"/>
          <ac:spMkLst>
            <pc:docMk/>
            <pc:sldMk cId="1020622496" sldId="268"/>
            <ac:spMk id="14" creationId="{766329BE-55C7-EBC2-F671-AA10D703E955}"/>
          </ac:spMkLst>
        </pc:spChg>
        <pc:spChg chg="mod">
          <ac:chgData name="Suter, Fred" userId="987d2bb9-aecc-47e0-8253-36b2f6e4f3d3" providerId="ADAL" clId="{97465936-4121-4E52-947D-A31E950626E3}" dt="2023-09-05T18:55:07.308" v="1732" actId="208"/>
          <ac:spMkLst>
            <pc:docMk/>
            <pc:sldMk cId="1020622496" sldId="268"/>
            <ac:spMk id="15" creationId="{9A362A52-9628-AD44-C120-F11C7A537B5D}"/>
          </ac:spMkLst>
        </pc:spChg>
        <pc:spChg chg="mod">
          <ac:chgData name="Suter, Fred" userId="987d2bb9-aecc-47e0-8253-36b2f6e4f3d3" providerId="ADAL" clId="{97465936-4121-4E52-947D-A31E950626E3}" dt="2023-09-05T18:55:19.157" v="1734" actId="208"/>
          <ac:spMkLst>
            <pc:docMk/>
            <pc:sldMk cId="1020622496" sldId="268"/>
            <ac:spMk id="16" creationId="{3A70F740-6EA3-20ED-C42C-F420CB465826}"/>
          </ac:spMkLst>
        </pc:spChg>
        <pc:spChg chg="mod">
          <ac:chgData name="Suter, Fred" userId="987d2bb9-aecc-47e0-8253-36b2f6e4f3d3" providerId="ADAL" clId="{97465936-4121-4E52-947D-A31E950626E3}" dt="2023-09-05T18:55:12.706" v="1733" actId="207"/>
          <ac:spMkLst>
            <pc:docMk/>
            <pc:sldMk cId="1020622496" sldId="268"/>
            <ac:spMk id="17" creationId="{C5679482-E372-D778-36E9-8420D0CFD365}"/>
          </ac:spMkLst>
        </pc:spChg>
        <pc:spChg chg="mod">
          <ac:chgData name="Suter, Fred" userId="987d2bb9-aecc-47e0-8253-36b2f6e4f3d3" providerId="ADAL" clId="{97465936-4121-4E52-947D-A31E950626E3}" dt="2023-09-05T18:54:17.142" v="1726"/>
          <ac:spMkLst>
            <pc:docMk/>
            <pc:sldMk cId="1020622496" sldId="268"/>
            <ac:spMk id="18" creationId="{07394881-243B-9754-5CD9-2E500623C4CD}"/>
          </ac:spMkLst>
        </pc:spChg>
        <pc:spChg chg="mod">
          <ac:chgData name="Suter, Fred" userId="987d2bb9-aecc-47e0-8253-36b2f6e4f3d3" providerId="ADAL" clId="{97465936-4121-4E52-947D-A31E950626E3}" dt="2023-09-05T18:54:39.846" v="1730" actId="207"/>
          <ac:spMkLst>
            <pc:docMk/>
            <pc:sldMk cId="1020622496" sldId="268"/>
            <ac:spMk id="19" creationId="{264D7998-107B-D0B6-EE12-4BD86C26CB70}"/>
          </ac:spMkLst>
        </pc:spChg>
        <pc:spChg chg="del mod">
          <ac:chgData name="Suter, Fred" userId="987d2bb9-aecc-47e0-8253-36b2f6e4f3d3" providerId="ADAL" clId="{97465936-4121-4E52-947D-A31E950626E3}" dt="2023-09-05T18:55:42.105" v="1739" actId="478"/>
          <ac:spMkLst>
            <pc:docMk/>
            <pc:sldMk cId="1020622496" sldId="268"/>
            <ac:spMk id="20" creationId="{EF14A7F6-D35D-B8EE-74DD-0EDA554385A3}"/>
          </ac:spMkLst>
        </pc:spChg>
        <pc:spChg chg="del mod">
          <ac:chgData name="Suter, Fred" userId="987d2bb9-aecc-47e0-8253-36b2f6e4f3d3" providerId="ADAL" clId="{97465936-4121-4E52-947D-A31E950626E3}" dt="2023-09-05T18:55:51.736" v="1741" actId="478"/>
          <ac:spMkLst>
            <pc:docMk/>
            <pc:sldMk cId="1020622496" sldId="268"/>
            <ac:spMk id="21" creationId="{771BDDC7-4906-2424-F18D-96C5E39FF3DC}"/>
          </ac:spMkLst>
        </pc:spChg>
        <pc:spChg chg="del mod">
          <ac:chgData name="Suter, Fred" userId="987d2bb9-aecc-47e0-8253-36b2f6e4f3d3" providerId="ADAL" clId="{97465936-4121-4E52-947D-A31E950626E3}" dt="2023-09-05T18:55:45.185" v="1740" actId="478"/>
          <ac:spMkLst>
            <pc:docMk/>
            <pc:sldMk cId="1020622496" sldId="268"/>
            <ac:spMk id="22" creationId="{B76797C4-068C-272C-095C-C5A2ABE86639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24" creationId="{ADF98608-1A6A-E3B6-2949-FBCC512B0AC4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26" creationId="{40D41191-2C0F-0C34-77D8-CACB94572058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27" creationId="{1B035ADA-3954-5DB9-14E0-97C9725CE09E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28" creationId="{3A4E5EAB-BE02-073C-4562-2A524DF294C7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29" creationId="{3A51C8D1-8ED8-17D1-74AB-A83EDE12D7CD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0" creationId="{F38E8D6E-EB3A-1BAD-3DC1-62B11022D8E6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1" creationId="{224DE31F-9C73-1643-7F81-3BF94A000B7C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2" creationId="{0467BE54-A621-FA83-AB16-96DB363EE104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3" creationId="{64D49113-9017-0003-7B52-6BD5F3FC7CFD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4" creationId="{1C0B5CD1-B9E8-7A42-D925-B6978DD674A5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5" creationId="{343B295C-B15B-30BB-93B8-3943AF820DB2}"/>
          </ac:spMkLst>
        </pc:spChg>
        <pc:spChg chg="mod">
          <ac:chgData name="Suter, Fred" userId="987d2bb9-aecc-47e0-8253-36b2f6e4f3d3" providerId="ADAL" clId="{97465936-4121-4E52-947D-A31E950626E3}" dt="2023-09-05T18:55:57.127" v="1742"/>
          <ac:spMkLst>
            <pc:docMk/>
            <pc:sldMk cId="1020622496" sldId="268"/>
            <ac:spMk id="36" creationId="{23DEBC7E-995E-1933-3AA8-8661DAE5205B}"/>
          </ac:spMkLst>
        </pc:spChg>
        <pc:spChg chg="add mod ord">
          <ac:chgData name="Suter, Fred" userId="987d2bb9-aecc-47e0-8253-36b2f6e4f3d3" providerId="ADAL" clId="{97465936-4121-4E52-947D-A31E950626E3}" dt="2023-09-05T18:56:49.599" v="1753" actId="167"/>
          <ac:spMkLst>
            <pc:docMk/>
            <pc:sldMk cId="1020622496" sldId="268"/>
            <ac:spMk id="39" creationId="{F433B465-7AB6-417C-8632-3A4159CEF19D}"/>
          </ac:spMkLst>
        </pc:spChg>
        <pc:spChg chg="del mod topLvl">
          <ac:chgData name="Suter, Fred" userId="987d2bb9-aecc-47e0-8253-36b2f6e4f3d3" providerId="ADAL" clId="{97465936-4121-4E52-947D-A31E950626E3}" dt="2023-09-05T18:59:10.367" v="1773" actId="478"/>
          <ac:spMkLst>
            <pc:docMk/>
            <pc:sldMk cId="1020622496" sldId="268"/>
            <ac:spMk id="44" creationId="{D58A1DBE-54A9-6BFC-814C-5C2650CDFEED}"/>
          </ac:spMkLst>
        </pc:spChg>
        <pc:spChg chg="add del mod">
          <ac:chgData name="Suter, Fred" userId="987d2bb9-aecc-47e0-8253-36b2f6e4f3d3" providerId="ADAL" clId="{97465936-4121-4E52-947D-A31E950626E3}" dt="2023-09-05T20:06:36.858" v="2371" actId="478"/>
          <ac:spMkLst>
            <pc:docMk/>
            <pc:sldMk cId="1020622496" sldId="268"/>
            <ac:spMk id="60" creationId="{EFE26B48-111E-8506-D120-B1B7408E4B36}"/>
          </ac:spMkLst>
        </pc:spChg>
        <pc:spChg chg="add mod">
          <ac:chgData name="Suter, Fred" userId="987d2bb9-aecc-47e0-8253-36b2f6e4f3d3" providerId="ADAL" clId="{97465936-4121-4E52-947D-A31E950626E3}" dt="2023-09-09T18:50:08.792" v="4758" actId="12"/>
          <ac:spMkLst>
            <pc:docMk/>
            <pc:sldMk cId="1020622496" sldId="268"/>
            <ac:spMk id="61" creationId="{735DF5F5-B1E8-3DF9-AF2D-BB554FD294F8}"/>
          </ac:spMkLst>
        </pc:spChg>
        <pc:grpChg chg="add del mod">
          <ac:chgData name="Suter, Fred" userId="987d2bb9-aecc-47e0-8253-36b2f6e4f3d3" providerId="ADAL" clId="{97465936-4121-4E52-947D-A31E950626E3}" dt="2023-09-05T18:56:02.510" v="1745" actId="21"/>
          <ac:grpSpMkLst>
            <pc:docMk/>
            <pc:sldMk cId="1020622496" sldId="268"/>
            <ac:grpSpMk id="4" creationId="{05084632-4FE1-1421-272E-8AC60A97B57E}"/>
          </ac:grpSpMkLst>
        </pc:grpChg>
        <pc:grpChg chg="add del mod">
          <ac:chgData name="Suter, Fred" userId="987d2bb9-aecc-47e0-8253-36b2f6e4f3d3" providerId="ADAL" clId="{97465936-4121-4E52-947D-A31E950626E3}" dt="2023-09-05T18:55:59.258" v="1743"/>
          <ac:grpSpMkLst>
            <pc:docMk/>
            <pc:sldMk cId="1020622496" sldId="268"/>
            <ac:grpSpMk id="23" creationId="{20C8DF3C-447C-17A0-C72B-030C033F9B3E}"/>
          </ac:grpSpMkLst>
        </pc:grpChg>
        <pc:grpChg chg="add del mod">
          <ac:chgData name="Suter, Fred" userId="987d2bb9-aecc-47e0-8253-36b2f6e4f3d3" providerId="ADAL" clId="{97465936-4121-4E52-947D-A31E950626E3}" dt="2023-09-05T18:59:10.367" v="1773" actId="478"/>
          <ac:grpSpMkLst>
            <pc:docMk/>
            <pc:sldMk cId="1020622496" sldId="268"/>
            <ac:grpSpMk id="42" creationId="{BC979203-C62C-6022-B6F2-4CAFD4DA9340}"/>
          </ac:grpSpMkLst>
        </pc:grpChg>
        <pc:picChg chg="mod">
          <ac:chgData name="Suter, Fred" userId="987d2bb9-aecc-47e0-8253-36b2f6e4f3d3" providerId="ADAL" clId="{97465936-4121-4E52-947D-A31E950626E3}" dt="2023-09-05T18:54:17.142" v="1726"/>
          <ac:picMkLst>
            <pc:docMk/>
            <pc:sldMk cId="1020622496" sldId="268"/>
            <ac:picMk id="8" creationId="{EE462894-692E-3E94-7236-32FC5B65FAD6}"/>
          </ac:picMkLst>
        </pc:picChg>
        <pc:picChg chg="mod">
          <ac:chgData name="Suter, Fred" userId="987d2bb9-aecc-47e0-8253-36b2f6e4f3d3" providerId="ADAL" clId="{97465936-4121-4E52-947D-A31E950626E3}" dt="2023-09-05T18:55:57.127" v="1742"/>
          <ac:picMkLst>
            <pc:docMk/>
            <pc:sldMk cId="1020622496" sldId="268"/>
            <ac:picMk id="25" creationId="{69F9A56B-C1B4-7EF9-59C8-21DA8F43247A}"/>
          </ac:picMkLst>
        </pc:picChg>
        <pc:picChg chg="add mod">
          <ac:chgData name="Suter, Fred" userId="987d2bb9-aecc-47e0-8253-36b2f6e4f3d3" providerId="ADAL" clId="{97465936-4121-4E52-947D-A31E950626E3}" dt="2023-09-05T18:57:42.766" v="1759" actId="14100"/>
          <ac:picMkLst>
            <pc:docMk/>
            <pc:sldMk cId="1020622496" sldId="268"/>
            <ac:picMk id="37" creationId="{A99EAEF7-2A38-465C-B87E-3C4538BE6646}"/>
          </ac:picMkLst>
        </pc:picChg>
        <pc:picChg chg="add del mod ord">
          <ac:chgData name="Suter, Fred" userId="987d2bb9-aecc-47e0-8253-36b2f6e4f3d3" providerId="ADAL" clId="{97465936-4121-4E52-947D-A31E950626E3}" dt="2023-09-05T19:06:27.517" v="1808" actId="478"/>
          <ac:picMkLst>
            <pc:docMk/>
            <pc:sldMk cId="1020622496" sldId="268"/>
            <ac:picMk id="38" creationId="{DF9A059D-E079-9CD1-6E4A-14F719BB884A}"/>
          </ac:picMkLst>
        </pc:picChg>
        <pc:picChg chg="add mod modCrop">
          <ac:chgData name="Suter, Fred" userId="987d2bb9-aecc-47e0-8253-36b2f6e4f3d3" providerId="ADAL" clId="{97465936-4121-4E52-947D-A31E950626E3}" dt="2023-09-05T19:00:16.386" v="1787" actId="1076"/>
          <ac:picMkLst>
            <pc:docMk/>
            <pc:sldMk cId="1020622496" sldId="268"/>
            <ac:picMk id="40" creationId="{DEFF11B8-9B9F-53BF-B832-A9177900E30D}"/>
          </ac:picMkLst>
        </pc:picChg>
        <pc:picChg chg="add del mod modCrop">
          <ac:chgData name="Suter, Fred" userId="987d2bb9-aecc-47e0-8253-36b2f6e4f3d3" providerId="ADAL" clId="{97465936-4121-4E52-947D-A31E950626E3}" dt="2023-09-05T18:58:54.139" v="1771" actId="478"/>
          <ac:picMkLst>
            <pc:docMk/>
            <pc:sldMk cId="1020622496" sldId="268"/>
            <ac:picMk id="41" creationId="{C7775AEA-06E0-B68C-CA83-2668F4C6D5EE}"/>
          </ac:picMkLst>
        </pc:picChg>
        <pc:picChg chg="mod topLvl modCrop">
          <ac:chgData name="Suter, Fred" userId="987d2bb9-aecc-47e0-8253-36b2f6e4f3d3" providerId="ADAL" clId="{97465936-4121-4E52-947D-A31E950626E3}" dt="2023-09-05T19:00:19.011" v="1788" actId="1076"/>
          <ac:picMkLst>
            <pc:docMk/>
            <pc:sldMk cId="1020622496" sldId="268"/>
            <ac:picMk id="43" creationId="{3C87C7EA-5ADF-E4D7-BA19-ED7799C7DACC}"/>
          </ac:picMkLst>
        </pc:picChg>
        <pc:picChg chg="add mod">
          <ac:chgData name="Suter, Fred" userId="987d2bb9-aecc-47e0-8253-36b2f6e4f3d3" providerId="ADAL" clId="{97465936-4121-4E52-947D-A31E950626E3}" dt="2023-09-05T19:00:21.444" v="1789" actId="1076"/>
          <ac:picMkLst>
            <pc:docMk/>
            <pc:sldMk cId="1020622496" sldId="268"/>
            <ac:picMk id="45" creationId="{CA1652AF-17F3-6FAB-4DC7-71A66F059241}"/>
          </ac:picMkLst>
        </pc:picChg>
        <pc:picChg chg="add del mod">
          <ac:chgData name="Suter, Fred" userId="987d2bb9-aecc-47e0-8253-36b2f6e4f3d3" providerId="ADAL" clId="{97465936-4121-4E52-947D-A31E950626E3}" dt="2023-09-05T19:06:29.206" v="1809" actId="478"/>
          <ac:picMkLst>
            <pc:docMk/>
            <pc:sldMk cId="1020622496" sldId="268"/>
            <ac:picMk id="58" creationId="{AE9490EB-A605-B9CD-D4B2-4A038CA565C9}"/>
          </ac:picMkLst>
        </pc:picChg>
        <pc:picChg chg="add mod">
          <ac:chgData name="Suter, Fred" userId="987d2bb9-aecc-47e0-8253-36b2f6e4f3d3" providerId="ADAL" clId="{97465936-4121-4E52-947D-A31E950626E3}" dt="2023-09-05T19:06:29.736" v="1810"/>
          <ac:picMkLst>
            <pc:docMk/>
            <pc:sldMk cId="1020622496" sldId="268"/>
            <ac:picMk id="59" creationId="{6E105DDC-204E-FF96-9324-4527138DED0D}"/>
          </ac:picMkLst>
        </pc:picChg>
        <pc:cxnChg chg="add mod">
          <ac:chgData name="Suter, Fred" userId="987d2bb9-aecc-47e0-8253-36b2f6e4f3d3" providerId="ADAL" clId="{97465936-4121-4E52-947D-A31E950626E3}" dt="2023-09-05T19:01:31.447" v="1801" actId="14100"/>
          <ac:cxnSpMkLst>
            <pc:docMk/>
            <pc:sldMk cId="1020622496" sldId="268"/>
            <ac:cxnSpMk id="47" creationId="{4911816D-550C-9EEC-95CA-D4395D1DBC2C}"/>
          </ac:cxnSpMkLst>
        </pc:cxnChg>
        <pc:cxnChg chg="add">
          <ac:chgData name="Suter, Fred" userId="987d2bb9-aecc-47e0-8253-36b2f6e4f3d3" providerId="ADAL" clId="{97465936-4121-4E52-947D-A31E950626E3}" dt="2023-09-05T19:01:01.212" v="1796" actId="11529"/>
          <ac:cxnSpMkLst>
            <pc:docMk/>
            <pc:sldMk cId="1020622496" sldId="268"/>
            <ac:cxnSpMk id="52" creationId="{08880F92-9BFA-E8EF-167E-262E3CF278D2}"/>
          </ac:cxnSpMkLst>
        </pc:cxnChg>
        <pc:cxnChg chg="add mod">
          <ac:chgData name="Suter, Fred" userId="987d2bb9-aecc-47e0-8253-36b2f6e4f3d3" providerId="ADAL" clId="{97465936-4121-4E52-947D-A31E950626E3}" dt="2023-09-05T19:01:23.719" v="1799" actId="14100"/>
          <ac:cxnSpMkLst>
            <pc:docMk/>
            <pc:sldMk cId="1020622496" sldId="268"/>
            <ac:cxnSpMk id="54" creationId="{271F5ECB-B4F1-58FB-5791-BAB9AEE917C6}"/>
          </ac:cxnSpMkLst>
        </pc:cxnChg>
      </pc:sldChg>
      <pc:sldChg chg="addSp delSp modSp mod">
        <pc:chgData name="Suter, Fred" userId="987d2bb9-aecc-47e0-8253-36b2f6e4f3d3" providerId="ADAL" clId="{97465936-4121-4E52-947D-A31E950626E3}" dt="2023-09-09T18:36:25.169" v="4604" actId="1036"/>
        <pc:sldMkLst>
          <pc:docMk/>
          <pc:sldMk cId="3698982008" sldId="269"/>
        </pc:sldMkLst>
        <pc:spChg chg="del">
          <ac:chgData name="Suter, Fred" userId="987d2bb9-aecc-47e0-8253-36b2f6e4f3d3" providerId="ADAL" clId="{97465936-4121-4E52-947D-A31E950626E3}" dt="2023-09-05T20:05:58.186" v="2367" actId="478"/>
          <ac:spMkLst>
            <pc:docMk/>
            <pc:sldMk cId="3698982008" sldId="269"/>
            <ac:spMk id="3" creationId="{710DC87D-1862-2085-5145-D7EC76C87902}"/>
          </ac:spMkLst>
        </pc:spChg>
        <pc:spChg chg="add del mod">
          <ac:chgData name="Suter, Fred" userId="987d2bb9-aecc-47e0-8253-36b2f6e4f3d3" providerId="ADAL" clId="{97465936-4121-4E52-947D-A31E950626E3}" dt="2023-08-25T12:47:14.047" v="423" actId="478"/>
          <ac:spMkLst>
            <pc:docMk/>
            <pc:sldMk cId="3698982008" sldId="269"/>
            <ac:spMk id="4" creationId="{45074D25-CAB7-1BC5-19E7-4CFCE42D54E3}"/>
          </ac:spMkLst>
        </pc:spChg>
        <pc:spChg chg="add mod">
          <ac:chgData name="Suter, Fred" userId="987d2bb9-aecc-47e0-8253-36b2f6e4f3d3" providerId="ADAL" clId="{97465936-4121-4E52-947D-A31E950626E3}" dt="2023-09-05T19:35:40.798" v="1916"/>
          <ac:spMkLst>
            <pc:docMk/>
            <pc:sldMk cId="3698982008" sldId="269"/>
            <ac:spMk id="4" creationId="{B7E4DAF5-3176-3673-89C2-99DB36D6237E}"/>
          </ac:spMkLst>
        </pc:spChg>
        <pc:spChg chg="add del mod">
          <ac:chgData name="Suter, Fred" userId="987d2bb9-aecc-47e0-8253-36b2f6e4f3d3" providerId="ADAL" clId="{97465936-4121-4E52-947D-A31E950626E3}" dt="2023-09-06T20:35:48.943" v="3621" actId="478"/>
          <ac:spMkLst>
            <pc:docMk/>
            <pc:sldMk cId="3698982008" sldId="269"/>
            <ac:spMk id="5" creationId="{1DA92314-73CA-F5FF-21D3-1CEB694D5EB4}"/>
          </ac:spMkLst>
        </pc:spChg>
        <pc:spChg chg="add del mod">
          <ac:chgData name="Suter, Fred" userId="987d2bb9-aecc-47e0-8253-36b2f6e4f3d3" providerId="ADAL" clId="{97465936-4121-4E52-947D-A31E950626E3}" dt="2023-09-05T19:11:13.534" v="1811" actId="478"/>
          <ac:spMkLst>
            <pc:docMk/>
            <pc:sldMk cId="3698982008" sldId="269"/>
            <ac:spMk id="6" creationId="{706AA375-DF0B-12DB-920A-5738AE6A573A}"/>
          </ac:spMkLst>
        </pc:spChg>
        <pc:spChg chg="del mod topLvl">
          <ac:chgData name="Suter, Fred" userId="987d2bb9-aecc-47e0-8253-36b2f6e4f3d3" providerId="ADAL" clId="{97465936-4121-4E52-947D-A31E950626E3}" dt="2023-09-05T19:14:45.537" v="1818" actId="478"/>
          <ac:spMkLst>
            <pc:docMk/>
            <pc:sldMk cId="3698982008" sldId="269"/>
            <ac:spMk id="8" creationId="{62C767C7-0E2A-4000-A5CB-A967CF794999}"/>
          </ac:spMkLst>
        </pc:spChg>
        <pc:spChg chg="add mod">
          <ac:chgData name="Suter, Fred" userId="987d2bb9-aecc-47e0-8253-36b2f6e4f3d3" providerId="ADAL" clId="{97465936-4121-4E52-947D-A31E950626E3}" dt="2023-09-05T19:35:19.578" v="1914" actId="1035"/>
          <ac:spMkLst>
            <pc:docMk/>
            <pc:sldMk cId="3698982008" sldId="269"/>
            <ac:spMk id="12" creationId="{E4048B84-9799-FCD6-F73D-FE7162AFE14B}"/>
          </ac:spMkLst>
        </pc:spChg>
        <pc:spChg chg="add mod ord">
          <ac:chgData name="Suter, Fred" userId="987d2bb9-aecc-47e0-8253-36b2f6e4f3d3" providerId="ADAL" clId="{97465936-4121-4E52-947D-A31E950626E3}" dt="2023-09-05T19:41:07.037" v="2225" actId="1037"/>
          <ac:spMkLst>
            <pc:docMk/>
            <pc:sldMk cId="3698982008" sldId="269"/>
            <ac:spMk id="14" creationId="{1C44D5F7-99A5-9F18-D328-80F8F29C909F}"/>
          </ac:spMkLst>
        </pc:spChg>
        <pc:spChg chg="add del mod">
          <ac:chgData name="Suter, Fred" userId="987d2bb9-aecc-47e0-8253-36b2f6e4f3d3" providerId="ADAL" clId="{97465936-4121-4E52-947D-A31E950626E3}" dt="2023-09-05T19:47:13.068" v="2233" actId="21"/>
          <ac:spMkLst>
            <pc:docMk/>
            <pc:sldMk cId="3698982008" sldId="269"/>
            <ac:spMk id="17" creationId="{2F8C2BD9-E80E-318F-4AEC-32BECB30B195}"/>
          </ac:spMkLst>
        </pc:spChg>
        <pc:spChg chg="add mod">
          <ac:chgData name="Suter, Fred" userId="987d2bb9-aecc-47e0-8253-36b2f6e4f3d3" providerId="ADAL" clId="{97465936-4121-4E52-947D-A31E950626E3}" dt="2023-09-05T19:48:14.160" v="2318" actId="404"/>
          <ac:spMkLst>
            <pc:docMk/>
            <pc:sldMk cId="3698982008" sldId="269"/>
            <ac:spMk id="18" creationId="{44FCCAD0-C978-7873-171D-08C5BC64109D}"/>
          </ac:spMkLst>
        </pc:spChg>
        <pc:spChg chg="add del mod">
          <ac:chgData name="Suter, Fred" userId="987d2bb9-aecc-47e0-8253-36b2f6e4f3d3" providerId="ADAL" clId="{97465936-4121-4E52-947D-A31E950626E3}" dt="2023-09-05T20:07:02.683" v="2379" actId="478"/>
          <ac:spMkLst>
            <pc:docMk/>
            <pc:sldMk cId="3698982008" sldId="269"/>
            <ac:spMk id="19" creationId="{A8AF59F8-50AA-F353-ED32-313C4CFABF14}"/>
          </ac:spMkLst>
        </pc:spChg>
        <pc:spChg chg="add mod">
          <ac:chgData name="Suter, Fred" userId="987d2bb9-aecc-47e0-8253-36b2f6e4f3d3" providerId="ADAL" clId="{97465936-4121-4E52-947D-A31E950626E3}" dt="2023-09-09T17:31:46.599" v="3742" actId="404"/>
          <ac:spMkLst>
            <pc:docMk/>
            <pc:sldMk cId="3698982008" sldId="269"/>
            <ac:spMk id="20" creationId="{2363F881-275C-84C1-D9B8-24993175549D}"/>
          </ac:spMkLst>
        </pc:spChg>
        <pc:spChg chg="add mod">
          <ac:chgData name="Suter, Fred" userId="987d2bb9-aecc-47e0-8253-36b2f6e4f3d3" providerId="ADAL" clId="{97465936-4121-4E52-947D-A31E950626E3}" dt="2023-09-05T20:19:56.468" v="2692" actId="1036"/>
          <ac:spMkLst>
            <pc:docMk/>
            <pc:sldMk cId="3698982008" sldId="269"/>
            <ac:spMk id="23" creationId="{65C795ED-3807-1393-2FEB-581FD9348EBB}"/>
          </ac:spMkLst>
        </pc:spChg>
        <pc:spChg chg="add mod">
          <ac:chgData name="Suter, Fred" userId="987d2bb9-aecc-47e0-8253-36b2f6e4f3d3" providerId="ADAL" clId="{97465936-4121-4E52-947D-A31E950626E3}" dt="2023-09-09T18:36:25.169" v="4604" actId="1036"/>
          <ac:spMkLst>
            <pc:docMk/>
            <pc:sldMk cId="3698982008" sldId="269"/>
            <ac:spMk id="24" creationId="{1A72BDFF-A8FE-CB8A-7AAC-489F49D65BFF}"/>
          </ac:spMkLst>
        </pc:spChg>
        <pc:grpChg chg="add del mod">
          <ac:chgData name="Suter, Fred" userId="987d2bb9-aecc-47e0-8253-36b2f6e4f3d3" providerId="ADAL" clId="{97465936-4121-4E52-947D-A31E950626E3}" dt="2023-09-05T19:14:45.537" v="1818" actId="478"/>
          <ac:grpSpMkLst>
            <pc:docMk/>
            <pc:sldMk cId="3698982008" sldId="269"/>
            <ac:grpSpMk id="7" creationId="{6FFE3A42-C1B8-20EB-805A-C31B67679F72}"/>
          </ac:grpSpMkLst>
        </pc:grpChg>
        <pc:picChg chg="del mod topLvl">
          <ac:chgData name="Suter, Fred" userId="987d2bb9-aecc-47e0-8253-36b2f6e4f3d3" providerId="ADAL" clId="{97465936-4121-4E52-947D-A31E950626E3}" dt="2023-09-05T19:14:50.570" v="1820" actId="21"/>
          <ac:picMkLst>
            <pc:docMk/>
            <pc:sldMk cId="3698982008" sldId="269"/>
            <ac:picMk id="9" creationId="{1F20E1B7-8DD1-8F41-A3F6-9461A9EA2524}"/>
          </ac:picMkLst>
        </pc:picChg>
        <pc:picChg chg="add mod">
          <ac:chgData name="Suter, Fred" userId="987d2bb9-aecc-47e0-8253-36b2f6e4f3d3" providerId="ADAL" clId="{97465936-4121-4E52-947D-A31E950626E3}" dt="2023-09-05T19:35:19.578" v="1914" actId="1035"/>
          <ac:picMkLst>
            <pc:docMk/>
            <pc:sldMk cId="3698982008" sldId="269"/>
            <ac:picMk id="10" creationId="{044DBFB2-C081-25BA-DE3C-A977DE7C1894}"/>
          </ac:picMkLst>
        </pc:picChg>
        <pc:picChg chg="add del mod">
          <ac:chgData name="Suter, Fred" userId="987d2bb9-aecc-47e0-8253-36b2f6e4f3d3" providerId="ADAL" clId="{97465936-4121-4E52-947D-A31E950626E3}" dt="2023-09-05T19:18:27.575" v="1837" actId="21"/>
          <ac:picMkLst>
            <pc:docMk/>
            <pc:sldMk cId="3698982008" sldId="269"/>
            <ac:picMk id="11" creationId="{4C8D659D-9F87-3B07-902D-92AE1C8070A0}"/>
          </ac:picMkLst>
        </pc:picChg>
        <pc:picChg chg="add mod">
          <ac:chgData name="Suter, Fred" userId="987d2bb9-aecc-47e0-8253-36b2f6e4f3d3" providerId="ADAL" clId="{97465936-4121-4E52-947D-A31E950626E3}" dt="2023-09-05T19:41:07.037" v="2225" actId="1037"/>
          <ac:picMkLst>
            <pc:docMk/>
            <pc:sldMk cId="3698982008" sldId="269"/>
            <ac:picMk id="15" creationId="{1481A710-2E31-E720-E7AB-67885E61C368}"/>
          </ac:picMkLst>
        </pc:picChg>
        <pc:picChg chg="add mod">
          <ac:chgData name="Suter, Fred" userId="987d2bb9-aecc-47e0-8253-36b2f6e4f3d3" providerId="ADAL" clId="{97465936-4121-4E52-947D-A31E950626E3}" dt="2023-09-05T20:19:15.299" v="2649" actId="1035"/>
          <ac:picMkLst>
            <pc:docMk/>
            <pc:sldMk cId="3698982008" sldId="269"/>
            <ac:picMk id="21" creationId="{7229F323-13A3-7807-75E3-B54EE9BF3E3F}"/>
          </ac:picMkLst>
        </pc:picChg>
        <pc:picChg chg="add mod">
          <ac:chgData name="Suter, Fred" userId="987d2bb9-aecc-47e0-8253-36b2f6e4f3d3" providerId="ADAL" clId="{97465936-4121-4E52-947D-A31E950626E3}" dt="2023-09-05T20:19:50.790" v="2680" actId="1035"/>
          <ac:picMkLst>
            <pc:docMk/>
            <pc:sldMk cId="3698982008" sldId="269"/>
            <ac:picMk id="22" creationId="{AE9CEB44-17B3-CF1F-E801-A108F41E6CF6}"/>
          </ac:picMkLst>
        </pc:picChg>
      </pc:sldChg>
      <pc:sldChg chg="addSp delSp modSp add del mod">
        <pc:chgData name="Suter, Fred" userId="987d2bb9-aecc-47e0-8253-36b2f6e4f3d3" providerId="ADAL" clId="{97465936-4121-4E52-947D-A31E950626E3}" dt="2023-09-12T18:29:16.327" v="7307" actId="1035"/>
        <pc:sldMkLst>
          <pc:docMk/>
          <pc:sldMk cId="769800819" sldId="270"/>
        </pc:sldMkLst>
        <pc:spChg chg="del">
          <ac:chgData name="Suter, Fred" userId="987d2bb9-aecc-47e0-8253-36b2f6e4f3d3" providerId="ADAL" clId="{97465936-4121-4E52-947D-A31E950626E3}" dt="2023-09-05T20:06:02.757" v="2369" actId="478"/>
          <ac:spMkLst>
            <pc:docMk/>
            <pc:sldMk cId="769800819" sldId="270"/>
            <ac:spMk id="3" creationId="{710DC87D-1862-2085-5145-D7EC76C87902}"/>
          </ac:spMkLst>
        </pc:spChg>
        <pc:spChg chg="add del mod">
          <ac:chgData name="Suter, Fred" userId="987d2bb9-aecc-47e0-8253-36b2f6e4f3d3" providerId="ADAL" clId="{97465936-4121-4E52-947D-A31E950626E3}" dt="2023-08-25T12:47:17.515" v="424" actId="478"/>
          <ac:spMkLst>
            <pc:docMk/>
            <pc:sldMk cId="769800819" sldId="270"/>
            <ac:spMk id="4" creationId="{6B8B7154-56C3-7B89-BD1F-C2EFAA525438}"/>
          </ac:spMkLst>
        </pc:spChg>
        <pc:spChg chg="add mod">
          <ac:chgData name="Suter, Fred" userId="987d2bb9-aecc-47e0-8253-36b2f6e4f3d3" providerId="ADAL" clId="{97465936-4121-4E52-947D-A31E950626E3}" dt="2023-09-05T19:11:28.264" v="1816"/>
          <ac:spMkLst>
            <pc:docMk/>
            <pc:sldMk cId="769800819" sldId="270"/>
            <ac:spMk id="4" creationId="{D6A9B86D-9C47-E0D0-7249-644720655CAA}"/>
          </ac:spMkLst>
        </pc:spChg>
        <pc:spChg chg="add del mod">
          <ac:chgData name="Suter, Fred" userId="987d2bb9-aecc-47e0-8253-36b2f6e4f3d3" providerId="ADAL" clId="{97465936-4121-4E52-947D-A31E950626E3}" dt="2023-09-06T20:36:56.782" v="3651" actId="478"/>
          <ac:spMkLst>
            <pc:docMk/>
            <pc:sldMk cId="769800819" sldId="270"/>
            <ac:spMk id="5" creationId="{55B247EB-D53D-27C4-BD2B-39BFF892E940}"/>
          </ac:spMkLst>
        </pc:spChg>
        <pc:spChg chg="add del mod">
          <ac:chgData name="Suter, Fred" userId="987d2bb9-aecc-47e0-8253-36b2f6e4f3d3" providerId="ADAL" clId="{97465936-4121-4E52-947D-A31E950626E3}" dt="2023-09-05T19:11:19.493" v="1814" actId="478"/>
          <ac:spMkLst>
            <pc:docMk/>
            <pc:sldMk cId="769800819" sldId="270"/>
            <ac:spMk id="6" creationId="{247A6C84-5F34-13E4-0EDB-7B719E0C7239}"/>
          </ac:spMkLst>
        </pc:spChg>
        <pc:spChg chg="add mod">
          <ac:chgData name="Suter, Fred" userId="987d2bb9-aecc-47e0-8253-36b2f6e4f3d3" providerId="ADAL" clId="{97465936-4121-4E52-947D-A31E950626E3}" dt="2023-09-12T18:28:24.243" v="7290" actId="113"/>
          <ac:spMkLst>
            <pc:docMk/>
            <pc:sldMk cId="769800819" sldId="270"/>
            <ac:spMk id="6" creationId="{704C2FB2-0E86-7858-A891-79AF360F6F94}"/>
          </ac:spMkLst>
        </pc:spChg>
        <pc:spChg chg="add mod">
          <ac:chgData name="Suter, Fred" userId="987d2bb9-aecc-47e0-8253-36b2f6e4f3d3" providerId="ADAL" clId="{97465936-4121-4E52-947D-A31E950626E3}" dt="2023-09-12T18:29:16.327" v="7307" actId="1035"/>
          <ac:spMkLst>
            <pc:docMk/>
            <pc:sldMk cId="769800819" sldId="270"/>
            <ac:spMk id="8" creationId="{DC643CA5-81F9-71C4-63F2-D5FF67750F47}"/>
          </ac:spMkLst>
        </pc:spChg>
        <pc:spChg chg="add del mod">
          <ac:chgData name="Suter, Fred" userId="987d2bb9-aecc-47e0-8253-36b2f6e4f3d3" providerId="ADAL" clId="{97465936-4121-4E52-947D-A31E950626E3}" dt="2023-09-05T20:07:06.763" v="2380" actId="478"/>
          <ac:spMkLst>
            <pc:docMk/>
            <pc:sldMk cId="769800819" sldId="270"/>
            <ac:spMk id="8" creationId="{E006641C-DAF1-D875-D62F-855A42C11DED}"/>
          </ac:spMkLst>
        </pc:spChg>
        <pc:spChg chg="add mod">
          <ac:chgData name="Suter, Fred" userId="987d2bb9-aecc-47e0-8253-36b2f6e4f3d3" providerId="ADAL" clId="{97465936-4121-4E52-947D-A31E950626E3}" dt="2023-09-12T18:10:07.628" v="6616" actId="12"/>
          <ac:spMkLst>
            <pc:docMk/>
            <pc:sldMk cId="769800819" sldId="270"/>
            <ac:spMk id="9" creationId="{AC4AE05A-3C3F-B1A9-6580-FDC9D04E1086}"/>
          </ac:spMkLst>
        </pc:spChg>
        <pc:spChg chg="add mod">
          <ac:chgData name="Suter, Fred" userId="987d2bb9-aecc-47e0-8253-36b2f6e4f3d3" providerId="ADAL" clId="{97465936-4121-4E52-947D-A31E950626E3}" dt="2023-09-09T18:39:16.559" v="4635" actId="1036"/>
          <ac:spMkLst>
            <pc:docMk/>
            <pc:sldMk cId="769800819" sldId="270"/>
            <ac:spMk id="10" creationId="{82758BAB-95A5-1F6C-B02F-82D29E3F7132}"/>
          </ac:spMkLst>
        </pc:spChg>
        <pc:picChg chg="add del mod">
          <ac:chgData name="Suter, Fred" userId="987d2bb9-aecc-47e0-8253-36b2f6e4f3d3" providerId="ADAL" clId="{97465936-4121-4E52-947D-A31E950626E3}" dt="2023-09-12T18:21:21.349" v="6915" actId="478"/>
          <ac:picMkLst>
            <pc:docMk/>
            <pc:sldMk cId="769800819" sldId="270"/>
            <ac:picMk id="3" creationId="{85F4B683-0739-A22D-ABDF-0ADE35E6F7BD}"/>
          </ac:picMkLst>
        </pc:picChg>
        <pc:picChg chg="add mod">
          <ac:chgData name="Suter, Fred" userId="987d2bb9-aecc-47e0-8253-36b2f6e4f3d3" providerId="ADAL" clId="{97465936-4121-4E52-947D-A31E950626E3}" dt="2023-09-12T18:29:11.540" v="7299" actId="14100"/>
          <ac:picMkLst>
            <pc:docMk/>
            <pc:sldMk cId="769800819" sldId="270"/>
            <ac:picMk id="5" creationId="{A26B40B1-9056-44FA-4D14-5B645E9E3277}"/>
          </ac:picMkLst>
        </pc:picChg>
        <pc:picChg chg="add mod">
          <ac:chgData name="Suter, Fred" userId="987d2bb9-aecc-47e0-8253-36b2f6e4f3d3" providerId="ADAL" clId="{97465936-4121-4E52-947D-A31E950626E3}" dt="2023-09-05T19:20:19.581" v="1863" actId="1037"/>
          <ac:picMkLst>
            <pc:docMk/>
            <pc:sldMk cId="769800819" sldId="270"/>
            <ac:picMk id="7" creationId="{35F17856-DF5A-D31F-08BE-F54BF904A003}"/>
          </ac:picMkLst>
        </pc:picChg>
        <pc:picChg chg="add del mod">
          <ac:chgData name="Suter, Fred" userId="987d2bb9-aecc-47e0-8253-36b2f6e4f3d3" providerId="ADAL" clId="{97465936-4121-4E52-947D-A31E950626E3}" dt="2023-09-05T19:18:17.944" v="1833" actId="21"/>
          <ac:picMkLst>
            <pc:docMk/>
            <pc:sldMk cId="769800819" sldId="270"/>
            <ac:picMk id="2050" creationId="{3E4CBA6A-7E92-0DBF-10B5-3BE859BC52AD}"/>
          </ac:picMkLst>
        </pc:picChg>
        <pc:picChg chg="add mod">
          <ac:chgData name="Suter, Fred" userId="987d2bb9-aecc-47e0-8253-36b2f6e4f3d3" providerId="ADAL" clId="{97465936-4121-4E52-947D-A31E950626E3}" dt="2023-09-05T19:20:19.581" v="1863" actId="1037"/>
          <ac:picMkLst>
            <pc:docMk/>
            <pc:sldMk cId="769800819" sldId="270"/>
            <ac:picMk id="2052" creationId="{5D42ED75-BD46-68AB-874D-E5F79A2A127D}"/>
          </ac:picMkLst>
        </pc:picChg>
        <pc:picChg chg="add mod">
          <ac:chgData name="Suter, Fred" userId="987d2bb9-aecc-47e0-8253-36b2f6e4f3d3" providerId="ADAL" clId="{97465936-4121-4E52-947D-A31E950626E3}" dt="2023-09-09T18:20:03.004" v="4167" actId="1076"/>
          <ac:picMkLst>
            <pc:docMk/>
            <pc:sldMk cId="769800819" sldId="270"/>
            <ac:picMk id="2054" creationId="{D2F045D0-972F-344D-4B50-E5C0F0D1C030}"/>
          </ac:picMkLst>
        </pc:picChg>
      </pc:sldChg>
      <pc:sldChg chg="del mod modShow">
        <pc:chgData name="Suter, Fred" userId="987d2bb9-aecc-47e0-8253-36b2f6e4f3d3" providerId="ADAL" clId="{97465936-4121-4E52-947D-A31E950626E3}" dt="2023-09-12T13:13:54.502" v="5617" actId="2696"/>
        <pc:sldMkLst>
          <pc:docMk/>
          <pc:sldMk cId="2465938218" sldId="273"/>
        </pc:sldMkLst>
      </pc:sldChg>
      <pc:sldChg chg="addSp delSp modSp mod">
        <pc:chgData name="Suter, Fred" userId="987d2bb9-aecc-47e0-8253-36b2f6e4f3d3" providerId="ADAL" clId="{97465936-4121-4E52-947D-A31E950626E3}" dt="2023-09-12T14:54:30.659" v="6068" actId="21"/>
        <pc:sldMkLst>
          <pc:docMk/>
          <pc:sldMk cId="103750252" sldId="275"/>
        </pc:sldMkLst>
        <pc:spChg chg="del mod">
          <ac:chgData name="Suter, Fred" userId="987d2bb9-aecc-47e0-8253-36b2f6e4f3d3" providerId="ADAL" clId="{97465936-4121-4E52-947D-A31E950626E3}" dt="2023-09-05T20:08:46.894" v="2393" actId="478"/>
          <ac:spMkLst>
            <pc:docMk/>
            <pc:sldMk cId="103750252" sldId="275"/>
            <ac:spMk id="3" creationId="{57F2DA27-BE6F-D4A8-4BAB-395300283CB0}"/>
          </ac:spMkLst>
        </pc:spChg>
        <pc:spChg chg="add del mod">
          <ac:chgData name="Suter, Fred" userId="987d2bb9-aecc-47e0-8253-36b2f6e4f3d3" providerId="ADAL" clId="{97465936-4121-4E52-947D-A31E950626E3}" dt="2023-09-12T14:54:21.293" v="6066" actId="20577"/>
          <ac:spMkLst>
            <pc:docMk/>
            <pc:sldMk cId="103750252" sldId="275"/>
            <ac:spMk id="4" creationId="{015DD527-F174-6C92-F520-C52FC2CC729C}"/>
          </ac:spMkLst>
        </pc:spChg>
        <pc:spChg chg="add mod ord">
          <ac:chgData name="Suter, Fred" userId="987d2bb9-aecc-47e0-8253-36b2f6e4f3d3" providerId="ADAL" clId="{97465936-4121-4E52-947D-A31E950626E3}" dt="2023-09-11T14:32:36.068" v="5095" actId="1038"/>
          <ac:spMkLst>
            <pc:docMk/>
            <pc:sldMk cId="103750252" sldId="275"/>
            <ac:spMk id="5" creationId="{B8A976D2-08B6-E383-232C-8256BC68BDDE}"/>
          </ac:spMkLst>
        </pc:spChg>
        <pc:spChg chg="add mod ord">
          <ac:chgData name="Suter, Fred" userId="987d2bb9-aecc-47e0-8253-36b2f6e4f3d3" providerId="ADAL" clId="{97465936-4121-4E52-947D-A31E950626E3}" dt="2023-09-09T18:13:15.824" v="4103" actId="167"/>
          <ac:spMkLst>
            <pc:docMk/>
            <pc:sldMk cId="103750252" sldId="275"/>
            <ac:spMk id="6" creationId="{410E0883-348D-F534-A4E7-011591806DCB}"/>
          </ac:spMkLst>
        </pc:spChg>
        <pc:spChg chg="add del mod">
          <ac:chgData name="Suter, Fred" userId="987d2bb9-aecc-47e0-8253-36b2f6e4f3d3" providerId="ADAL" clId="{97465936-4121-4E52-947D-A31E950626E3}" dt="2023-09-09T18:13:27.992" v="4105"/>
          <ac:spMkLst>
            <pc:docMk/>
            <pc:sldMk cId="103750252" sldId="275"/>
            <ac:spMk id="7" creationId="{4A05D38B-F775-5B5D-7641-0AA43AE10B16}"/>
          </ac:spMkLst>
        </pc:spChg>
        <pc:spChg chg="add del mod">
          <ac:chgData name="Suter, Fred" userId="987d2bb9-aecc-47e0-8253-36b2f6e4f3d3" providerId="ADAL" clId="{97465936-4121-4E52-947D-A31E950626E3}" dt="2023-09-09T18:13:27.992" v="4105"/>
          <ac:spMkLst>
            <pc:docMk/>
            <pc:sldMk cId="103750252" sldId="275"/>
            <ac:spMk id="8" creationId="{0CCDC78F-BF1B-2443-21A7-6CEB5D60E28E}"/>
          </ac:spMkLst>
        </pc:spChg>
        <pc:spChg chg="add mod ord">
          <ac:chgData name="Suter, Fred" userId="987d2bb9-aecc-47e0-8253-36b2f6e4f3d3" providerId="ADAL" clId="{97465936-4121-4E52-947D-A31E950626E3}" dt="2023-09-09T18:43:23.159" v="4660" actId="14100"/>
          <ac:spMkLst>
            <pc:docMk/>
            <pc:sldMk cId="103750252" sldId="275"/>
            <ac:spMk id="9" creationId="{B0FDCCE2-2714-54B6-A0A6-CC0A4C1026B6}"/>
          </ac:spMkLst>
        </pc:spChg>
        <pc:spChg chg="add del mod">
          <ac:chgData name="Suter, Fred" userId="987d2bb9-aecc-47e0-8253-36b2f6e4f3d3" providerId="ADAL" clId="{97465936-4121-4E52-947D-A31E950626E3}" dt="2023-09-09T18:18:40.913" v="4156" actId="21"/>
          <ac:spMkLst>
            <pc:docMk/>
            <pc:sldMk cId="103750252" sldId="275"/>
            <ac:spMk id="10" creationId="{816E88E1-3329-51FE-A091-C9901380C190}"/>
          </ac:spMkLst>
        </pc:spChg>
        <pc:picChg chg="add del mod">
          <ac:chgData name="Suter, Fred" userId="987d2bb9-aecc-47e0-8253-36b2f6e4f3d3" providerId="ADAL" clId="{97465936-4121-4E52-947D-A31E950626E3}" dt="2023-09-12T14:54:30.659" v="6068" actId="21"/>
          <ac:picMkLst>
            <pc:docMk/>
            <pc:sldMk cId="103750252" sldId="275"/>
            <ac:picMk id="3" creationId="{5B843766-C215-581B-30C5-435CB007836D}"/>
          </ac:picMkLst>
        </pc:picChg>
      </pc:sldChg>
      <pc:sldChg chg="addSp delSp modSp mod">
        <pc:chgData name="Suter, Fred" userId="987d2bb9-aecc-47e0-8253-36b2f6e4f3d3" providerId="ADAL" clId="{97465936-4121-4E52-947D-A31E950626E3}" dt="2023-09-12T18:29:58.778" v="7310" actId="1038"/>
        <pc:sldMkLst>
          <pc:docMk/>
          <pc:sldMk cId="683720557" sldId="276"/>
        </pc:sldMkLst>
        <pc:spChg chg="del mod">
          <ac:chgData name="Suter, Fred" userId="987d2bb9-aecc-47e0-8253-36b2f6e4f3d3" providerId="ADAL" clId="{97465936-4121-4E52-947D-A31E950626E3}" dt="2023-09-05T20:09:30.404" v="2402" actId="478"/>
          <ac:spMkLst>
            <pc:docMk/>
            <pc:sldMk cId="683720557" sldId="276"/>
            <ac:spMk id="3" creationId="{57F2DA27-BE6F-D4A8-4BAB-395300283CB0}"/>
          </ac:spMkLst>
        </pc:spChg>
        <pc:spChg chg="add mod">
          <ac:chgData name="Suter, Fred" userId="987d2bb9-aecc-47e0-8253-36b2f6e4f3d3" providerId="ADAL" clId="{97465936-4121-4E52-947D-A31E950626E3}" dt="2023-09-12T17:59:13.947" v="6243" actId="404"/>
          <ac:spMkLst>
            <pc:docMk/>
            <pc:sldMk cId="683720557" sldId="276"/>
            <ac:spMk id="4" creationId="{13A80896-07C4-D310-E526-DB8B20DD33A3}"/>
          </ac:spMkLst>
        </pc:spChg>
        <pc:spChg chg="add mod ord">
          <ac:chgData name="Suter, Fred" userId="987d2bb9-aecc-47e0-8253-36b2f6e4f3d3" providerId="ADAL" clId="{97465936-4121-4E52-947D-A31E950626E3}" dt="2023-09-09T18:42:32.194" v="4656" actId="14100"/>
          <ac:spMkLst>
            <pc:docMk/>
            <pc:sldMk cId="683720557" sldId="276"/>
            <ac:spMk id="5" creationId="{D1C99C95-BFC2-2FFE-AF42-FD0DE2B0818A}"/>
          </ac:spMkLst>
        </pc:spChg>
        <pc:spChg chg="add mod ord">
          <ac:chgData name="Suter, Fred" userId="987d2bb9-aecc-47e0-8253-36b2f6e4f3d3" providerId="ADAL" clId="{97465936-4121-4E52-947D-A31E950626E3}" dt="2023-09-09T19:19:26.660" v="5024" actId="14100"/>
          <ac:spMkLst>
            <pc:docMk/>
            <pc:sldMk cId="683720557" sldId="276"/>
            <ac:spMk id="6" creationId="{3BB44BDE-290D-E86B-D8E1-32900BF6104B}"/>
          </ac:spMkLst>
        </pc:spChg>
        <pc:spChg chg="add mod ord">
          <ac:chgData name="Suter, Fred" userId="987d2bb9-aecc-47e0-8253-36b2f6e4f3d3" providerId="ADAL" clId="{97465936-4121-4E52-947D-A31E950626E3}" dt="2023-09-09T18:15:04.191" v="4113" actId="167"/>
          <ac:spMkLst>
            <pc:docMk/>
            <pc:sldMk cId="683720557" sldId="276"/>
            <ac:spMk id="7" creationId="{85B9F0CF-01F0-CC00-1EA0-D1FFDD66300D}"/>
          </ac:spMkLst>
        </pc:spChg>
        <pc:spChg chg="add mod">
          <ac:chgData name="Suter, Fred" userId="987d2bb9-aecc-47e0-8253-36b2f6e4f3d3" providerId="ADAL" clId="{97465936-4121-4E52-947D-A31E950626E3}" dt="2023-09-09T19:19:44.197" v="5026" actId="1076"/>
          <ac:spMkLst>
            <pc:docMk/>
            <pc:sldMk cId="683720557" sldId="276"/>
            <ac:spMk id="8" creationId="{B6C03CE0-BC24-1FB8-7330-03F6BD1E37F2}"/>
          </ac:spMkLst>
        </pc:spChg>
        <pc:spChg chg="add mod">
          <ac:chgData name="Suter, Fred" userId="987d2bb9-aecc-47e0-8253-36b2f6e4f3d3" providerId="ADAL" clId="{97465936-4121-4E52-947D-A31E950626E3}" dt="2023-09-12T18:29:58.778" v="7310" actId="1038"/>
          <ac:spMkLst>
            <pc:docMk/>
            <pc:sldMk cId="683720557" sldId="276"/>
            <ac:spMk id="10" creationId="{86D9C7EF-9D6B-10FB-F940-409E5CC2D670}"/>
          </ac:spMkLst>
        </pc:spChg>
        <pc:graphicFrameChg chg="add mod">
          <ac:chgData name="Suter, Fred" userId="987d2bb9-aecc-47e0-8253-36b2f6e4f3d3" providerId="ADAL" clId="{97465936-4121-4E52-947D-A31E950626E3}" dt="2023-09-12T14:50:42.987" v="6022" actId="1076"/>
          <ac:graphicFrameMkLst>
            <pc:docMk/>
            <pc:sldMk cId="683720557" sldId="276"/>
            <ac:graphicFrameMk id="3" creationId="{F76162FC-39A7-B7C4-4965-37CE363CF915}"/>
          </ac:graphicFrameMkLst>
        </pc:graphicFrameChg>
        <pc:picChg chg="add mod">
          <ac:chgData name="Suter, Fred" userId="987d2bb9-aecc-47e0-8253-36b2f6e4f3d3" providerId="ADAL" clId="{97465936-4121-4E52-947D-A31E950626E3}" dt="2023-09-09T19:20:02.043" v="5028" actId="1076"/>
          <ac:picMkLst>
            <pc:docMk/>
            <pc:sldMk cId="683720557" sldId="276"/>
            <ac:picMk id="9" creationId="{400DB497-48CE-7EEE-1A59-40C1C381C398}"/>
          </ac:picMkLst>
        </pc:picChg>
        <pc:picChg chg="add mod">
          <ac:chgData name="Suter, Fred" userId="987d2bb9-aecc-47e0-8253-36b2f6e4f3d3" providerId="ADAL" clId="{97465936-4121-4E52-947D-A31E950626E3}" dt="2023-09-12T14:50:40.504" v="6021" actId="1076"/>
          <ac:picMkLst>
            <pc:docMk/>
            <pc:sldMk cId="683720557" sldId="276"/>
            <ac:picMk id="11" creationId="{DF181287-36B5-1D7C-C7BB-E534F4D152EC}"/>
          </ac:picMkLst>
        </pc:picChg>
        <pc:picChg chg="add mod">
          <ac:chgData name="Suter, Fred" userId="987d2bb9-aecc-47e0-8253-36b2f6e4f3d3" providerId="ADAL" clId="{97465936-4121-4E52-947D-A31E950626E3}" dt="2023-09-09T19:20:09.631" v="5031" actId="1076"/>
          <ac:picMkLst>
            <pc:docMk/>
            <pc:sldMk cId="683720557" sldId="276"/>
            <ac:picMk id="12" creationId="{8B94747C-573B-2329-B539-3DD1543F0D2E}"/>
          </ac:picMkLst>
        </pc:picChg>
        <pc:picChg chg="add del mod">
          <ac:chgData name="Suter, Fred" userId="987d2bb9-aecc-47e0-8253-36b2f6e4f3d3" providerId="ADAL" clId="{97465936-4121-4E52-947D-A31E950626E3}" dt="2023-09-12T14:55:01.029" v="6078" actId="478"/>
          <ac:picMkLst>
            <pc:docMk/>
            <pc:sldMk cId="683720557" sldId="276"/>
            <ac:picMk id="13" creationId="{F1CE0674-308C-704D-2139-ED628F905019}"/>
          </ac:picMkLst>
        </pc:picChg>
      </pc:sldChg>
      <pc:sldChg chg="modSp mod">
        <pc:chgData name="Suter, Fred" userId="987d2bb9-aecc-47e0-8253-36b2f6e4f3d3" providerId="ADAL" clId="{97465936-4121-4E52-947D-A31E950626E3}" dt="2023-09-09T18:38:23.857" v="4625" actId="20577"/>
        <pc:sldMkLst>
          <pc:docMk/>
          <pc:sldMk cId="28601483" sldId="277"/>
        </pc:sldMkLst>
        <pc:spChg chg="mod">
          <ac:chgData name="Suter, Fred" userId="987d2bb9-aecc-47e0-8253-36b2f6e4f3d3" providerId="ADAL" clId="{97465936-4121-4E52-947D-A31E950626E3}" dt="2023-09-09T18:38:23.857" v="4625" actId="20577"/>
          <ac:spMkLst>
            <pc:docMk/>
            <pc:sldMk cId="28601483" sldId="277"/>
            <ac:spMk id="3" creationId="{BADD4499-235F-0301-25DF-0A62B4BF5513}"/>
          </ac:spMkLst>
        </pc:spChg>
      </pc:sldChg>
      <pc:sldChg chg="modSp mod">
        <pc:chgData name="Suter, Fred" userId="987d2bb9-aecc-47e0-8253-36b2f6e4f3d3" providerId="ADAL" clId="{97465936-4121-4E52-947D-A31E950626E3}" dt="2023-09-06T20:50:32.288" v="3734" actId="20577"/>
        <pc:sldMkLst>
          <pc:docMk/>
          <pc:sldMk cId="1158523614" sldId="278"/>
        </pc:sldMkLst>
        <pc:spChg chg="mod">
          <ac:chgData name="Suter, Fred" userId="987d2bb9-aecc-47e0-8253-36b2f6e4f3d3" providerId="ADAL" clId="{97465936-4121-4E52-947D-A31E950626E3}" dt="2023-09-06T20:50:32.288" v="3734" actId="20577"/>
          <ac:spMkLst>
            <pc:docMk/>
            <pc:sldMk cId="1158523614" sldId="278"/>
            <ac:spMk id="6" creationId="{B435324B-632E-3396-63B0-0D0548E645D0}"/>
          </ac:spMkLst>
        </pc:spChg>
      </pc:sldChg>
      <pc:sldChg chg="addSp delSp modSp new mod ord addAnim delAnim modAnim modShow">
        <pc:chgData name="Suter, Fred" userId="987d2bb9-aecc-47e0-8253-36b2f6e4f3d3" providerId="ADAL" clId="{97465936-4121-4E52-947D-A31E950626E3}" dt="2023-09-12T18:12:09.372" v="6628"/>
        <pc:sldMkLst>
          <pc:docMk/>
          <pc:sldMk cId="1594145155" sldId="279"/>
        </pc:sldMkLst>
        <pc:spChg chg="del">
          <ac:chgData name="Suter, Fred" userId="987d2bb9-aecc-47e0-8253-36b2f6e4f3d3" providerId="ADAL" clId="{97465936-4121-4E52-947D-A31E950626E3}" dt="2023-09-12T18:11:26.343" v="6621" actId="478"/>
          <ac:spMkLst>
            <pc:docMk/>
            <pc:sldMk cId="1594145155" sldId="279"/>
            <ac:spMk id="2" creationId="{4AA3836C-FBDE-B0EE-B595-158DE66B9149}"/>
          </ac:spMkLst>
        </pc:spChg>
        <pc:spChg chg="del">
          <ac:chgData name="Suter, Fred" userId="987d2bb9-aecc-47e0-8253-36b2f6e4f3d3" providerId="ADAL" clId="{97465936-4121-4E52-947D-A31E950626E3}" dt="2023-09-05T18:24:03.915" v="1057" actId="478"/>
          <ac:spMkLst>
            <pc:docMk/>
            <pc:sldMk cId="1594145155" sldId="279"/>
            <ac:spMk id="3" creationId="{5E8C3F64-32E7-4AC8-DCAC-A8B21A02120A}"/>
          </ac:spMkLst>
        </pc:spChg>
        <pc:spChg chg="add del mod">
          <ac:chgData name="Suter, Fred" userId="987d2bb9-aecc-47e0-8253-36b2f6e4f3d3" providerId="ADAL" clId="{97465936-4121-4E52-947D-A31E950626E3}" dt="2023-09-12T18:11:23.880" v="6620" actId="1076"/>
          <ac:spMkLst>
            <pc:docMk/>
            <pc:sldMk cId="1594145155" sldId="279"/>
            <ac:spMk id="4" creationId="{562BE8D4-BA0D-0811-1822-058F2E96EE67}"/>
          </ac:spMkLst>
        </pc:spChg>
        <pc:spChg chg="add del mod">
          <ac:chgData name="Suter, Fred" userId="987d2bb9-aecc-47e0-8253-36b2f6e4f3d3" providerId="ADAL" clId="{97465936-4121-4E52-947D-A31E950626E3}" dt="2023-09-05T18:37:23.003" v="1502" actId="20577"/>
          <ac:spMkLst>
            <pc:docMk/>
            <pc:sldMk cId="1594145155" sldId="279"/>
            <ac:spMk id="5" creationId="{33B34154-B321-C608-63ED-C44BB850C0AE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6" creationId="{882BCD84-EC6D-CD9A-5D83-2A293A106D6E}"/>
          </ac:spMkLst>
        </pc:spChg>
        <pc:spChg chg="add del mod">
          <ac:chgData name="Suter, Fred" userId="987d2bb9-aecc-47e0-8253-36b2f6e4f3d3" providerId="ADAL" clId="{97465936-4121-4E52-947D-A31E950626E3}" dt="2023-09-05T18:27:38.473" v="1138" actId="478"/>
          <ac:spMkLst>
            <pc:docMk/>
            <pc:sldMk cId="1594145155" sldId="279"/>
            <ac:spMk id="7" creationId="{57AA1E7A-EA64-E196-A0CC-7A3D8ACC0AC3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8" creationId="{DC6E4870-CEC5-A89A-2738-E59054CBA83D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9" creationId="{ADF6501A-2E3A-080B-2FFF-1F4C12C2E3A5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10" creationId="{A0653E69-3EBF-4FB2-B8BC-D0AAF922F7C6}"/>
          </ac:spMkLst>
        </pc:spChg>
        <pc:spChg chg="add del mod">
          <ac:chgData name="Suter, Fred" userId="987d2bb9-aecc-47e0-8253-36b2f6e4f3d3" providerId="ADAL" clId="{97465936-4121-4E52-947D-A31E950626E3}" dt="2023-09-05T18:27:29.008" v="1135" actId="478"/>
          <ac:spMkLst>
            <pc:docMk/>
            <pc:sldMk cId="1594145155" sldId="279"/>
            <ac:spMk id="11" creationId="{B573799B-39E8-3516-2B2B-8255EAD2B7BB}"/>
          </ac:spMkLst>
        </pc:spChg>
        <pc:spChg chg="add del mod">
          <ac:chgData name="Suter, Fred" userId="987d2bb9-aecc-47e0-8253-36b2f6e4f3d3" providerId="ADAL" clId="{97465936-4121-4E52-947D-A31E950626E3}" dt="2023-09-05T18:32:04.595" v="1331" actId="21"/>
          <ac:spMkLst>
            <pc:docMk/>
            <pc:sldMk cId="1594145155" sldId="279"/>
            <ac:spMk id="12" creationId="{34761930-6D71-EF27-DB8D-CB9A2F94CDD7}"/>
          </ac:spMkLst>
        </pc:spChg>
        <pc:spChg chg="add del mod">
          <ac:chgData name="Suter, Fred" userId="987d2bb9-aecc-47e0-8253-36b2f6e4f3d3" providerId="ADAL" clId="{97465936-4121-4E52-947D-A31E950626E3}" dt="2023-09-05T18:27:29.008" v="1135" actId="478"/>
          <ac:spMkLst>
            <pc:docMk/>
            <pc:sldMk cId="1594145155" sldId="279"/>
            <ac:spMk id="13" creationId="{38FFE9F3-46E7-0D05-A77E-90E3FEEA29B7}"/>
          </ac:spMkLst>
        </pc:spChg>
        <pc:spChg chg="add del mod">
          <ac:chgData name="Suter, Fred" userId="987d2bb9-aecc-47e0-8253-36b2f6e4f3d3" providerId="ADAL" clId="{97465936-4121-4E52-947D-A31E950626E3}" dt="2023-09-05T18:30:28.412" v="1282" actId="478"/>
          <ac:spMkLst>
            <pc:docMk/>
            <pc:sldMk cId="1594145155" sldId="279"/>
            <ac:spMk id="14" creationId="{3A5F4BB6-1D49-9109-1849-C8C669F0B412}"/>
          </ac:spMkLst>
        </pc:spChg>
        <pc:spChg chg="add del mod">
          <ac:chgData name="Suter, Fred" userId="987d2bb9-aecc-47e0-8253-36b2f6e4f3d3" providerId="ADAL" clId="{97465936-4121-4E52-947D-A31E950626E3}" dt="2023-09-05T18:27:24.927" v="1134" actId="478"/>
          <ac:spMkLst>
            <pc:docMk/>
            <pc:sldMk cId="1594145155" sldId="279"/>
            <ac:spMk id="15" creationId="{AEBDC8DA-54F7-CC60-B41E-6AF9FC33C218}"/>
          </ac:spMkLst>
        </pc:spChg>
        <pc:spChg chg="add del mod">
          <ac:chgData name="Suter, Fred" userId="987d2bb9-aecc-47e0-8253-36b2f6e4f3d3" providerId="ADAL" clId="{97465936-4121-4E52-947D-A31E950626E3}" dt="2023-09-05T18:30:22.751" v="1280" actId="478"/>
          <ac:spMkLst>
            <pc:docMk/>
            <pc:sldMk cId="1594145155" sldId="279"/>
            <ac:spMk id="16" creationId="{316D309A-50E9-D370-E8F9-30F40D8EDB70}"/>
          </ac:spMkLst>
        </pc:spChg>
        <pc:spChg chg="add del mod">
          <ac:chgData name="Suter, Fred" userId="987d2bb9-aecc-47e0-8253-36b2f6e4f3d3" providerId="ADAL" clId="{97465936-4121-4E52-947D-A31E950626E3}" dt="2023-09-05T18:27:40.734" v="1139" actId="478"/>
          <ac:spMkLst>
            <pc:docMk/>
            <pc:sldMk cId="1594145155" sldId="279"/>
            <ac:spMk id="17" creationId="{1F1EB2F8-8F6F-6322-71A6-CECDB1A8B005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18" creationId="{023F03AE-9B68-3986-3A41-C0D137CA0397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19" creationId="{61507FC2-79C9-66BC-ADA0-C5F5B281916A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0" creationId="{34E72D24-0F50-B999-475D-4D0F7C0EF57A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1" creationId="{E81C657E-B4CD-4C6C-7FB6-C693FA9519CC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2" creationId="{935632C7-BE0A-AD31-4AA0-69C406277FC2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3" creationId="{9074A026-40D0-A180-341A-EF94B80012B9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4" creationId="{7C15F967-44A0-5F17-3CC3-47399D064FB0}"/>
          </ac:spMkLst>
        </pc:spChg>
        <pc:spChg chg="add del mod">
          <ac:chgData name="Suter, Fred" userId="987d2bb9-aecc-47e0-8253-36b2f6e4f3d3" providerId="ADAL" clId="{97465936-4121-4E52-947D-A31E950626E3}" dt="2023-09-05T18:32:04.595" v="1331" actId="21"/>
          <ac:spMkLst>
            <pc:docMk/>
            <pc:sldMk cId="1594145155" sldId="279"/>
            <ac:spMk id="25" creationId="{B6EDA31F-7FDD-7F1E-C70C-E95124C41928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6" creationId="{2E44428C-664A-51DF-D814-4C848B8FC73E}"/>
          </ac:spMkLst>
        </pc:spChg>
        <pc:spChg chg="add del mod">
          <ac:chgData name="Suter, Fred" userId="987d2bb9-aecc-47e0-8253-36b2f6e4f3d3" providerId="ADAL" clId="{97465936-4121-4E52-947D-A31E950626E3}" dt="2023-09-05T18:30:26.145" v="1281" actId="478"/>
          <ac:spMkLst>
            <pc:docMk/>
            <pc:sldMk cId="1594145155" sldId="279"/>
            <ac:spMk id="27" creationId="{BD16739E-7AEF-E839-32BF-24CB99650FA6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8" creationId="{92B9A7F7-B77C-6EBD-4A45-47A2EFF566D9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29" creationId="{120C30BB-E0C7-BF5B-FC51-378D65081659}"/>
          </ac:spMkLst>
        </pc:spChg>
        <pc:spChg chg="add del mod">
          <ac:chgData name="Suter, Fred" userId="987d2bb9-aecc-47e0-8253-36b2f6e4f3d3" providerId="ADAL" clId="{97465936-4121-4E52-947D-A31E950626E3}" dt="2023-09-05T18:35:22.783" v="1487" actId="164"/>
          <ac:spMkLst>
            <pc:docMk/>
            <pc:sldMk cId="1594145155" sldId="279"/>
            <ac:spMk id="30" creationId="{C957C636-C1CF-9603-A4AE-110E5A60A213}"/>
          </ac:spMkLst>
        </pc:spChg>
        <pc:spChg chg="add del mod ord">
          <ac:chgData name="Suter, Fred" userId="987d2bb9-aecc-47e0-8253-36b2f6e4f3d3" providerId="ADAL" clId="{97465936-4121-4E52-947D-A31E950626E3}" dt="2023-09-05T18:35:18.978" v="1486" actId="478"/>
          <ac:spMkLst>
            <pc:docMk/>
            <pc:sldMk cId="1594145155" sldId="279"/>
            <ac:spMk id="31" creationId="{AD11BF69-04DD-7141-893E-74C44D12F4F8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34" creationId="{9990A938-EF98-F6BC-43D6-0A75C5B8E499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35" creationId="{15F44D59-175F-6AD2-6FC2-A6FCABF86280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36" creationId="{AAF1AC97-79A5-7E31-2121-DFA6D6F6E61F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37" creationId="{58BBEEF7-25C3-2DC3-D07E-37E55FA34BFC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38" creationId="{839C52C2-B49D-559F-97ED-1D20FA4503CD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39" creationId="{027E0126-781E-C00D-1836-08256B797E4D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0" creationId="{6A951A23-DC89-BA8B-EA3C-821593D2CA31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1" creationId="{250BDF15-C64B-7D4F-7713-0C0E9C8E0594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2" creationId="{DB6FF329-27BD-7966-5A8D-31194FDC899F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3" creationId="{1D0B59F0-5945-9A73-1778-88508EA5F85D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4" creationId="{ED3E56A2-99AF-8226-B4D8-1391CF95155D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5" creationId="{F2B3E233-10D3-CB69-680A-57CA913DFEF6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6" creationId="{90E058A3-DC41-00FB-54B7-B3C7127D2C63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7" creationId="{920A1EDF-C1DB-16F4-0411-0D5BEB831A44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8" creationId="{6349D0B1-13E5-AE0E-0FE3-A616A97618E6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49" creationId="{2EA76AF1-2C58-E031-A68B-19E599F25541}"/>
          </ac:spMkLst>
        </pc:spChg>
        <pc:spChg chg="mod">
          <ac:chgData name="Suter, Fred" userId="987d2bb9-aecc-47e0-8253-36b2f6e4f3d3" providerId="ADAL" clId="{97465936-4121-4E52-947D-A31E950626E3}" dt="2023-09-05T18:35:24.815" v="1488"/>
          <ac:spMkLst>
            <pc:docMk/>
            <pc:sldMk cId="1594145155" sldId="279"/>
            <ac:spMk id="50" creationId="{BCFC727C-D905-EE23-FCE3-FFC1249EC70D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53" creationId="{023FF7D7-AC8E-8E36-ED62-243959F55786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55" creationId="{E6D7D0BE-BBB0-B8E6-C4CF-FA33F43575FD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56" creationId="{2625AA5F-42ED-DA0C-0A4E-1F301D92BC94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57" creationId="{9D0616C8-E8AD-129C-5A66-E1A7AE1C3099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58" creationId="{2628D757-34D1-E8CB-D21C-B2081827443F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59" creationId="{112CD92C-C790-909B-E103-D8EEB3BD1A5A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60" creationId="{722974AF-D660-C0A1-5E01-7FAFC1F5C5AF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61" creationId="{3C02371D-4813-1560-C6AE-0DB0D0B5BD8D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62" creationId="{2A0ACBF9-4C4B-E7B4-7608-4CAAF67B7F17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63" creationId="{0A654861-D6C9-9D6A-8821-2F52F8A0A52F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64" creationId="{274B3DD4-7E57-BD02-13B1-58DDF2A09A91}"/>
          </ac:spMkLst>
        </pc:spChg>
        <pc:spChg chg="mod">
          <ac:chgData name="Suter, Fred" userId="987d2bb9-aecc-47e0-8253-36b2f6e4f3d3" providerId="ADAL" clId="{97465936-4121-4E52-947D-A31E950626E3}" dt="2023-09-05T18:56:07.079" v="1746"/>
          <ac:spMkLst>
            <pc:docMk/>
            <pc:sldMk cId="1594145155" sldId="279"/>
            <ac:spMk id="65" creationId="{8253B369-000F-F482-A61F-B5C083E3EF56}"/>
          </ac:spMkLst>
        </pc:spChg>
        <pc:grpChg chg="add mod">
          <ac:chgData name="Suter, Fred" userId="987d2bb9-aecc-47e0-8253-36b2f6e4f3d3" providerId="ADAL" clId="{97465936-4121-4E52-947D-A31E950626E3}" dt="2023-09-12T18:11:32.175" v="6622" actId="1076"/>
          <ac:grpSpMkLst>
            <pc:docMk/>
            <pc:sldMk cId="1594145155" sldId="279"/>
            <ac:grpSpMk id="32" creationId="{A00D66F8-49A0-7CA1-A82D-6B1A50C02187}"/>
          </ac:grpSpMkLst>
        </pc:grpChg>
        <pc:grpChg chg="add del mod">
          <ac:chgData name="Suter, Fred" userId="987d2bb9-aecc-47e0-8253-36b2f6e4f3d3" providerId="ADAL" clId="{97465936-4121-4E52-947D-A31E950626E3}" dt="2023-09-05T18:35:27.005" v="1489"/>
          <ac:grpSpMkLst>
            <pc:docMk/>
            <pc:sldMk cId="1594145155" sldId="279"/>
            <ac:grpSpMk id="33" creationId="{ADB5FE39-850A-1885-AD17-D067046C6B16}"/>
          </ac:grpSpMkLst>
        </pc:grpChg>
        <pc:grpChg chg="add mod">
          <ac:chgData name="Suter, Fred" userId="987d2bb9-aecc-47e0-8253-36b2f6e4f3d3" providerId="ADAL" clId="{97465936-4121-4E52-947D-A31E950626E3}" dt="2023-09-05T18:56:07.079" v="1746"/>
          <ac:grpSpMkLst>
            <pc:docMk/>
            <pc:sldMk cId="1594145155" sldId="279"/>
            <ac:grpSpMk id="52" creationId="{17AF99EE-F799-83DC-E482-359998D963CA}"/>
          </ac:grpSpMkLst>
        </pc:grpChg>
        <pc:picChg chg="add del mod">
          <ac:chgData name="Suter, Fred" userId="987d2bb9-aecc-47e0-8253-36b2f6e4f3d3" providerId="ADAL" clId="{97465936-4121-4E52-947D-A31E950626E3}" dt="2023-09-05T18:35:32.465" v="1492" actId="21"/>
          <ac:picMkLst>
            <pc:docMk/>
            <pc:sldMk cId="1594145155" sldId="279"/>
            <ac:picMk id="51" creationId="{14836E19-524F-00CB-DEF9-4A0B6968EF82}"/>
          </ac:picMkLst>
        </pc:picChg>
        <pc:picChg chg="mod">
          <ac:chgData name="Suter, Fred" userId="987d2bb9-aecc-47e0-8253-36b2f6e4f3d3" providerId="ADAL" clId="{97465936-4121-4E52-947D-A31E950626E3}" dt="2023-09-05T18:56:07.079" v="1746"/>
          <ac:picMkLst>
            <pc:docMk/>
            <pc:sldMk cId="1594145155" sldId="279"/>
            <ac:picMk id="54" creationId="{57121004-1234-399E-5839-25B69595B12A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26" creationId="{F4FD0994-F05A-C66E-018F-1E7DAF379367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27" creationId="{DA83BD9E-3B6A-CFF5-A80C-FDA9A17F495F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28" creationId="{BC2A8C9A-F630-A6CC-6DA7-2D088A324965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29" creationId="{DCF4D6A0-D981-11B3-2F14-713CA596DAE1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30" creationId="{4BD49CB5-45B6-341B-4087-A5CF9ABC2190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31" creationId="{FFBAE1E1-C973-24CC-345E-ACF7945F3DB7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32" creationId="{26D22F22-C024-DB4E-6780-157E38654F5B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33" creationId="{1F8309B3-939D-5ADF-A20A-95B3323681F7}"/>
          </ac:picMkLst>
        </pc:picChg>
        <pc:picChg chg="add del">
          <ac:chgData name="Suter, Fred" userId="987d2bb9-aecc-47e0-8253-36b2f6e4f3d3" providerId="ADAL" clId="{97465936-4121-4E52-947D-A31E950626E3}" dt="2023-09-12T18:11:41.248" v="6624"/>
          <ac:picMkLst>
            <pc:docMk/>
            <pc:sldMk cId="1594145155" sldId="279"/>
            <ac:picMk id="1034" creationId="{A451DDB2-DF28-4A0E-83AB-4061C28DB579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36" creationId="{EBA36858-D24F-1B55-B5B9-1757E8B64FA6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37" creationId="{4E3326B6-3937-8685-6949-4E6E514FEC7A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38" creationId="{58BF6C1D-F694-A2D6-5C4B-5097310FDB56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39" creationId="{0F38D7FA-F503-2269-E032-6A3EE7EA4BF4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40" creationId="{AD5A312B-90A5-EC79-EF0A-C4704F9BD49D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41" creationId="{AD6F3E12-B367-263E-7056-7AAD00E3BC04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42" creationId="{6EA1109E-2EA7-7598-B547-F5A8EE6369AC}"/>
          </ac:picMkLst>
        </pc:picChg>
        <pc:picChg chg="add del mod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43" creationId="{5D9211DE-B0FF-1F02-D10F-43920D54B846}"/>
          </ac:picMkLst>
        </pc:picChg>
        <pc:picChg chg="add del">
          <ac:chgData name="Suter, Fred" userId="987d2bb9-aecc-47e0-8253-36b2f6e4f3d3" providerId="ADAL" clId="{97465936-4121-4E52-947D-A31E950626E3}" dt="2023-09-12T18:12:09.372" v="6628"/>
          <ac:picMkLst>
            <pc:docMk/>
            <pc:sldMk cId="1594145155" sldId="279"/>
            <ac:picMk id="1044" creationId="{6F60D334-1D15-F2B3-B708-6A43C2D09F06}"/>
          </ac:picMkLst>
        </pc:picChg>
      </pc:sldChg>
      <pc:sldChg chg="add del">
        <pc:chgData name="Suter, Fred" userId="987d2bb9-aecc-47e0-8253-36b2f6e4f3d3" providerId="ADAL" clId="{97465936-4121-4E52-947D-A31E950626E3}" dt="2023-09-09T18:01:46.013" v="4075"/>
        <pc:sldMkLst>
          <pc:docMk/>
          <pc:sldMk cId="382406833" sldId="280"/>
        </pc:sldMkLst>
      </pc:sldChg>
      <pc:sldChg chg="addSp delSp modSp mod modShow">
        <pc:chgData name="Suter, Fred" userId="987d2bb9-aecc-47e0-8253-36b2f6e4f3d3" providerId="ADAL" clId="{97465936-4121-4E52-947D-A31E950626E3}" dt="2023-09-12T18:33:02.521" v="7311" actId="729"/>
        <pc:sldMkLst>
          <pc:docMk/>
          <pc:sldMk cId="3179365222" sldId="5037"/>
        </pc:sldMkLst>
        <pc:spChg chg="del">
          <ac:chgData name="Suter, Fred" userId="987d2bb9-aecc-47e0-8253-36b2f6e4f3d3" providerId="ADAL" clId="{97465936-4121-4E52-947D-A31E950626E3}" dt="2023-09-12T18:12:46.012" v="6629" actId="478"/>
          <ac:spMkLst>
            <pc:docMk/>
            <pc:sldMk cId="3179365222" sldId="5037"/>
            <ac:spMk id="2" creationId="{588EB792-09E0-BB4A-3B05-73854F6C4579}"/>
          </ac:spMkLst>
        </pc:spChg>
        <pc:spChg chg="del">
          <ac:chgData name="Suter, Fred" userId="987d2bb9-aecc-47e0-8253-36b2f6e4f3d3" providerId="ADAL" clId="{97465936-4121-4E52-947D-A31E950626E3}" dt="2023-09-12T18:12:52.040" v="6631" actId="478"/>
          <ac:spMkLst>
            <pc:docMk/>
            <pc:sldMk cId="3179365222" sldId="5037"/>
            <ac:spMk id="3" creationId="{809377F1-ED03-FCBE-9BB0-5A6C494FAA31}"/>
          </ac:spMkLst>
        </pc:spChg>
        <pc:spChg chg="mod">
          <ac:chgData name="Suter, Fred" userId="987d2bb9-aecc-47e0-8253-36b2f6e4f3d3" providerId="ADAL" clId="{97465936-4121-4E52-947D-A31E950626E3}" dt="2023-09-12T18:23:27.778" v="7049" actId="207"/>
          <ac:spMkLst>
            <pc:docMk/>
            <pc:sldMk cId="3179365222" sldId="5037"/>
            <ac:spMk id="4" creationId="{088CB272-6711-857A-2285-5109F234F0D8}"/>
          </ac:spMkLst>
        </pc:spChg>
        <pc:spChg chg="mod">
          <ac:chgData name="Suter, Fred" userId="987d2bb9-aecc-47e0-8253-36b2f6e4f3d3" providerId="ADAL" clId="{97465936-4121-4E52-947D-A31E950626E3}" dt="2023-09-12T18:23:23.835" v="7048" actId="207"/>
          <ac:spMkLst>
            <pc:docMk/>
            <pc:sldMk cId="3179365222" sldId="5037"/>
            <ac:spMk id="5" creationId="{A3BA1889-8F97-87D4-5696-6E5946571893}"/>
          </ac:spMkLst>
        </pc:spChg>
        <pc:spChg chg="del">
          <ac:chgData name="Suter, Fred" userId="987d2bb9-aecc-47e0-8253-36b2f6e4f3d3" providerId="ADAL" clId="{97465936-4121-4E52-947D-A31E950626E3}" dt="2023-09-12T18:14:32.311" v="6651" actId="478"/>
          <ac:spMkLst>
            <pc:docMk/>
            <pc:sldMk cId="3179365222" sldId="5037"/>
            <ac:spMk id="7" creationId="{9BAF1036-01DC-6C76-11DB-72A306949E3B}"/>
          </ac:spMkLst>
        </pc:spChg>
        <pc:spChg chg="mod">
          <ac:chgData name="Suter, Fred" userId="987d2bb9-aecc-47e0-8253-36b2f6e4f3d3" providerId="ADAL" clId="{97465936-4121-4E52-947D-A31E950626E3}" dt="2023-09-12T18:17:56.878" v="6821" actId="1037"/>
          <ac:spMkLst>
            <pc:docMk/>
            <pc:sldMk cId="3179365222" sldId="5037"/>
            <ac:spMk id="11" creationId="{584B273E-90DC-9144-A80A-E6D6AE452DF9}"/>
          </ac:spMkLst>
        </pc:spChg>
        <pc:spChg chg="del">
          <ac:chgData name="Suter, Fred" userId="987d2bb9-aecc-47e0-8253-36b2f6e4f3d3" providerId="ADAL" clId="{97465936-4121-4E52-947D-A31E950626E3}" dt="2023-09-12T18:14:34.791" v="6652" actId="478"/>
          <ac:spMkLst>
            <pc:docMk/>
            <pc:sldMk cId="3179365222" sldId="5037"/>
            <ac:spMk id="12" creationId="{7872C43E-A7F0-8AB7-A0FB-3C77B94267A8}"/>
          </ac:spMkLst>
        </pc:spChg>
        <pc:spChg chg="del mod">
          <ac:chgData name="Suter, Fred" userId="987d2bb9-aecc-47e0-8253-36b2f6e4f3d3" providerId="ADAL" clId="{97465936-4121-4E52-947D-A31E950626E3}" dt="2023-09-12T18:14:29.191" v="6650" actId="478"/>
          <ac:spMkLst>
            <pc:docMk/>
            <pc:sldMk cId="3179365222" sldId="5037"/>
            <ac:spMk id="17" creationId="{0B213483-170A-090F-6736-231EE368D223}"/>
          </ac:spMkLst>
        </pc:spChg>
        <pc:spChg chg="mod">
          <ac:chgData name="Suter, Fred" userId="987d2bb9-aecc-47e0-8253-36b2f6e4f3d3" providerId="ADAL" clId="{97465936-4121-4E52-947D-A31E950626E3}" dt="2023-09-12T18:17:24.604" v="6756" actId="1038"/>
          <ac:spMkLst>
            <pc:docMk/>
            <pc:sldMk cId="3179365222" sldId="5037"/>
            <ac:spMk id="29" creationId="{EF26E557-A1EF-E72D-2E96-F099E69B56A7}"/>
          </ac:spMkLst>
        </pc:spChg>
        <pc:spChg chg="del">
          <ac:chgData name="Suter, Fred" userId="987d2bb9-aecc-47e0-8253-36b2f6e4f3d3" providerId="ADAL" clId="{97465936-4121-4E52-947D-A31E950626E3}" dt="2023-09-12T18:13:36.391" v="6639" actId="478"/>
          <ac:spMkLst>
            <pc:docMk/>
            <pc:sldMk cId="3179365222" sldId="5037"/>
            <ac:spMk id="30" creationId="{563D13D2-56CD-8F4E-58B6-D477DDDBFA85}"/>
          </ac:spMkLst>
        </pc:spChg>
        <pc:spChg chg="mod">
          <ac:chgData name="Suter, Fred" userId="987d2bb9-aecc-47e0-8253-36b2f6e4f3d3" providerId="ADAL" clId="{97465936-4121-4E52-947D-A31E950626E3}" dt="2023-09-12T18:17:24.604" v="6756" actId="1038"/>
          <ac:spMkLst>
            <pc:docMk/>
            <pc:sldMk cId="3179365222" sldId="5037"/>
            <ac:spMk id="33" creationId="{7A20D880-0614-F811-C144-187FD2696C36}"/>
          </ac:spMkLst>
        </pc:spChg>
        <pc:spChg chg="del">
          <ac:chgData name="Suter, Fred" userId="987d2bb9-aecc-47e0-8253-36b2f6e4f3d3" providerId="ADAL" clId="{97465936-4121-4E52-947D-A31E950626E3}" dt="2023-09-12T18:13:25.719" v="6636" actId="478"/>
          <ac:spMkLst>
            <pc:docMk/>
            <pc:sldMk cId="3179365222" sldId="5037"/>
            <ac:spMk id="35" creationId="{B0692572-B2BE-4E7A-8B81-A7A971AC0660}"/>
          </ac:spMkLst>
        </pc:spChg>
        <pc:spChg chg="mod">
          <ac:chgData name="Suter, Fred" userId="987d2bb9-aecc-47e0-8253-36b2f6e4f3d3" providerId="ADAL" clId="{97465936-4121-4E52-947D-A31E950626E3}" dt="2023-09-12T18:17:24.604" v="6756" actId="1038"/>
          <ac:spMkLst>
            <pc:docMk/>
            <pc:sldMk cId="3179365222" sldId="5037"/>
            <ac:spMk id="39" creationId="{3F582E01-370B-0416-9F0A-E81C117A6064}"/>
          </ac:spMkLst>
        </pc:spChg>
        <pc:spChg chg="del mod">
          <ac:chgData name="Suter, Fred" userId="987d2bb9-aecc-47e0-8253-36b2f6e4f3d3" providerId="ADAL" clId="{97465936-4121-4E52-947D-A31E950626E3}" dt="2023-09-12T18:13:31.191" v="6638" actId="478"/>
          <ac:spMkLst>
            <pc:docMk/>
            <pc:sldMk cId="3179365222" sldId="5037"/>
            <ac:spMk id="40" creationId="{8B38FBFB-39B4-3448-66EE-ACEFA35F18FB}"/>
          </ac:spMkLst>
        </pc:spChg>
        <pc:spChg chg="mod">
          <ac:chgData name="Suter, Fred" userId="987d2bb9-aecc-47e0-8253-36b2f6e4f3d3" providerId="ADAL" clId="{97465936-4121-4E52-947D-A31E950626E3}" dt="2023-09-12T18:23:18.537" v="7047" actId="207"/>
          <ac:spMkLst>
            <pc:docMk/>
            <pc:sldMk cId="3179365222" sldId="5037"/>
            <ac:spMk id="41" creationId="{00792862-352C-C64E-CC50-634815F65BD7}"/>
          </ac:spMkLst>
        </pc:spChg>
        <pc:spChg chg="del mod">
          <ac:chgData name="Suter, Fred" userId="987d2bb9-aecc-47e0-8253-36b2f6e4f3d3" providerId="ADAL" clId="{97465936-4121-4E52-947D-A31E950626E3}" dt="2023-09-12T18:16:20.312" v="6676" actId="478"/>
          <ac:spMkLst>
            <pc:docMk/>
            <pc:sldMk cId="3179365222" sldId="5037"/>
            <ac:spMk id="42" creationId="{08E2E438-B7CB-4AE0-C841-731F8CE9B7AE}"/>
          </ac:spMkLst>
        </pc:spChg>
        <pc:spChg chg="mod topLvl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44" creationId="{B2628AC5-925F-E16C-05D5-6657850B659B}"/>
          </ac:spMkLst>
        </pc:spChg>
        <pc:spChg chg="del topLvl">
          <ac:chgData name="Suter, Fred" userId="987d2bb9-aecc-47e0-8253-36b2f6e4f3d3" providerId="ADAL" clId="{97465936-4121-4E52-947D-A31E950626E3}" dt="2023-09-12T18:13:00.825" v="6633" actId="478"/>
          <ac:spMkLst>
            <pc:docMk/>
            <pc:sldMk cId="3179365222" sldId="5037"/>
            <ac:spMk id="45" creationId="{3D884CC3-7785-B100-0176-FC65F8B64033}"/>
          </ac:spMkLst>
        </pc:spChg>
        <pc:spChg chg="del">
          <ac:chgData name="Suter, Fred" userId="987d2bb9-aecc-47e0-8253-36b2f6e4f3d3" providerId="ADAL" clId="{97465936-4121-4E52-947D-A31E950626E3}" dt="2023-09-12T18:12:56.343" v="6632" actId="478"/>
          <ac:spMkLst>
            <pc:docMk/>
            <pc:sldMk cId="3179365222" sldId="5037"/>
            <ac:spMk id="47" creationId="{654E3352-9788-560E-9DEE-23FD4A4425F6}"/>
          </ac:spMkLst>
        </pc:spChg>
        <pc:spChg chg="del">
          <ac:chgData name="Suter, Fred" userId="987d2bb9-aecc-47e0-8253-36b2f6e4f3d3" providerId="ADAL" clId="{97465936-4121-4E52-947D-A31E950626E3}" dt="2023-09-12T18:15:08.503" v="6661" actId="478"/>
          <ac:spMkLst>
            <pc:docMk/>
            <pc:sldMk cId="3179365222" sldId="5037"/>
            <ac:spMk id="53" creationId="{E55A9314-3B1B-1886-F4BB-9FEBA7AF914B}"/>
          </ac:spMkLst>
        </pc:spChg>
        <pc:spChg chg="del">
          <ac:chgData name="Suter, Fred" userId="987d2bb9-aecc-47e0-8253-36b2f6e4f3d3" providerId="ADAL" clId="{97465936-4121-4E52-947D-A31E950626E3}" dt="2023-09-12T18:14:47.014" v="6655" actId="478"/>
          <ac:spMkLst>
            <pc:docMk/>
            <pc:sldMk cId="3179365222" sldId="5037"/>
            <ac:spMk id="54" creationId="{9399A7AB-DE20-4E0D-3E43-D230F78A234D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56" creationId="{FE0A6564-4B85-88F7-33BF-A4CC780A14E7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57" creationId="{7EB11FE5-DDD3-5644-26F1-5B8B76DC3DD8}"/>
          </ac:spMkLst>
        </pc:spChg>
        <pc:spChg chg="mod topLvl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59" creationId="{EE25E12F-E4F0-AF7E-9E88-FCFE9A926BFC}"/>
          </ac:spMkLst>
        </pc:spChg>
        <pc:spChg chg="del topLvl">
          <ac:chgData name="Suter, Fred" userId="987d2bb9-aecc-47e0-8253-36b2f6e4f3d3" providerId="ADAL" clId="{97465936-4121-4E52-947D-A31E950626E3}" dt="2023-09-12T18:15:02.824" v="6660" actId="478"/>
          <ac:spMkLst>
            <pc:docMk/>
            <pc:sldMk cId="3179365222" sldId="5037"/>
            <ac:spMk id="60" creationId="{65AFE21F-D99C-4435-501A-E077773DB688}"/>
          </ac:spMkLst>
        </pc:spChg>
        <pc:spChg chg="del">
          <ac:chgData name="Suter, Fred" userId="987d2bb9-aecc-47e0-8253-36b2f6e4f3d3" providerId="ADAL" clId="{97465936-4121-4E52-947D-A31E950626E3}" dt="2023-09-12T18:14:15.257" v="6647" actId="478"/>
          <ac:spMkLst>
            <pc:docMk/>
            <pc:sldMk cId="3179365222" sldId="5037"/>
            <ac:spMk id="64" creationId="{5A7C9D53-C2A1-28DF-2BB8-1864125E7CDB}"/>
          </ac:spMkLst>
        </pc:spChg>
        <pc:spChg chg="del">
          <ac:chgData name="Suter, Fred" userId="987d2bb9-aecc-47e0-8253-36b2f6e4f3d3" providerId="ADAL" clId="{97465936-4121-4E52-947D-A31E950626E3}" dt="2023-09-12T18:13:03.975" v="6634" actId="478"/>
          <ac:spMkLst>
            <pc:docMk/>
            <pc:sldMk cId="3179365222" sldId="5037"/>
            <ac:spMk id="66" creationId="{6BD3E5CD-2C34-8042-5064-054A9847E740}"/>
          </ac:spMkLst>
        </pc:spChg>
        <pc:spChg chg="del">
          <ac:chgData name="Suter, Fred" userId="987d2bb9-aecc-47e0-8253-36b2f6e4f3d3" providerId="ADAL" clId="{97465936-4121-4E52-947D-A31E950626E3}" dt="2023-09-12T18:14:07.637" v="6645" actId="478"/>
          <ac:spMkLst>
            <pc:docMk/>
            <pc:sldMk cId="3179365222" sldId="5037"/>
            <ac:spMk id="67" creationId="{61203CF5-BE9A-0F6C-68FA-EECE7340842C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68" creationId="{950CF49A-C408-9B7E-3062-A88ED268658D}"/>
          </ac:spMkLst>
        </pc:spChg>
        <pc:spChg chg="del">
          <ac:chgData name="Suter, Fred" userId="987d2bb9-aecc-47e0-8253-36b2f6e4f3d3" providerId="ADAL" clId="{97465936-4121-4E52-947D-A31E950626E3}" dt="2023-09-12T18:13:55.303" v="6642" actId="478"/>
          <ac:spMkLst>
            <pc:docMk/>
            <pc:sldMk cId="3179365222" sldId="5037"/>
            <ac:spMk id="69" creationId="{CB6110FD-3954-03CE-B7CF-82F2561CCE60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71" creationId="{44539B78-75D1-214B-072C-850CD190E8F5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72" creationId="{C1DCECE7-C440-E5DA-3397-E1C21F833C62}"/>
          </ac:spMkLst>
        </pc:spChg>
        <pc:spChg chg="del">
          <ac:chgData name="Suter, Fred" userId="987d2bb9-aecc-47e0-8253-36b2f6e4f3d3" providerId="ADAL" clId="{97465936-4121-4E52-947D-A31E950626E3}" dt="2023-09-12T18:14:59.319" v="6659" actId="478"/>
          <ac:spMkLst>
            <pc:docMk/>
            <pc:sldMk cId="3179365222" sldId="5037"/>
            <ac:spMk id="77" creationId="{91AACCBB-C5BC-0EE9-389A-5BF62B5AA8E9}"/>
          </ac:spMkLst>
        </pc:spChg>
        <pc:spChg chg="mod">
          <ac:chgData name="Suter, Fred" userId="987d2bb9-aecc-47e0-8253-36b2f6e4f3d3" providerId="ADAL" clId="{97465936-4121-4E52-947D-A31E950626E3}" dt="2023-09-12T18:18:08.059" v="6822" actId="1076"/>
          <ac:spMkLst>
            <pc:docMk/>
            <pc:sldMk cId="3179365222" sldId="5037"/>
            <ac:spMk id="82" creationId="{7DB69B81-B085-7AB8-AB35-2F9CB1407C3F}"/>
          </ac:spMkLst>
        </pc:spChg>
        <pc:spChg chg="del mod">
          <ac:chgData name="Suter, Fred" userId="987d2bb9-aecc-47e0-8253-36b2f6e4f3d3" providerId="ADAL" clId="{97465936-4121-4E52-947D-A31E950626E3}" dt="2023-09-12T18:14:40.631" v="6654" actId="478"/>
          <ac:spMkLst>
            <pc:docMk/>
            <pc:sldMk cId="3179365222" sldId="5037"/>
            <ac:spMk id="83" creationId="{7C3202F7-4F6F-87B8-DB90-F3658C950728}"/>
          </ac:spMkLst>
        </pc:spChg>
        <pc:spChg chg="mod">
          <ac:chgData name="Suter, Fred" userId="987d2bb9-aecc-47e0-8253-36b2f6e4f3d3" providerId="ADAL" clId="{97465936-4121-4E52-947D-A31E950626E3}" dt="2023-09-12T18:18:14.802" v="6823" actId="1076"/>
          <ac:spMkLst>
            <pc:docMk/>
            <pc:sldMk cId="3179365222" sldId="5037"/>
            <ac:spMk id="87" creationId="{B810E525-8F56-B6E7-4B9C-6A15EE2F8531}"/>
          </ac:spMkLst>
        </pc:spChg>
        <pc:spChg chg="del mod">
          <ac:chgData name="Suter, Fred" userId="987d2bb9-aecc-47e0-8253-36b2f6e4f3d3" providerId="ADAL" clId="{97465936-4121-4E52-947D-A31E950626E3}" dt="2023-09-12T18:18:17.350" v="6824" actId="478"/>
          <ac:spMkLst>
            <pc:docMk/>
            <pc:sldMk cId="3179365222" sldId="5037"/>
            <ac:spMk id="88" creationId="{EC0340CE-E707-1A70-5531-82AE39B7C0C3}"/>
          </ac:spMkLst>
        </pc:spChg>
        <pc:spChg chg="del">
          <ac:chgData name="Suter, Fred" userId="987d2bb9-aecc-47e0-8253-36b2f6e4f3d3" providerId="ADAL" clId="{97465936-4121-4E52-947D-A31E950626E3}" dt="2023-09-12T18:14:12.135" v="6646" actId="478"/>
          <ac:spMkLst>
            <pc:docMk/>
            <pc:sldMk cId="3179365222" sldId="5037"/>
            <ac:spMk id="89" creationId="{D8B6E124-4FE4-0139-F77F-D2BEAA6FAB4F}"/>
          </ac:spMkLst>
        </pc:spChg>
        <pc:spChg chg="del">
          <ac:chgData name="Suter, Fred" userId="987d2bb9-aecc-47e0-8253-36b2f6e4f3d3" providerId="ADAL" clId="{97465936-4121-4E52-947D-A31E950626E3}" dt="2023-09-12T18:13:07.305" v="6635" actId="478"/>
          <ac:spMkLst>
            <pc:docMk/>
            <pc:sldMk cId="3179365222" sldId="5037"/>
            <ac:spMk id="90" creationId="{C0B21AA7-DED3-4EC9-0DA3-344C11ED8DEA}"/>
          </ac:spMkLst>
        </pc:spChg>
        <pc:spChg chg="del mod">
          <ac:chgData name="Suter, Fred" userId="987d2bb9-aecc-47e0-8253-36b2f6e4f3d3" providerId="ADAL" clId="{97465936-4121-4E52-947D-A31E950626E3}" dt="2023-09-12T18:13:43.831" v="6641" actId="478"/>
          <ac:spMkLst>
            <pc:docMk/>
            <pc:sldMk cId="3179365222" sldId="5037"/>
            <ac:spMk id="95" creationId="{2E8966E7-F7FB-EF86-45B1-154F446E5EC2}"/>
          </ac:spMkLst>
        </pc:spChg>
        <pc:spChg chg="del">
          <ac:chgData name="Suter, Fred" userId="987d2bb9-aecc-47e0-8253-36b2f6e4f3d3" providerId="ADAL" clId="{97465936-4121-4E52-947D-A31E950626E3}" dt="2023-09-12T18:14:19.431" v="6648" actId="478"/>
          <ac:spMkLst>
            <pc:docMk/>
            <pc:sldMk cId="3179365222" sldId="5037"/>
            <ac:spMk id="102" creationId="{53A51DA7-215C-7380-38AB-50BF4AD6FD55}"/>
          </ac:spMkLst>
        </pc:spChg>
        <pc:spChg chg="mod">
          <ac:chgData name="Suter, Fred" userId="987d2bb9-aecc-47e0-8253-36b2f6e4f3d3" providerId="ADAL" clId="{97465936-4121-4E52-947D-A31E950626E3}" dt="2023-09-12T18:17:13.112" v="6713" actId="1038"/>
          <ac:spMkLst>
            <pc:docMk/>
            <pc:sldMk cId="3179365222" sldId="5037"/>
            <ac:spMk id="103" creationId="{73C5E049-6673-AC86-0B58-79F5AC1E733D}"/>
          </ac:spMkLst>
        </pc:spChg>
        <pc:spChg chg="mod">
          <ac:chgData name="Suter, Fred" userId="987d2bb9-aecc-47e0-8253-36b2f6e4f3d3" providerId="ADAL" clId="{97465936-4121-4E52-947D-A31E950626E3}" dt="2023-09-12T18:17:13.112" v="6713" actId="1038"/>
          <ac:spMkLst>
            <pc:docMk/>
            <pc:sldMk cId="3179365222" sldId="5037"/>
            <ac:spMk id="104" creationId="{234E040B-B685-45E4-A653-EA3454F87EFC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05" creationId="{016F080C-7B5D-5629-4009-5AF00636AB09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06" creationId="{4E6BD80D-A89F-D6ED-E2BE-0DA03CD78D08}"/>
          </ac:spMkLst>
        </pc:spChg>
        <pc:spChg chg="del">
          <ac:chgData name="Suter, Fred" userId="987d2bb9-aecc-47e0-8253-36b2f6e4f3d3" providerId="ADAL" clId="{97465936-4121-4E52-947D-A31E950626E3}" dt="2023-09-12T18:14:56.311" v="6658" actId="478"/>
          <ac:spMkLst>
            <pc:docMk/>
            <pc:sldMk cId="3179365222" sldId="5037"/>
            <ac:spMk id="111" creationId="{7A2E0CBA-602C-2C1D-A383-B77EA1E13AA5}"/>
          </ac:spMkLst>
        </pc:spChg>
        <pc:spChg chg="mod">
          <ac:chgData name="Suter, Fred" userId="987d2bb9-aecc-47e0-8253-36b2f6e4f3d3" providerId="ADAL" clId="{97465936-4121-4E52-947D-A31E950626E3}" dt="2023-09-12T18:18:47.304" v="6842" actId="1037"/>
          <ac:spMkLst>
            <pc:docMk/>
            <pc:sldMk cId="3179365222" sldId="5037"/>
            <ac:spMk id="112" creationId="{26298CE8-6F33-7233-DC31-C9BB980A156D}"/>
          </ac:spMkLst>
        </pc:spChg>
        <pc:spChg chg="mod">
          <ac:chgData name="Suter, Fred" userId="987d2bb9-aecc-47e0-8253-36b2f6e4f3d3" providerId="ADAL" clId="{97465936-4121-4E52-947D-A31E950626E3}" dt="2023-09-12T18:18:47.304" v="6842" actId="1037"/>
          <ac:spMkLst>
            <pc:docMk/>
            <pc:sldMk cId="3179365222" sldId="5037"/>
            <ac:spMk id="113" creationId="{1465F8D3-B000-F5B0-7AEF-FEA0A8F91FAB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14" creationId="{862E4F7E-2502-AA12-FCFB-8A430CDA4BF3}"/>
          </ac:spMkLst>
        </pc:spChg>
        <pc:spChg chg="del mod">
          <ac:chgData name="Suter, Fred" userId="987d2bb9-aecc-47e0-8253-36b2f6e4f3d3" providerId="ADAL" clId="{97465936-4121-4E52-947D-A31E950626E3}" dt="2023-09-12T18:14:52.662" v="6657" actId="478"/>
          <ac:spMkLst>
            <pc:docMk/>
            <pc:sldMk cId="3179365222" sldId="5037"/>
            <ac:spMk id="119" creationId="{B4FADB81-1DA2-1AC4-D35E-33EF35711AD8}"/>
          </ac:spMkLst>
        </pc:spChg>
        <pc:spChg chg="mod">
          <ac:chgData name="Suter, Fred" userId="987d2bb9-aecc-47e0-8253-36b2f6e4f3d3" providerId="ADAL" clId="{97465936-4121-4E52-947D-A31E950626E3}" dt="2023-09-12T18:15:22.743" v="6662" actId="1076"/>
          <ac:spMkLst>
            <pc:docMk/>
            <pc:sldMk cId="3179365222" sldId="5037"/>
            <ac:spMk id="120" creationId="{92CB848B-A8B7-6B8F-C0BE-2185C3C3430F}"/>
          </ac:spMkLst>
        </pc:spChg>
        <pc:spChg chg="mod">
          <ac:chgData name="Suter, Fred" userId="987d2bb9-aecc-47e0-8253-36b2f6e4f3d3" providerId="ADAL" clId="{97465936-4121-4E52-947D-A31E950626E3}" dt="2023-09-12T18:15:22.743" v="6662" actId="1076"/>
          <ac:spMkLst>
            <pc:docMk/>
            <pc:sldMk cId="3179365222" sldId="5037"/>
            <ac:spMk id="121" creationId="{58FA6B0F-4202-29E5-6132-BFC131D14273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22" creationId="{06FAF072-CD58-2B3F-F306-1BD667132290}"/>
          </ac:spMkLst>
        </pc:spChg>
        <pc:spChg chg="del mod">
          <ac:chgData name="Suter, Fred" userId="987d2bb9-aecc-47e0-8253-36b2f6e4f3d3" providerId="ADAL" clId="{97465936-4121-4E52-947D-A31E950626E3}" dt="2023-09-12T18:14:01.575" v="6644" actId="478"/>
          <ac:spMkLst>
            <pc:docMk/>
            <pc:sldMk cId="3179365222" sldId="5037"/>
            <ac:spMk id="123" creationId="{4FE26E51-75B5-EF7E-CE8E-5B9A2E8CA727}"/>
          </ac:spMkLst>
        </pc:spChg>
        <pc:spChg chg="del">
          <ac:chgData name="Suter, Fred" userId="987d2bb9-aecc-47e0-8253-36b2f6e4f3d3" providerId="ADAL" clId="{97465936-4121-4E52-947D-A31E950626E3}" dt="2023-09-12T18:15:59.720" v="6672" actId="478"/>
          <ac:spMkLst>
            <pc:docMk/>
            <pc:sldMk cId="3179365222" sldId="5037"/>
            <ac:spMk id="124" creationId="{0C271E29-F24E-6E63-8EF2-97592630C588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26" creationId="{72FCC8B0-9D3A-9F8D-6293-C7ECC687A550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28" creationId="{96BDD7EB-A1C3-5746-9762-1B564E449468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30" creationId="{6751DB25-26F5-D829-5488-47A978BBA83A}"/>
          </ac:spMkLst>
        </pc:spChg>
        <pc:spChg chg="mod">
          <ac:chgData name="Suter, Fred" userId="987d2bb9-aecc-47e0-8253-36b2f6e4f3d3" providerId="ADAL" clId="{97465936-4121-4E52-947D-A31E950626E3}" dt="2023-09-12T18:20:44.923" v="6905" actId="164"/>
          <ac:spMkLst>
            <pc:docMk/>
            <pc:sldMk cId="3179365222" sldId="5037"/>
            <ac:spMk id="132" creationId="{DBFEEC51-63C9-432E-00CD-A2D099710880}"/>
          </ac:spMkLst>
        </pc:spChg>
        <pc:spChg chg="add del mod">
          <ac:chgData name="Suter, Fred" userId="987d2bb9-aecc-47e0-8253-36b2f6e4f3d3" providerId="ADAL" clId="{97465936-4121-4E52-947D-A31E950626E3}" dt="2023-09-12T18:12:48.665" v="6630" actId="478"/>
          <ac:spMkLst>
            <pc:docMk/>
            <pc:sldMk cId="3179365222" sldId="5037"/>
            <ac:spMk id="139" creationId="{B533B680-1320-104D-A623-C579B659BB94}"/>
          </ac:spMkLst>
        </pc:spChg>
        <pc:spChg chg="mod">
          <ac:chgData name="Suter, Fred" userId="987d2bb9-aecc-47e0-8253-36b2f6e4f3d3" providerId="ADAL" clId="{97465936-4121-4E52-947D-A31E950626E3}" dt="2023-09-12T18:23:31.467" v="7050" actId="207"/>
          <ac:spMkLst>
            <pc:docMk/>
            <pc:sldMk cId="3179365222" sldId="5037"/>
            <ac:spMk id="142" creationId="{84BEED41-485B-959D-7FD3-6F6A3BB8EAFF}"/>
          </ac:spMkLst>
        </pc:spChg>
        <pc:spChg chg="add del mod">
          <ac:chgData name="Suter, Fred" userId="987d2bb9-aecc-47e0-8253-36b2f6e4f3d3" providerId="ADAL" clId="{97465936-4121-4E52-947D-A31E950626E3}" dt="2023-09-12T18:21:30.519" v="6916" actId="478"/>
          <ac:spMkLst>
            <pc:docMk/>
            <pc:sldMk cId="3179365222" sldId="5037"/>
            <ac:spMk id="150" creationId="{5FD56136-36B9-9B5A-7CFA-2678080285A9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53" creationId="{786D03F3-C5BA-9A91-83C1-8D2B4F19AABE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54" creationId="{17843630-F65A-E35A-897A-8E2A788E37F9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55" creationId="{C2A656AA-9139-E026-AF60-FC248414D312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63" creationId="{110EADF1-DC97-A048-C71B-F1D92F7CF5FD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64" creationId="{8B90D16A-C7A5-5238-C5D8-BE5DF6953AE6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72" creationId="{B144DA0E-6242-7B08-C483-170132D61AD9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73" creationId="{E2B9DF6A-ADC6-BE6E-39D7-61C2BEAE0559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74" creationId="{42035826-8278-4262-A5A3-362FFC2090DA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77" creationId="{FF26C132-27C0-F54A-B93C-3493E74E05E4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79" creationId="{EEE74EB8-823E-D875-83BB-446A5177E92B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80" creationId="{2DB067D3-8B9D-01B4-946C-ED3A92021F0D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87" creationId="{828CABAA-7AD9-CF41-8104-1A8F861A4A59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88" creationId="{CB2EFB4C-4E2C-5E85-32E7-3DA3A9EF8BBF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90" creationId="{CD346550-4DB3-5A61-E094-61801563D852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92" creationId="{D58E2886-CCB9-1BBD-63B2-B106F15F7995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94" creationId="{B821B590-1A2F-BE15-B7C1-A6739FD7D5C2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96" creationId="{98F28F0E-4A1B-199A-E6AC-0CB65D972BCD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198" creationId="{917DA0F6-6022-922E-A3FE-ADD461F4F513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00" creationId="{EFF0CDA9-1C01-D476-7CC8-136510B499A5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06" creationId="{CC732822-AEA0-1362-4135-502E84F2E42B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09" creationId="{F880917F-244A-7D93-8B76-795FECA4433A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10" creationId="{A7586701-5D9B-B9C9-6436-8AA5379BB686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13" creationId="{90C59605-3E1C-1018-3953-DEB8AFE1074C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14" creationId="{0B3E6F64-4A0E-0290-E8E3-861A35A89EB0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17" creationId="{7EDE5E0C-FE0A-7015-CD02-6612EE02A862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18" creationId="{7E1CD795-8AC4-2AB8-E5B2-A267A1A11BF0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21" creationId="{045B0376-D8FC-7CE2-D715-F86BA2B20E6F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22" creationId="{D03F90AA-6396-C4A7-3562-ED213BEF4352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23" creationId="{982DFED0-E7E4-89F1-DA93-EF0A0E33EF25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25" creationId="{AB28F398-B1C1-2B21-1473-295F18EBD3ED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27" creationId="{27E0FD0A-1C9C-362C-1D12-E70F31960D92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29" creationId="{FBC2BFCD-A4E2-C0BB-CDF8-F0ED27B1BCE7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31" creationId="{7F44A882-7CD9-A935-3207-6140B79B78BF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33" creationId="{35AD538C-641B-B3C3-CCA0-3409EC456183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35" creationId="{BC9F15F9-A381-C937-1AC0-F4D5ACE8E11C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46" creationId="{9A9ADD81-5467-533A-8D88-456A6AFC96AB}"/>
          </ac:spMkLst>
        </pc:spChg>
        <pc:spChg chg="mod">
          <ac:chgData name="Suter, Fred" userId="987d2bb9-aecc-47e0-8253-36b2f6e4f3d3" providerId="ADAL" clId="{97465936-4121-4E52-947D-A31E950626E3}" dt="2023-09-12T18:20:46.818" v="6906"/>
          <ac:spMkLst>
            <pc:docMk/>
            <pc:sldMk cId="3179365222" sldId="5037"/>
            <ac:spMk id="248" creationId="{1A3972D4-5F4D-6518-E9D3-82F2AE5307DD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52" creationId="{426CBE92-DBE7-C8C3-48E4-F1B8012BB69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53" creationId="{5471CDD9-68F3-9C3A-7303-468FF187598B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54" creationId="{598906D0-C61D-636A-4CD1-60A09898D158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62" creationId="{A7E49DBF-3DE0-F73B-83EF-B2DA6F44894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63" creationId="{803E15E4-9ADB-A656-5727-E0CDBB740361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71" creationId="{6A8AF4DD-6510-F9CB-4D79-1EE8B9C9025E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72" creationId="{709D8A6E-C50D-46DC-3982-B82A4F539D9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73" creationId="{80D8BBAA-DC6B-F327-6C80-21D9A0B89162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76" creationId="{CB9F3CA5-841C-5CB2-3673-A02E1737411B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78" creationId="{C52F5592-D1DE-6061-DF02-E5EEDC4227B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79" creationId="{809BE72E-1642-591D-9194-D65015284B1B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86" creationId="{5C932099-9E92-40FC-FDCF-168F1B69D561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87" creationId="{74DEED7B-A309-3C8D-56A0-34C322868E2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89" creationId="{DC3DC77B-22D7-94D9-86FD-C63484B07833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91" creationId="{102B95A8-9517-CA90-789D-2B5211B7244F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93" creationId="{3FDFE83C-7093-42D7-1562-8FD4609BDDD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95" creationId="{C42A0CEB-9E74-450C-B74F-5FE9175BBB38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97" creationId="{216DBFFD-C496-F019-DA78-EEFB59A5E590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299" creationId="{D10FA85A-2CDE-2C15-4BE7-82E97BD82872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07" creationId="{CADDB8D6-93C5-FF1A-D891-F6A40963CA1F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08" creationId="{4F345ECE-2A23-8DD2-0D90-BE033BF1A39B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11" creationId="{D49E4170-3837-5F1C-2F1C-0FA4EF10A115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12" creationId="{69927FF5-E617-038A-0CFC-51BFC62E70BE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15" creationId="{46B6DCEB-1D09-E5E5-3EB4-36AA6C837DF6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16" creationId="{E8ABEF6B-1A8E-3163-3568-1B049ACD6AB6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19" creationId="{5EFA8DA0-BEB6-750D-EF41-C8F05702A21D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20" creationId="{5A262087-0F8A-47DB-706A-B4AE5C8F9E86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21" creationId="{060AFE64-A649-D2A3-85DF-B5AA89F42D64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23" creationId="{74A0DD04-A96C-8053-FB3A-95B284F17717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25" creationId="{29E51EDD-A290-59C2-CE3C-98666944A882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27" creationId="{355EC289-CED4-A2CF-08FD-AF7822BAE31B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29" creationId="{625E3C8C-44BA-A1F2-8A7A-C5A1540B0F45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31" creationId="{5A7BE4F3-2479-20F5-FE44-B12566A22A2E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33" creationId="{C6B228FD-BE17-384A-187E-8945139083DD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44" creationId="{228A5775-AC0A-F57A-11D9-79700E4A8C25}"/>
          </ac:spMkLst>
        </pc:spChg>
        <pc:spChg chg="mod">
          <ac:chgData name="Suter, Fred" userId="987d2bb9-aecc-47e0-8253-36b2f6e4f3d3" providerId="ADAL" clId="{97465936-4121-4E52-947D-A31E950626E3}" dt="2023-09-12T18:23:43.643" v="7051"/>
          <ac:spMkLst>
            <pc:docMk/>
            <pc:sldMk cId="3179365222" sldId="5037"/>
            <ac:spMk id="346" creationId="{6368972E-728E-C31D-3EAF-CBC796C2E11F}"/>
          </ac:spMkLst>
        </pc:s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8" creationId="{ED69A324-C0D1-65A3-DBE6-15F81AC6C66D}"/>
          </ac:grpSpMkLst>
        </pc:grpChg>
        <pc:grpChg chg="del">
          <ac:chgData name="Suter, Fred" userId="987d2bb9-aecc-47e0-8253-36b2f6e4f3d3" providerId="ADAL" clId="{97465936-4121-4E52-947D-A31E950626E3}" dt="2023-09-12T18:14:34.791" v="6652" actId="478"/>
          <ac:grpSpMkLst>
            <pc:docMk/>
            <pc:sldMk cId="3179365222" sldId="5037"/>
            <ac:grpSpMk id="9" creationId="{F5EE20E0-B5EA-0B99-7BE9-EA67A31A44A6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13" creationId="{76C36F56-98C8-2833-4BA9-D605050D942C}"/>
          </ac:grpSpMkLst>
        </pc:grpChg>
        <pc:grpChg chg="del">
          <ac:chgData name="Suter, Fred" userId="987d2bb9-aecc-47e0-8253-36b2f6e4f3d3" providerId="ADAL" clId="{97465936-4121-4E52-947D-A31E950626E3}" dt="2023-09-12T18:14:29.191" v="6650" actId="478"/>
          <ac:grpSpMkLst>
            <pc:docMk/>
            <pc:sldMk cId="3179365222" sldId="5037"/>
            <ac:grpSpMk id="14" creationId="{E2BEA63B-F509-6B6D-1851-6211538F9466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18" creationId="{1EDD6715-575B-F295-B142-38BCF8B841A2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28" creationId="{6E0F0224-BEFF-211F-0C87-330F3FCE1AF6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32" creationId="{260B6B18-AD73-B9BC-6CFC-C8C00FB68B13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36" creationId="{D1658627-ED8C-C8EC-CC87-C7370BB4C689}"/>
          </ac:grpSpMkLst>
        </pc:grpChg>
        <pc:grpChg chg="del">
          <ac:chgData name="Suter, Fred" userId="987d2bb9-aecc-47e0-8253-36b2f6e4f3d3" providerId="ADAL" clId="{97465936-4121-4E52-947D-A31E950626E3}" dt="2023-09-12T18:13:31.191" v="6638" actId="478"/>
          <ac:grpSpMkLst>
            <pc:docMk/>
            <pc:sldMk cId="3179365222" sldId="5037"/>
            <ac:grpSpMk id="37" creationId="{6B1DFF2F-9F29-4D86-79EE-853158BF3B23}"/>
          </ac:grpSpMkLst>
        </pc:grpChg>
        <pc:grpChg chg="del">
          <ac:chgData name="Suter, Fred" userId="987d2bb9-aecc-47e0-8253-36b2f6e4f3d3" providerId="ADAL" clId="{97465936-4121-4E52-947D-A31E950626E3}" dt="2023-09-12T18:13:00.825" v="6633" actId="478"/>
          <ac:grpSpMkLst>
            <pc:docMk/>
            <pc:sldMk cId="3179365222" sldId="5037"/>
            <ac:grpSpMk id="43" creationId="{E4EEC22E-0029-74E1-03F2-874A6FD2342B}"/>
          </ac:grpSpMkLst>
        </pc:grpChg>
        <pc:grpChg chg="del">
          <ac:chgData name="Suter, Fred" userId="987d2bb9-aecc-47e0-8253-36b2f6e4f3d3" providerId="ADAL" clId="{97465936-4121-4E52-947D-A31E950626E3}" dt="2023-09-12T18:15:02.824" v="6660" actId="478"/>
          <ac:grpSpMkLst>
            <pc:docMk/>
            <pc:sldMk cId="3179365222" sldId="5037"/>
            <ac:grpSpMk id="58" creationId="{94563000-434C-4BAA-B467-184700FADC2E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62" creationId="{2369D01F-D882-37F0-064D-6167BE53434B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73" creationId="{0E8AA7D8-DB99-A63A-CB14-FF9A8F4259A0}"/>
          </ac:grpSpMkLst>
        </pc:grpChg>
        <pc:grpChg chg="del">
          <ac:chgData name="Suter, Fred" userId="987d2bb9-aecc-47e0-8253-36b2f6e4f3d3" providerId="ADAL" clId="{97465936-4121-4E52-947D-A31E950626E3}" dt="2023-09-12T18:14:59.319" v="6659" actId="478"/>
          <ac:grpSpMkLst>
            <pc:docMk/>
            <pc:sldMk cId="3179365222" sldId="5037"/>
            <ac:grpSpMk id="74" creationId="{31B2E3EC-6F03-BC03-3E7E-590D6E184129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79" creationId="{5055E0CE-0D63-9F7F-6F3D-4EF6E48DA5A9}"/>
          </ac:grpSpMkLst>
        </pc:grpChg>
        <pc:grpChg chg="del">
          <ac:chgData name="Suter, Fred" userId="987d2bb9-aecc-47e0-8253-36b2f6e4f3d3" providerId="ADAL" clId="{97465936-4121-4E52-947D-A31E950626E3}" dt="2023-09-12T18:14:40.631" v="6654" actId="478"/>
          <ac:grpSpMkLst>
            <pc:docMk/>
            <pc:sldMk cId="3179365222" sldId="5037"/>
            <ac:grpSpMk id="80" creationId="{F3792533-783E-78D9-192A-DEE765D83CDB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84" creationId="{C1FC6407-5AD2-371D-9492-27F8B8D529E3}"/>
          </ac:grpSpMkLst>
        </pc:grpChg>
        <pc:grpChg chg="del mod">
          <ac:chgData name="Suter, Fred" userId="987d2bb9-aecc-47e0-8253-36b2f6e4f3d3" providerId="ADAL" clId="{97465936-4121-4E52-947D-A31E950626E3}" dt="2023-09-12T18:18:17.350" v="6824" actId="478"/>
          <ac:grpSpMkLst>
            <pc:docMk/>
            <pc:sldMk cId="3179365222" sldId="5037"/>
            <ac:grpSpMk id="85" creationId="{3FCD0632-9FDC-ED3F-8403-B995505CA152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91" creationId="{4044C330-0813-E3B9-BC32-25AE3767D816}"/>
          </ac:grpSpMkLst>
        </pc:grpChg>
        <pc:grpChg chg="del">
          <ac:chgData name="Suter, Fred" userId="987d2bb9-aecc-47e0-8253-36b2f6e4f3d3" providerId="ADAL" clId="{97465936-4121-4E52-947D-A31E950626E3}" dt="2023-09-12T18:13:43.831" v="6641" actId="478"/>
          <ac:grpSpMkLst>
            <pc:docMk/>
            <pc:sldMk cId="3179365222" sldId="5037"/>
            <ac:grpSpMk id="92" creationId="{541A4FC5-F5E8-9D72-5AB4-5C395824FBB2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98" creationId="{0065BDE7-A869-3EC8-6570-C077FEE124CC}"/>
          </ac:grpSpMkLst>
        </pc:grpChg>
        <pc:grpChg chg="del">
          <ac:chgData name="Suter, Fred" userId="987d2bb9-aecc-47e0-8253-36b2f6e4f3d3" providerId="ADAL" clId="{97465936-4121-4E52-947D-A31E950626E3}" dt="2023-09-12T18:14:19.431" v="6648" actId="478"/>
          <ac:grpSpMkLst>
            <pc:docMk/>
            <pc:sldMk cId="3179365222" sldId="5037"/>
            <ac:grpSpMk id="99" creationId="{D168CF62-8933-9C89-8F72-171230E25952}"/>
          </ac:grpSpMkLst>
        </pc:grpChg>
        <pc:grpChg chg="mod">
          <ac:chgData name="Suter, Fred" userId="987d2bb9-aecc-47e0-8253-36b2f6e4f3d3" providerId="ADAL" clId="{97465936-4121-4E52-947D-A31E950626E3}" dt="2023-09-12T18:17:13.112" v="6713" actId="1038"/>
          <ac:grpSpMkLst>
            <pc:docMk/>
            <pc:sldMk cId="3179365222" sldId="5037"/>
            <ac:grpSpMk id="101" creationId="{86BB9BC1-EE54-BAEA-4EA1-0B4BBC587308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107" creationId="{98EE16CC-582F-06F6-E239-0337FCC15B79}"/>
          </ac:grpSpMkLst>
        </pc:grpChg>
        <pc:grpChg chg="del">
          <ac:chgData name="Suter, Fred" userId="987d2bb9-aecc-47e0-8253-36b2f6e4f3d3" providerId="ADAL" clId="{97465936-4121-4E52-947D-A31E950626E3}" dt="2023-09-12T18:14:56.311" v="6658" actId="478"/>
          <ac:grpSpMkLst>
            <pc:docMk/>
            <pc:sldMk cId="3179365222" sldId="5037"/>
            <ac:grpSpMk id="108" creationId="{A41C5D66-4D7F-5CC8-57BB-58108733F242}"/>
          </ac:grpSpMkLst>
        </pc:grpChg>
        <pc:grpChg chg="mod">
          <ac:chgData name="Suter, Fred" userId="987d2bb9-aecc-47e0-8253-36b2f6e4f3d3" providerId="ADAL" clId="{97465936-4121-4E52-947D-A31E950626E3}" dt="2023-09-12T18:18:47.304" v="6842" actId="1037"/>
          <ac:grpSpMkLst>
            <pc:docMk/>
            <pc:sldMk cId="3179365222" sldId="5037"/>
            <ac:grpSpMk id="110" creationId="{BB4396F6-B7B6-C22D-864B-C50EAF7BF9F2}"/>
          </ac:grpSpMkLst>
        </pc:grpChg>
        <pc:grpChg chg="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115" creationId="{B1DA3014-D38F-A354-E8BB-7CE73FBE9258}"/>
          </ac:grpSpMkLst>
        </pc:grpChg>
        <pc:grpChg chg="del">
          <ac:chgData name="Suter, Fred" userId="987d2bb9-aecc-47e0-8253-36b2f6e4f3d3" providerId="ADAL" clId="{97465936-4121-4E52-947D-A31E950626E3}" dt="2023-09-12T18:14:52.662" v="6657" actId="478"/>
          <ac:grpSpMkLst>
            <pc:docMk/>
            <pc:sldMk cId="3179365222" sldId="5037"/>
            <ac:grpSpMk id="116" creationId="{249821B7-8B13-A312-A7B9-974D5D628F96}"/>
          </ac:grpSpMkLst>
        </pc:grpChg>
        <pc:grpChg chg="mod">
          <ac:chgData name="Suter, Fred" userId="987d2bb9-aecc-47e0-8253-36b2f6e4f3d3" providerId="ADAL" clId="{97465936-4121-4E52-947D-A31E950626E3}" dt="2023-09-12T18:15:22.743" v="6662" actId="1076"/>
          <ac:grpSpMkLst>
            <pc:docMk/>
            <pc:sldMk cId="3179365222" sldId="5037"/>
            <ac:grpSpMk id="118" creationId="{8F9A2A67-63F5-3A8E-378B-3C370C49357D}"/>
          </ac:grpSpMkLst>
        </pc:grpChg>
        <pc:grpChg chg="add mod">
          <ac:chgData name="Suter, Fred" userId="987d2bb9-aecc-47e0-8253-36b2f6e4f3d3" providerId="ADAL" clId="{97465936-4121-4E52-947D-A31E950626E3}" dt="2023-09-12T18:20:44.923" v="6905" actId="164"/>
          <ac:grpSpMkLst>
            <pc:docMk/>
            <pc:sldMk cId="3179365222" sldId="5037"/>
            <ac:grpSpMk id="151" creationId="{E1873CCB-DDF0-07B8-5951-74F8ED7A0B01}"/>
          </ac:grpSpMkLst>
        </pc:grpChg>
        <pc:grpChg chg="add del mod">
          <ac:chgData name="Suter, Fred" userId="987d2bb9-aecc-47e0-8253-36b2f6e4f3d3" providerId="ADAL" clId="{97465936-4121-4E52-947D-A31E950626E3}" dt="2023-09-12T18:20:48.594" v="6907"/>
          <ac:grpSpMkLst>
            <pc:docMk/>
            <pc:sldMk cId="3179365222" sldId="5037"/>
            <ac:grpSpMk id="152" creationId="{458517D4-3B3D-E1A7-70B8-7A85ADC978EC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57" creationId="{67B2ED53-6691-9BC9-29E9-D93E7889222D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58" creationId="{F061BC80-DB2B-CD8C-832E-28EEBB1AFBDE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59" creationId="{8C49BAE8-F0F1-38E1-B5B4-2B89700813EE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60" creationId="{F2F465C7-AC0C-3171-260F-DF5DC6414A20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61" creationId="{4F305C18-F7EB-DED4-F209-F2A9957D0F0D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62" creationId="{DE1D70CB-8245-34C0-CF35-817AAED6A91C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76" creationId="{62C4FF07-DF06-AAF1-3358-CBDCB6658808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81" creationId="{435A8DAA-E9B3-85D7-01E5-07EBB686678E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83" creationId="{C20D6A8F-C53C-C9B0-A463-A0D57D2C7B41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84" creationId="{67B5F96F-65E1-760D-B5EA-7254A8EEE439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85" creationId="{ED579BFA-99DE-C2E8-3A4D-66FB8420AD5F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86" creationId="{57CA5ABE-3330-55FC-B71D-8B9796AC99D6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89" creationId="{7CA4DA8F-1C5A-CCEA-16D6-6693D1DCC79A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191" creationId="{AE069240-BC91-E305-141D-2676B40064E6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207" creationId="{E64C06DE-CAE1-BF7D-5C67-2D090ABE8111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211" creationId="{EB883D08-E337-53F8-7C67-F7E690BA8AA1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215" creationId="{ECB1B446-433A-7A96-C014-4FE9C0335A0F}"/>
          </ac:grpSpMkLst>
        </pc:grpChg>
        <pc:grpChg chg="mod">
          <ac:chgData name="Suter, Fred" userId="987d2bb9-aecc-47e0-8253-36b2f6e4f3d3" providerId="ADAL" clId="{97465936-4121-4E52-947D-A31E950626E3}" dt="2023-09-12T18:20:46.818" v="6906"/>
          <ac:grpSpMkLst>
            <pc:docMk/>
            <pc:sldMk cId="3179365222" sldId="5037"/>
            <ac:grpSpMk id="219" creationId="{44A7EDEC-E8FD-B4CC-4149-1FB9F3F2142D}"/>
          </ac:grpSpMkLst>
        </pc:grpChg>
        <pc:grpChg chg="add del mod">
          <ac:chgData name="Suter, Fred" userId="987d2bb9-aecc-47e0-8253-36b2f6e4f3d3" providerId="ADAL" clId="{97465936-4121-4E52-947D-A31E950626E3}" dt="2023-09-12T18:23:45.650" v="7052"/>
          <ac:grpSpMkLst>
            <pc:docMk/>
            <pc:sldMk cId="3179365222" sldId="5037"/>
            <ac:grpSpMk id="251" creationId="{813D092C-9F6D-3FF2-DBE2-74BDF7F2E60E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56" creationId="{60D83E10-A51D-C3B3-D26B-001E741E288A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57" creationId="{DDEA54E4-38BA-53CF-155F-15C85130ABAE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58" creationId="{58E20909-EBC2-14D1-7C6B-EFC6FEABFBC0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59" creationId="{53C173D6-B9B7-7F8F-243A-F02FAAADED7A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60" creationId="{C949520D-1895-C995-E732-03FB9F49DD02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61" creationId="{6D93E356-9E8C-AA2E-269A-D108D992E7F1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75" creationId="{D64A0EA4-DE78-E5DF-1E0C-72483BA1115E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80" creationId="{25F848F9-BFEF-6C77-64F1-59A17C17FAEC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82" creationId="{F34209D1-9BD0-735B-62A5-0F93747C9022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83" creationId="{A0A674C7-FCC0-996B-8D52-18F4B66972B2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84" creationId="{2DD1E544-1E4F-5B59-1627-2E4BDFCAF412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85" creationId="{BF304BE1-80AB-7395-E89B-AF8A7D0F1E47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88" creationId="{14A46368-E372-CD9E-2383-215ED4F29847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290" creationId="{BEBE422B-A68E-1DF0-45DE-5C5D818EDC73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305" creationId="{511166F2-FB0F-E584-06E0-9F4A65058C14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309" creationId="{46F517F5-526B-91B0-898B-1C6B3126D4BA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313" creationId="{B2054A8F-947A-E2DB-1D50-47FA20CCC45C}"/>
          </ac:grpSpMkLst>
        </pc:grpChg>
        <pc:grpChg chg="mod">
          <ac:chgData name="Suter, Fred" userId="987d2bb9-aecc-47e0-8253-36b2f6e4f3d3" providerId="ADAL" clId="{97465936-4121-4E52-947D-A31E950626E3}" dt="2023-09-12T18:23:43.643" v="7051"/>
          <ac:grpSpMkLst>
            <pc:docMk/>
            <pc:sldMk cId="3179365222" sldId="5037"/>
            <ac:grpSpMk id="317" creationId="{057ABC86-87B1-1426-8055-3E4756266885}"/>
          </ac:grpSpMkLst>
        </pc:grpChg>
        <pc:picChg chg="mod">
          <ac:chgData name="Suter, Fred" userId="987d2bb9-aecc-47e0-8253-36b2f6e4f3d3" providerId="ADAL" clId="{97465936-4121-4E52-947D-A31E950626E3}" dt="2023-09-12T18:17:56.878" v="6821" actId="1037"/>
          <ac:picMkLst>
            <pc:docMk/>
            <pc:sldMk cId="3179365222" sldId="5037"/>
            <ac:picMk id="10" creationId="{CE400253-9259-DB6F-6068-8D19A26A8D57}"/>
          </ac:picMkLst>
        </pc:picChg>
        <pc:picChg chg="mod">
          <ac:chgData name="Suter, Fred" userId="987d2bb9-aecc-47e0-8253-36b2f6e4f3d3" providerId="ADAL" clId="{97465936-4121-4E52-947D-A31E950626E3}" dt="2023-09-12T18:17:24.604" v="6756" actId="1038"/>
          <ac:picMkLst>
            <pc:docMk/>
            <pc:sldMk cId="3179365222" sldId="5037"/>
            <ac:picMk id="31" creationId="{C3C8C157-889B-B5F0-9A38-41C1DB7D4197}"/>
          </ac:picMkLst>
        </pc:picChg>
        <pc:picChg chg="mod">
          <ac:chgData name="Suter, Fred" userId="987d2bb9-aecc-47e0-8253-36b2f6e4f3d3" providerId="ADAL" clId="{97465936-4121-4E52-947D-A31E950626E3}" dt="2023-09-12T18:17:24.604" v="6756" actId="1038"/>
          <ac:picMkLst>
            <pc:docMk/>
            <pc:sldMk cId="3179365222" sldId="5037"/>
            <ac:picMk id="34" creationId="{24C37A40-C418-DF29-AB61-74D32754B236}"/>
          </ac:picMkLst>
        </pc:picChg>
        <pc:picChg chg="mod">
          <ac:chgData name="Suter, Fred" userId="987d2bb9-aecc-47e0-8253-36b2f6e4f3d3" providerId="ADAL" clId="{97465936-4121-4E52-947D-A31E950626E3}" dt="2023-09-12T18:17:24.604" v="6756" actId="1038"/>
          <ac:picMkLst>
            <pc:docMk/>
            <pc:sldMk cId="3179365222" sldId="5037"/>
            <ac:picMk id="38" creationId="{4C7D8B14-5F98-6675-0DBB-3C17A2613152}"/>
          </ac:picMkLst>
        </pc:picChg>
        <pc:picChg chg="mod">
          <ac:chgData name="Suter, Fred" userId="987d2bb9-aecc-47e0-8253-36b2f6e4f3d3" providerId="ADAL" clId="{97465936-4121-4E52-947D-A31E950626E3}" dt="2023-09-12T18:18:08.059" v="6822" actId="1076"/>
          <ac:picMkLst>
            <pc:docMk/>
            <pc:sldMk cId="3179365222" sldId="5037"/>
            <ac:picMk id="81" creationId="{64B7A2FF-FBC2-8223-796E-661B3774E5A6}"/>
          </ac:picMkLst>
        </pc:picChg>
        <pc:picChg chg="mod">
          <ac:chgData name="Suter, Fred" userId="987d2bb9-aecc-47e0-8253-36b2f6e4f3d3" providerId="ADAL" clId="{97465936-4121-4E52-947D-A31E950626E3}" dt="2023-09-12T18:18:14.802" v="6823" actId="1076"/>
          <ac:picMkLst>
            <pc:docMk/>
            <pc:sldMk cId="3179365222" sldId="5037"/>
            <ac:picMk id="86" creationId="{77011A9C-06D2-C25B-97D6-A96B5988BE01}"/>
          </ac:picMkLst>
        </pc:picChg>
        <pc:picChg chg="mod">
          <ac:chgData name="Suter, Fred" userId="987d2bb9-aecc-47e0-8253-36b2f6e4f3d3" providerId="ADAL" clId="{97465936-4121-4E52-947D-A31E950626E3}" dt="2023-09-12T18:17:13.112" v="6713" actId="1038"/>
          <ac:picMkLst>
            <pc:docMk/>
            <pc:sldMk cId="3179365222" sldId="5037"/>
            <ac:picMk id="100" creationId="{6157F9A9-3C95-E36B-5FE7-EFF2AC302C61}"/>
          </ac:picMkLst>
        </pc:picChg>
        <pc:picChg chg="mod">
          <ac:chgData name="Suter, Fred" userId="987d2bb9-aecc-47e0-8253-36b2f6e4f3d3" providerId="ADAL" clId="{97465936-4121-4E52-947D-A31E950626E3}" dt="2023-09-12T18:18:47.304" v="6842" actId="1037"/>
          <ac:picMkLst>
            <pc:docMk/>
            <pc:sldMk cId="3179365222" sldId="5037"/>
            <ac:picMk id="109" creationId="{8419876A-7445-310F-067D-624E7BA6481D}"/>
          </ac:picMkLst>
        </pc:picChg>
        <pc:picChg chg="mod">
          <ac:chgData name="Suter, Fred" userId="987d2bb9-aecc-47e0-8253-36b2f6e4f3d3" providerId="ADAL" clId="{97465936-4121-4E52-947D-A31E950626E3}" dt="2023-09-12T18:15:22.743" v="6662" actId="1076"/>
          <ac:picMkLst>
            <pc:docMk/>
            <pc:sldMk cId="3179365222" sldId="5037"/>
            <ac:picMk id="117" creationId="{1447F166-EEB6-D94D-696D-B6A5ED711C14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25" creationId="{D1501A96-3536-F8EE-AACC-CA2AF16E5331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27" creationId="{19046EE5-1B71-71EF-0144-0B74D1A3BC32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29" creationId="{C7804C85-1540-416B-AEC1-54B617F857B1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31" creationId="{8E098C66-69EB-4B80-C768-654157BD6B21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33" creationId="{253BE383-5AEE-D0AE-26EE-C2F8023AC3F9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34" creationId="{2CA4EE10-AE44-1DB9-BFC9-9A88BAFEF2F9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35" creationId="{7293A6D6-17E9-D000-1BE1-94C72528947E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36" creationId="{7F04F78B-4FF1-9762-3FCC-3DB20D3A6D92}"/>
          </ac:picMkLst>
        </pc:picChg>
        <pc:picChg chg="mod">
          <ac:chgData name="Suter, Fred" userId="987d2bb9-aecc-47e0-8253-36b2f6e4f3d3" providerId="ADAL" clId="{97465936-4121-4E52-947D-A31E950626E3}" dt="2023-09-12T18:20:44.923" v="6905" actId="164"/>
          <ac:picMkLst>
            <pc:docMk/>
            <pc:sldMk cId="3179365222" sldId="5037"/>
            <ac:picMk id="137" creationId="{1C9A04C1-2C00-B94D-921E-2E84F7094AE7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193" creationId="{547D2B66-5864-C1B8-DBDA-CDA751B368EC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195" creationId="{9DE6AAD3-999C-4835-8E5A-4787CCE756EA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197" creationId="{DF53DF6C-E737-A816-34F2-4FE931372549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199" creationId="{CD703AC5-CF89-7899-D86E-4BC9EE9EEFCC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01" creationId="{2AA5D001-6CDF-8927-A37F-8D6C1BE9245A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02" creationId="{6EDFE72A-BD5E-C475-8510-012128753B6B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03" creationId="{AFBE340F-01A4-E936-B1DA-E11DEB00A88B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04" creationId="{F269FA82-B750-9025-62FB-30F9203F25B5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05" creationId="{9988B86C-3941-0FF5-07B9-CFE9E1A1D498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08" creationId="{9F5E1123-FCD2-BF83-67A0-B1CC79F4EB7B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12" creationId="{D625A88D-06D7-1ABB-F136-064F48562692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16" creationId="{5C9617D5-557E-A6D4-A3AF-8C49E7AAEF0D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20" creationId="{06636C5A-0F89-2C7F-8F5D-4662A7A47083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24" creationId="{1D037B67-A1B6-2E95-AB32-BADBD212EE56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26" creationId="{B714A7E2-711F-9C59-6624-7943B3B4AE20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28" creationId="{2539B641-4628-3CD5-0B9D-C7830B43A1FD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30" creationId="{CFB040C5-BF69-474A-7358-9F8B1BAF14E3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32" creationId="{1B2E04C6-D4FC-97B1-CDC7-00C49E128221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34" creationId="{0B2A6435-32D4-6E27-3E45-6F06E5EC7141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36" creationId="{0E52F100-3E64-640B-5E52-1E19EF397345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47" creationId="{FD087921-E987-4862-B9C0-EC88D7872831}"/>
          </ac:picMkLst>
        </pc:picChg>
        <pc:picChg chg="mod">
          <ac:chgData name="Suter, Fred" userId="987d2bb9-aecc-47e0-8253-36b2f6e4f3d3" providerId="ADAL" clId="{97465936-4121-4E52-947D-A31E950626E3}" dt="2023-09-12T18:20:46.818" v="6906"/>
          <ac:picMkLst>
            <pc:docMk/>
            <pc:sldMk cId="3179365222" sldId="5037"/>
            <ac:picMk id="249" creationId="{70B45008-8FA8-20A1-CD09-D340FFE032E4}"/>
          </ac:picMkLst>
        </pc:picChg>
        <pc:picChg chg="add del">
          <ac:chgData name="Suter, Fred" userId="987d2bb9-aecc-47e0-8253-36b2f6e4f3d3" providerId="ADAL" clId="{97465936-4121-4E52-947D-A31E950626E3}" dt="2023-09-12T18:20:50.446" v="6909" actId="21"/>
          <ac:picMkLst>
            <pc:docMk/>
            <pc:sldMk cId="3179365222" sldId="5037"/>
            <ac:picMk id="250" creationId="{EEBAF22B-59C0-2789-A31D-AABA22EB152C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292" creationId="{4EC4D7C7-014C-E3C6-25AF-E7DB0C8AAADC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294" creationId="{C4226D9B-3AB3-5E24-01DD-90C83E388A0B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296" creationId="{4F152CC7-D585-8339-BC23-0FEDA0FA9568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298" creationId="{83F92965-6C22-58D2-A1E1-1ECBEB260402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00" creationId="{7671D774-7B93-C461-1FFB-287045761661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01" creationId="{CE6051E2-5BFE-7C31-E8A0-3D3B4300B260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02" creationId="{041E63B9-AC66-BE53-B145-4D8D1B6947A1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03" creationId="{3A326CDC-F345-FFD2-0310-AF78A312531B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04" creationId="{A8C2CE97-FCDE-CC45-CD3B-45DB6959D9D8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06" creationId="{0D7FB74F-3623-60F6-BE42-2DEB41E33F40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10" creationId="{78DC3593-1FE8-B193-6B5E-F58097034CAF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14" creationId="{388CFD3A-F155-1DB5-D9C5-8531BE7A7D59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18" creationId="{BCFDBA11-6B57-0DA3-068F-6A89FA59906C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22" creationId="{996F6BE6-6274-C17A-37C1-6E142A07DF5A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24" creationId="{7EC85214-A61B-6A00-1378-269E7E28ABAA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26" creationId="{B3D05A45-7920-D592-41AF-684DF7C388D3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28" creationId="{DA9CBD44-C0F4-B98C-12EF-1B550A1F30F6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30" creationId="{FF506924-E9CC-9E21-52BB-D40B78428FA8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32" creationId="{6D5DF229-1B26-CBF8-DBCF-0E1727E67439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34" creationId="{CA4646E6-D69B-9C72-BAB1-3D1E356D5A62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45" creationId="{27AE1B8B-F0C5-B6CA-FA0A-9B165B0950F5}"/>
          </ac:picMkLst>
        </pc:picChg>
        <pc:picChg chg="mod">
          <ac:chgData name="Suter, Fred" userId="987d2bb9-aecc-47e0-8253-36b2f6e4f3d3" providerId="ADAL" clId="{97465936-4121-4E52-947D-A31E950626E3}" dt="2023-09-12T18:23:43.643" v="7051"/>
          <ac:picMkLst>
            <pc:docMk/>
            <pc:sldMk cId="3179365222" sldId="5037"/>
            <ac:picMk id="347" creationId="{00C89B51-8AF1-9B31-152F-7E85F79F1D5C}"/>
          </ac:picMkLst>
        </pc:picChg>
        <pc:picChg chg="add del">
          <ac:chgData name="Suter, Fred" userId="987d2bb9-aecc-47e0-8253-36b2f6e4f3d3" providerId="ADAL" clId="{97465936-4121-4E52-947D-A31E950626E3}" dt="2023-09-12T18:23:46.930" v="7054" actId="21"/>
          <ac:picMkLst>
            <pc:docMk/>
            <pc:sldMk cId="3179365222" sldId="5037"/>
            <ac:picMk id="348" creationId="{03C6DA6D-1589-39EC-9035-94435F6F1D9D}"/>
          </ac:picMkLst>
        </pc:pic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6" creationId="{4103AE3E-A4AB-33ED-D7D7-94C2151878F8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19" creationId="{3F908F6C-5444-299B-F99E-ABAF5CB01EC9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0" creationId="{552E43F1-15C4-BF03-68FD-77E7F034C20B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1" creationId="{2D4F823D-791D-D931-6A25-08CAD917B288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2" creationId="{4615E66F-9FB7-C0D2-4A56-B363ABDE5BD4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3" creationId="{E5C2E4B2-7CBF-175F-96E0-E745EC63A5A2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4" creationId="{F791334D-ECD0-7B19-3122-8DCC69B65E11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5" creationId="{F33E86B3-09A5-F0CB-8CA3-30E9DC918ACE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6" creationId="{EC59EB9A-A409-72ED-E54F-B6732211A53F}"/>
          </ac:cxnSpMkLst>
        </pc:cxnChg>
        <pc:cxnChg chg="mod">
          <ac:chgData name="Suter, Fred" userId="987d2bb9-aecc-47e0-8253-36b2f6e4f3d3" providerId="ADAL" clId="{97465936-4121-4E52-947D-A31E950626E3}" dt="2023-09-12T18:17:24.604" v="6756" actId="1038"/>
          <ac:cxnSpMkLst>
            <pc:docMk/>
            <pc:sldMk cId="3179365222" sldId="5037"/>
            <ac:cxnSpMk id="27" creationId="{F3E5B664-EE53-FE81-0D1D-0C87FDE35C1B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46" creationId="{80F6E5C3-2215-5CE1-6C19-908CE646DBA9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48" creationId="{1B1EDF21-C46C-CE77-E364-0A0DD7728482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49" creationId="{81B88B8B-128E-3A78-8B0E-FDCC3D1F547A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50" creationId="{C2C01865-571D-68F2-7F63-E57A3CC1FAA2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51" creationId="{D52AD2F1-CF84-E95F-14E6-D727FD2E1D4F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52" creationId="{64A1AB7D-F1E1-8924-B658-B01D2C100F8C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55" creationId="{6CEFFC0A-E905-1FC6-671D-1E81CE667781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61" creationId="{07D219E2-ED4E-D853-93BA-B5C08304338C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70" creationId="{67D72381-C87A-C242-1B5B-1ABBC276715A}"/>
          </ac:cxnSpMkLst>
        </pc:cxnChg>
        <pc:cxnChg chg="mod">
          <ac:chgData name="Suter, Fred" userId="987d2bb9-aecc-47e0-8253-36b2f6e4f3d3" providerId="ADAL" clId="{97465936-4121-4E52-947D-A31E950626E3}" dt="2023-09-12T18:20:44.923" v="6905" actId="164"/>
          <ac:cxnSpMkLst>
            <pc:docMk/>
            <pc:sldMk cId="3179365222" sldId="5037"/>
            <ac:cxnSpMk id="78" creationId="{89CC9BE8-E1D9-A003-2BEB-97BD0070231D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56" creationId="{35AE858B-529A-B8EF-3D4B-7E8EFF407756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65" creationId="{22A01B7F-44B5-8F8D-8DDA-A10F7F18C437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66" creationId="{1194AE93-9BC6-B180-5F69-ABA285CFD2C6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67" creationId="{232C1762-B5E1-16D3-EF90-D3AA7F1E9191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68" creationId="{1531479A-A7A7-99F2-96FE-F69D7EB7E660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69" creationId="{B5C5108F-F31C-B913-6FBB-8BD6C067EF3E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70" creationId="{E612E72C-815D-D77D-BB6A-F450547D3213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71" creationId="{197A7757-E95D-95B5-9412-7D29976DFF66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75" creationId="{37A02AB9-0C5E-3CB5-12BA-84287ADF1DF7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78" creationId="{7B912DB7-B498-75F6-7634-F1DAAFA44A10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182" creationId="{BE418B33-C55C-FCF7-103E-0E8FF067395F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37" creationId="{EA55AA4E-B1D5-EA7E-496D-BE3ACBD0E814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38" creationId="{D97731EF-3CF8-4D50-2157-AFD87B2163CD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39" creationId="{3F191271-02D3-B777-3373-BB35A22CE26D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40" creationId="{59B0C1FA-EC28-392C-F446-6CDE08531C58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41" creationId="{6C3CEDFE-EF5F-8AA3-F870-966094FAC8FC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42" creationId="{5027D413-2724-4DFD-1980-31272EC33ADC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43" creationId="{5F195056-A374-673A-C163-0C91811B4978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44" creationId="{A026CDC2-B486-1715-E2E4-80CE4FA80B80}"/>
          </ac:cxnSpMkLst>
        </pc:cxnChg>
        <pc:cxnChg chg="mod">
          <ac:chgData name="Suter, Fred" userId="987d2bb9-aecc-47e0-8253-36b2f6e4f3d3" providerId="ADAL" clId="{97465936-4121-4E52-947D-A31E950626E3}" dt="2023-09-12T18:20:46.818" v="6906"/>
          <ac:cxnSpMkLst>
            <pc:docMk/>
            <pc:sldMk cId="3179365222" sldId="5037"/>
            <ac:cxnSpMk id="245" creationId="{C318155D-7CC1-F2FA-C7F6-88F11BCA3603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55" creationId="{2C0CE887-58F3-1DF8-5399-734332897631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64" creationId="{73CD623A-F638-BF64-C3EB-124B7FF97D26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65" creationId="{B4F2E892-7381-495F-FEE0-6535321AB843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66" creationId="{C84E4609-1A7E-C6DA-86C5-C8DFE7C6CB4A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67" creationId="{8236DFA7-FDC8-8FCF-F9C2-1316685D9B92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68" creationId="{09E81968-2EA1-84C4-7B3E-5C1087AEB1EC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69" creationId="{A30ADB7E-8070-E955-05A0-30CF15592F4B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70" creationId="{81057F5D-1205-3118-B91E-6C2287892560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74" creationId="{649C3D0B-EEC9-F2B9-81CC-A0737BCE5362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77" creationId="{52050225-4872-EEF9-7ABF-0F26C135CDC7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281" creationId="{0BF427BA-EE54-63B5-8864-10037BA74B16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35" creationId="{20485152-ADDF-9074-9031-8B85E6691731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36" creationId="{36DD3FEB-4548-7475-93D9-44A1AD1D51A4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37" creationId="{CBA00ABB-498A-3731-29FA-94C085F5E66C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38" creationId="{9E6BEA9D-7A47-664B-2247-2566D09EAB89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39" creationId="{A8AD3A32-1114-2F26-F687-46C5877715D5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40" creationId="{3E443396-51D6-C812-3A74-A27EB8DCD977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41" creationId="{2A255C87-22B6-EE56-F6E1-35B20603D5CB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42" creationId="{6DE8FD30-F111-EA29-8AEA-A6CD892D6B56}"/>
          </ac:cxnSpMkLst>
        </pc:cxnChg>
        <pc:cxnChg chg="mod">
          <ac:chgData name="Suter, Fred" userId="987d2bb9-aecc-47e0-8253-36b2f6e4f3d3" providerId="ADAL" clId="{97465936-4121-4E52-947D-A31E950626E3}" dt="2023-09-12T18:23:43.643" v="7051"/>
          <ac:cxnSpMkLst>
            <pc:docMk/>
            <pc:sldMk cId="3179365222" sldId="5037"/>
            <ac:cxnSpMk id="343" creationId="{53F85263-3C51-5A31-3438-2CFDE4196C3E}"/>
          </ac:cxnSpMkLst>
        </pc:cxnChg>
      </pc:sldChg>
    </pc:docChg>
  </pc:docChgLst>
  <pc:docChgLst>
    <pc:chgData name="Suter, Fred" userId="987d2bb9-aecc-47e0-8253-36b2f6e4f3d3" providerId="ADAL" clId="{CE24DC14-ED30-4813-8268-7CB41E41C6A9}"/>
    <pc:docChg chg="undo redo custSel addSld delSld modSld sldOrd modMainMaster">
      <pc:chgData name="Suter, Fred" userId="987d2bb9-aecc-47e0-8253-36b2f6e4f3d3" providerId="ADAL" clId="{CE24DC14-ED30-4813-8268-7CB41E41C6A9}" dt="2023-08-24T16:09:53.287" v="4579" actId="20577"/>
      <pc:docMkLst>
        <pc:docMk/>
      </pc:docMkLst>
      <pc:sldChg chg="addSp delSp modSp mod setBg">
        <pc:chgData name="Suter, Fred" userId="987d2bb9-aecc-47e0-8253-36b2f6e4f3d3" providerId="ADAL" clId="{CE24DC14-ED30-4813-8268-7CB41E41C6A9}" dt="2023-08-23T15:11:16.324" v="2723"/>
        <pc:sldMkLst>
          <pc:docMk/>
          <pc:sldMk cId="4172643671" sldId="256"/>
        </pc:sldMkLst>
        <pc:spChg chg="mod">
          <ac:chgData name="Suter, Fred" userId="987d2bb9-aecc-47e0-8253-36b2f6e4f3d3" providerId="ADAL" clId="{CE24DC14-ED30-4813-8268-7CB41E41C6A9}" dt="2023-08-02T20:22:24.886" v="142" actId="20577"/>
          <ac:spMkLst>
            <pc:docMk/>
            <pc:sldMk cId="4172643671" sldId="256"/>
            <ac:spMk id="2" creationId="{E55CEF93-DE48-5442-870D-943F375717DA}"/>
          </ac:spMkLst>
        </pc:spChg>
        <pc:spChg chg="mod">
          <ac:chgData name="Suter, Fred" userId="987d2bb9-aecc-47e0-8253-36b2f6e4f3d3" providerId="ADAL" clId="{CE24DC14-ED30-4813-8268-7CB41E41C6A9}" dt="2023-08-02T20:25:19.234" v="357" actId="121"/>
          <ac:spMkLst>
            <pc:docMk/>
            <pc:sldMk cId="4172643671" sldId="256"/>
            <ac:spMk id="3" creationId="{3C273FE8-692F-1E45-8F88-6FBEEB088B32}"/>
          </ac:spMkLst>
        </pc:spChg>
        <pc:picChg chg="add del mod">
          <ac:chgData name="Suter, Fred" userId="987d2bb9-aecc-47e0-8253-36b2f6e4f3d3" providerId="ADAL" clId="{CE24DC14-ED30-4813-8268-7CB41E41C6A9}" dt="2023-08-03T13:04:20.171" v="804" actId="478"/>
          <ac:picMkLst>
            <pc:docMk/>
            <pc:sldMk cId="4172643671" sldId="256"/>
            <ac:picMk id="5" creationId="{6863EDA5-D1A6-5B34-3939-0DD54EB9A96A}"/>
          </ac:picMkLst>
        </pc:picChg>
        <pc:picChg chg="add del mod">
          <ac:chgData name="Suter, Fred" userId="987d2bb9-aecc-47e0-8253-36b2f6e4f3d3" providerId="ADAL" clId="{CE24DC14-ED30-4813-8268-7CB41E41C6A9}" dt="2023-08-03T12:47:53.007" v="769" actId="478"/>
          <ac:picMkLst>
            <pc:docMk/>
            <pc:sldMk cId="4172643671" sldId="256"/>
            <ac:picMk id="7" creationId="{E9FB9B2C-380B-E20A-9260-A7C1B44820F7}"/>
          </ac:picMkLst>
        </pc:picChg>
        <pc:picChg chg="add mod">
          <ac:chgData name="Suter, Fred" userId="987d2bb9-aecc-47e0-8253-36b2f6e4f3d3" providerId="ADAL" clId="{CE24DC14-ED30-4813-8268-7CB41E41C6A9}" dt="2023-08-03T14:05:55.341" v="872" actId="1076"/>
          <ac:picMkLst>
            <pc:docMk/>
            <pc:sldMk cId="4172643671" sldId="256"/>
            <ac:picMk id="8" creationId="{B6385CB4-C66A-C7F6-EDB8-54D9CFE26F24}"/>
          </ac:picMkLst>
        </pc:picChg>
      </pc:sldChg>
      <pc:sldChg chg="addSp delSp modSp mod">
        <pc:chgData name="Suter, Fred" userId="987d2bb9-aecc-47e0-8253-36b2f6e4f3d3" providerId="ADAL" clId="{CE24DC14-ED30-4813-8268-7CB41E41C6A9}" dt="2023-08-24T16:02:33.628" v="4526" actId="1036"/>
        <pc:sldMkLst>
          <pc:docMk/>
          <pc:sldMk cId="2479209606" sldId="257"/>
        </pc:sldMkLst>
        <pc:spChg chg="mod">
          <ac:chgData name="Suter, Fred" userId="987d2bb9-aecc-47e0-8253-36b2f6e4f3d3" providerId="ADAL" clId="{CE24DC14-ED30-4813-8268-7CB41E41C6A9}" dt="2023-08-21T20:26:55.196" v="2444" actId="5793"/>
          <ac:spMkLst>
            <pc:docMk/>
            <pc:sldMk cId="2479209606" sldId="257"/>
            <ac:spMk id="2" creationId="{47FCA1F6-2F12-BA47-856D-143DAA5A2949}"/>
          </ac:spMkLst>
        </pc:spChg>
        <pc:spChg chg="mod">
          <ac:chgData name="Suter, Fred" userId="987d2bb9-aecc-47e0-8253-36b2f6e4f3d3" providerId="ADAL" clId="{CE24DC14-ED30-4813-8268-7CB41E41C6A9}" dt="2023-08-24T16:02:33.628" v="4526" actId="1036"/>
          <ac:spMkLst>
            <pc:docMk/>
            <pc:sldMk cId="2479209606" sldId="257"/>
            <ac:spMk id="3" creationId="{EF128D06-E0DA-184B-A02E-8035F4979BA3}"/>
          </ac:spMkLst>
        </pc:spChg>
        <pc:spChg chg="del mod">
          <ac:chgData name="Suter, Fred" userId="987d2bb9-aecc-47e0-8253-36b2f6e4f3d3" providerId="ADAL" clId="{CE24DC14-ED30-4813-8268-7CB41E41C6A9}" dt="2023-08-03T13:02:51.610" v="799" actId="478"/>
          <ac:spMkLst>
            <pc:docMk/>
            <pc:sldMk cId="2479209606" sldId="257"/>
            <ac:spMk id="5" creationId="{3768427A-6BC3-14FD-C5C3-6B714F12E7CB}"/>
          </ac:spMkLst>
        </pc:spChg>
        <pc:spChg chg="mod">
          <ac:chgData name="Suter, Fred" userId="987d2bb9-aecc-47e0-8253-36b2f6e4f3d3" providerId="ADAL" clId="{CE24DC14-ED30-4813-8268-7CB41E41C6A9}" dt="2023-08-03T13:03:15.289" v="801" actId="208"/>
          <ac:spMkLst>
            <pc:docMk/>
            <pc:sldMk cId="2479209606" sldId="257"/>
            <ac:spMk id="6" creationId="{D4F3A733-7195-5BD0-4CA9-CD597ABC7456}"/>
          </ac:spMkLst>
        </pc:spChg>
        <pc:spChg chg="add del mod">
          <ac:chgData name="Suter, Fred" userId="987d2bb9-aecc-47e0-8253-36b2f6e4f3d3" providerId="ADAL" clId="{CE24DC14-ED30-4813-8268-7CB41E41C6A9}" dt="2023-08-21T20:21:21.082" v="2380" actId="478"/>
          <ac:spMkLst>
            <pc:docMk/>
            <pc:sldMk cId="2479209606" sldId="257"/>
            <ac:spMk id="7" creationId="{00FE7019-C16A-647E-FA7A-F9F677117D68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8" creationId="{69CA00B8-BEEB-0F45-F28D-5B8CD13702E8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9" creationId="{445C2C26-4234-4D23-76FD-2AF1C3700261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10" creationId="{F3E421E4-7B51-1047-F6CD-49C367EF7EB7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11" creationId="{8502AF5B-D603-166C-E04F-B309B03121E1}"/>
          </ac:spMkLst>
        </pc:spChg>
        <pc:spChg chg="mod">
          <ac:chgData name="Suter, Fred" userId="987d2bb9-aecc-47e0-8253-36b2f6e4f3d3" providerId="ADAL" clId="{CE24DC14-ED30-4813-8268-7CB41E41C6A9}" dt="2023-08-03T13:03:43.471" v="803" actId="208"/>
          <ac:spMkLst>
            <pc:docMk/>
            <pc:sldMk cId="2479209606" sldId="257"/>
            <ac:spMk id="12" creationId="{EA58A660-B305-5F4A-5EF6-8916C181C3C7}"/>
          </ac:spMkLst>
        </pc:spChg>
        <pc:spChg chg="mod">
          <ac:chgData name="Suter, Fred" userId="987d2bb9-aecc-47e0-8253-36b2f6e4f3d3" providerId="ADAL" clId="{CE24DC14-ED30-4813-8268-7CB41E41C6A9}" dt="2023-08-03T13:03:43.471" v="803" actId="208"/>
          <ac:spMkLst>
            <pc:docMk/>
            <pc:sldMk cId="2479209606" sldId="257"/>
            <ac:spMk id="13" creationId="{BD1D309F-6BD6-4E02-A7F0-C8A81E1B2663}"/>
          </ac:spMkLst>
        </pc:spChg>
        <pc:spChg chg="mod">
          <ac:chgData name="Suter, Fred" userId="987d2bb9-aecc-47e0-8253-36b2f6e4f3d3" providerId="ADAL" clId="{CE24DC14-ED30-4813-8268-7CB41E41C6A9}" dt="2023-08-03T13:03:15.289" v="801" actId="208"/>
          <ac:spMkLst>
            <pc:docMk/>
            <pc:sldMk cId="2479209606" sldId="257"/>
            <ac:spMk id="14" creationId="{B080C217-F25B-D5B3-CE5C-0DCC06949B6A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15" creationId="{AC23369A-378A-5F58-3220-FDD7CD2D6CE0}"/>
          </ac:spMkLst>
        </pc:spChg>
        <pc:spChg chg="mod">
          <ac:chgData name="Suter, Fred" userId="987d2bb9-aecc-47e0-8253-36b2f6e4f3d3" providerId="ADAL" clId="{CE24DC14-ED30-4813-8268-7CB41E41C6A9}" dt="2023-08-03T13:03:15.289" v="801" actId="208"/>
          <ac:spMkLst>
            <pc:docMk/>
            <pc:sldMk cId="2479209606" sldId="257"/>
            <ac:spMk id="16" creationId="{DEC0FE9B-F262-1661-4321-EAD5ED4EEB29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17" creationId="{226F33F7-5076-A140-3CCE-AB41091E2887}"/>
          </ac:spMkLst>
        </pc:spChg>
        <pc:spChg chg="mod">
          <ac:chgData name="Suter, Fred" userId="987d2bb9-aecc-47e0-8253-36b2f6e4f3d3" providerId="ADAL" clId="{CE24DC14-ED30-4813-8268-7CB41E41C6A9}" dt="2023-08-03T13:03:43.471" v="803" actId="208"/>
          <ac:spMkLst>
            <pc:docMk/>
            <pc:sldMk cId="2479209606" sldId="257"/>
            <ac:spMk id="18" creationId="{D0A56E0C-DEE7-CE83-2D4F-6C6576AD2F04}"/>
          </ac:spMkLst>
        </pc:spChg>
        <pc:spChg chg="mod">
          <ac:chgData name="Suter, Fred" userId="987d2bb9-aecc-47e0-8253-36b2f6e4f3d3" providerId="ADAL" clId="{CE24DC14-ED30-4813-8268-7CB41E41C6A9}" dt="2023-08-03T13:03:43.471" v="803" actId="208"/>
          <ac:spMkLst>
            <pc:docMk/>
            <pc:sldMk cId="2479209606" sldId="257"/>
            <ac:spMk id="19" creationId="{D6920E96-91E4-64D1-EDEC-CCE9A7CBCBB3}"/>
          </ac:spMkLst>
        </pc:spChg>
        <pc:spChg chg="mod">
          <ac:chgData name="Suter, Fred" userId="987d2bb9-aecc-47e0-8253-36b2f6e4f3d3" providerId="ADAL" clId="{CE24DC14-ED30-4813-8268-7CB41E41C6A9}" dt="2023-08-03T13:03:28.293" v="802" actId="208"/>
          <ac:spMkLst>
            <pc:docMk/>
            <pc:sldMk cId="2479209606" sldId="257"/>
            <ac:spMk id="20" creationId="{DD4684FC-0008-CFB5-DAEC-BFA6E8EF414B}"/>
          </ac:spMkLst>
        </pc:spChg>
        <pc:spChg chg="mod">
          <ac:chgData name="Suter, Fred" userId="987d2bb9-aecc-47e0-8253-36b2f6e4f3d3" providerId="ADAL" clId="{CE24DC14-ED30-4813-8268-7CB41E41C6A9}" dt="2023-08-03T13:02:18.034" v="793" actId="207"/>
          <ac:spMkLst>
            <pc:docMk/>
            <pc:sldMk cId="2479209606" sldId="257"/>
            <ac:spMk id="29" creationId="{57C5319F-A6AC-8568-395F-E4D1B8E64990}"/>
          </ac:spMkLst>
        </pc:spChg>
        <pc:spChg chg="mod">
          <ac:chgData name="Suter, Fred" userId="987d2bb9-aecc-47e0-8253-36b2f6e4f3d3" providerId="ADAL" clId="{CE24DC14-ED30-4813-8268-7CB41E41C6A9}" dt="2023-08-03T13:02:21.329" v="794" actId="207"/>
          <ac:spMkLst>
            <pc:docMk/>
            <pc:sldMk cId="2479209606" sldId="257"/>
            <ac:spMk id="30" creationId="{3F6268AD-1C09-48A8-865C-3048B1666BFC}"/>
          </ac:spMkLst>
        </pc:spChg>
        <pc:spChg chg="mod">
          <ac:chgData name="Suter, Fred" userId="987d2bb9-aecc-47e0-8253-36b2f6e4f3d3" providerId="ADAL" clId="{CE24DC14-ED30-4813-8268-7CB41E41C6A9}" dt="2023-08-03T13:02:47.054" v="798" actId="1076"/>
          <ac:spMkLst>
            <pc:docMk/>
            <pc:sldMk cId="2479209606" sldId="257"/>
            <ac:spMk id="31" creationId="{6828BB80-C2DD-7AF0-4854-541B04BBC65C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2" creationId="{0516197F-F326-BA28-1202-CCFDDEF0AAC0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3" creationId="{759EB9C4-6A14-FC5C-0492-40F824160274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4" creationId="{646ADC62-947A-98F2-B94E-AC565A374BA0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5" creationId="{858E2E36-BCBE-330A-8163-ADCC72957172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6" creationId="{E4175E6A-A95D-B4A8-0EFA-5FF0DAF6AC6F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7" creationId="{F26AB379-98AF-2BCB-4724-1D7C35CC743A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8" creationId="{6B66D712-0149-A6FB-6DC3-6A38FE4B0C62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39" creationId="{8A23A675-C6B2-A6E8-7909-63ED153F5A6B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0" creationId="{4EA46A72-00BC-1C15-8A3B-05DB042CD3E0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1" creationId="{7FF3EC9E-F2D9-17B8-D0D6-4D20A0EBA5BA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2" creationId="{9849F69E-B74E-421B-229E-7D00FCEFBF84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3" creationId="{06805290-9411-9C9F-6470-464228FBCABF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4" creationId="{9D8177C0-0A74-6CCC-D6F0-2AA72656F06D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5" creationId="{990D6354-4AF4-3222-E01D-77C043DD4D0C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46" creationId="{1F5AE612-1A24-B489-2105-8B7C6F96F900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55" creationId="{EBD3D28E-B80F-9D20-28F0-F91CDC27DEC3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56" creationId="{8D2AF82C-C5DC-BE7D-E5DA-C703FEE31E89}"/>
          </ac:spMkLst>
        </pc:spChg>
        <pc:spChg chg="mod">
          <ac:chgData name="Suter, Fred" userId="987d2bb9-aecc-47e0-8253-36b2f6e4f3d3" providerId="ADAL" clId="{CE24DC14-ED30-4813-8268-7CB41E41C6A9}" dt="2023-08-21T20:21:11.567" v="2376"/>
          <ac:spMkLst>
            <pc:docMk/>
            <pc:sldMk cId="2479209606" sldId="257"/>
            <ac:spMk id="57" creationId="{5610E67E-DAEA-4484-3235-635FAD3E1C54}"/>
          </ac:spMkLst>
        </pc:spChg>
        <pc:spChg chg="add mod">
          <ac:chgData name="Suter, Fred" userId="987d2bb9-aecc-47e0-8253-36b2f6e4f3d3" providerId="ADAL" clId="{CE24DC14-ED30-4813-8268-7CB41E41C6A9}" dt="2023-08-21T20:25:51.751" v="2412" actId="164"/>
          <ac:spMkLst>
            <pc:docMk/>
            <pc:sldMk cId="2479209606" sldId="257"/>
            <ac:spMk id="60" creationId="{73177799-88AD-845A-008D-8841C819E486}"/>
          </ac:spMkLst>
        </pc:spChg>
        <pc:grpChg chg="add del mod">
          <ac:chgData name="Suter, Fred" userId="987d2bb9-aecc-47e0-8253-36b2f6e4f3d3" providerId="ADAL" clId="{CE24DC14-ED30-4813-8268-7CB41E41C6A9}" dt="2023-08-21T20:21:26.041" v="2381" actId="478"/>
          <ac:grpSpMkLst>
            <pc:docMk/>
            <pc:sldMk cId="2479209606" sldId="257"/>
            <ac:grpSpMk id="4" creationId="{E276A9E3-FD1B-C9AC-6968-7C00F970F546}"/>
          </ac:grpSpMkLst>
        </pc:grpChg>
        <pc:grpChg chg="add del mod">
          <ac:chgData name="Suter, Fred" userId="987d2bb9-aecc-47e0-8253-36b2f6e4f3d3" providerId="ADAL" clId="{CE24DC14-ED30-4813-8268-7CB41E41C6A9}" dt="2023-08-21T20:21:13.758" v="2377"/>
          <ac:grpSpMkLst>
            <pc:docMk/>
            <pc:sldMk cId="2479209606" sldId="257"/>
            <ac:grpSpMk id="5" creationId="{26C6B8F4-6C0C-FA29-700C-B403028301F8}"/>
          </ac:grpSpMkLst>
        </pc:grpChg>
        <pc:grpChg chg="add mod">
          <ac:chgData name="Suter, Fred" userId="987d2bb9-aecc-47e0-8253-36b2f6e4f3d3" providerId="ADAL" clId="{CE24DC14-ED30-4813-8268-7CB41E41C6A9}" dt="2023-08-23T15:03:54.650" v="2715" actId="1037"/>
          <ac:grpSpMkLst>
            <pc:docMk/>
            <pc:sldMk cId="2479209606" sldId="257"/>
            <ac:grpSpMk id="61" creationId="{AB310FF8-4DE4-4711-67E0-4A403316E152}"/>
          </ac:grpSpMkLst>
        </pc:grpChg>
        <pc:picChg chg="add mod">
          <ac:chgData name="Suter, Fred" userId="987d2bb9-aecc-47e0-8253-36b2f6e4f3d3" providerId="ADAL" clId="{CE24DC14-ED30-4813-8268-7CB41E41C6A9}" dt="2023-08-23T15:03:36.664" v="2707" actId="1076"/>
          <ac:picMkLst>
            <pc:docMk/>
            <pc:sldMk cId="2479209606" sldId="257"/>
            <ac:picMk id="58" creationId="{3584FF93-0A27-BC1A-074A-7F9793E2DE83}"/>
          </ac:picMkLst>
        </pc:picChg>
        <pc:picChg chg="add mod">
          <ac:chgData name="Suter, Fred" userId="987d2bb9-aecc-47e0-8253-36b2f6e4f3d3" providerId="ADAL" clId="{CE24DC14-ED30-4813-8268-7CB41E41C6A9}" dt="2023-08-21T20:25:51.751" v="2412" actId="164"/>
          <ac:picMkLst>
            <pc:docMk/>
            <pc:sldMk cId="2479209606" sldId="257"/>
            <ac:picMk id="59" creationId="{7F092EBB-BEED-70B7-4FCB-3472BC22F3A3}"/>
          </ac:picMkLst>
        </pc:pic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1" creationId="{4CC6CA42-1274-64DF-814F-382C61E74A15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2" creationId="{B7C4A1F3-5DD4-281C-74BE-01D4488DE2A6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3" creationId="{E9ED4113-E40E-9C50-0EFC-7E1AEFD5DE10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4" creationId="{C9A90449-85F6-E94B-AD5A-AC5B09E10B3F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5" creationId="{1360771E-330F-8AE1-85E3-9A70DD015C2A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6" creationId="{9B343069-6590-0B19-3401-28FD1EEDCB2B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7" creationId="{4BD1128E-0662-DE58-56AD-F9109AA7D99A}"/>
          </ac:cxnSpMkLst>
        </pc:cxnChg>
        <pc:cxnChg chg="mod">
          <ac:chgData name="Suter, Fred" userId="987d2bb9-aecc-47e0-8253-36b2f6e4f3d3" providerId="ADAL" clId="{CE24DC14-ED30-4813-8268-7CB41E41C6A9}" dt="2023-08-21T20:21:26.041" v="2381" actId="478"/>
          <ac:cxnSpMkLst>
            <pc:docMk/>
            <pc:sldMk cId="2479209606" sldId="257"/>
            <ac:cxnSpMk id="28" creationId="{6612FA67-1313-CC85-8683-3B6ED80ECF89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47" creationId="{383A458F-6E17-BEF1-4FE8-1D01C8FF7748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48" creationId="{73355248-DBC2-5DF3-92A4-48821627238D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49" creationId="{52A037C0-ACC9-7A9C-6896-312FAD08DF6E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50" creationId="{4E98A789-F89E-05C5-A9C0-F126ED611E5E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51" creationId="{5F6300B5-2FD1-4686-5639-2F3A7FCD4E54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52" creationId="{97670157-4501-424E-F98B-41D5CACF7B72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53" creationId="{FB956107-5A3E-F874-2C63-20EFAFE66961}"/>
          </ac:cxnSpMkLst>
        </pc:cxnChg>
        <pc:cxnChg chg="mod">
          <ac:chgData name="Suter, Fred" userId="987d2bb9-aecc-47e0-8253-36b2f6e4f3d3" providerId="ADAL" clId="{CE24DC14-ED30-4813-8268-7CB41E41C6A9}" dt="2023-08-21T20:21:11.567" v="2376"/>
          <ac:cxnSpMkLst>
            <pc:docMk/>
            <pc:sldMk cId="2479209606" sldId="257"/>
            <ac:cxnSpMk id="54" creationId="{13C36201-43DE-55FF-B805-08D6481773B0}"/>
          </ac:cxnSpMkLst>
        </pc:cxnChg>
      </pc:sldChg>
      <pc:sldChg chg="addSp delSp modSp del mod">
        <pc:chgData name="Suter, Fred" userId="987d2bb9-aecc-47e0-8253-36b2f6e4f3d3" providerId="ADAL" clId="{CE24DC14-ED30-4813-8268-7CB41E41C6A9}" dt="2023-08-02T20:41:26.463" v="451" actId="47"/>
        <pc:sldMkLst>
          <pc:docMk/>
          <pc:sldMk cId="559473486" sldId="258"/>
        </pc:sldMkLst>
        <pc:spChg chg="mod">
          <ac:chgData name="Suter, Fred" userId="987d2bb9-aecc-47e0-8253-36b2f6e4f3d3" providerId="ADAL" clId="{CE24DC14-ED30-4813-8268-7CB41E41C6A9}" dt="2023-08-02T20:41:02.418" v="447" actId="14100"/>
          <ac:spMkLst>
            <pc:docMk/>
            <pc:sldMk cId="559473486" sldId="258"/>
            <ac:spMk id="3" creationId="{F25E5E28-56D3-1C54-C61E-D50A55BBE933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" creationId="{64B5D52E-8F2F-D552-BDB2-F362F7BD9781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6" creationId="{5BD863B3-91B4-34D7-31E1-316A8CEC2270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7" creationId="{35EF76AF-9D34-318C-C0E8-88B8BEFCDBDD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31" creationId="{DD30550E-7573-FE73-C813-4766E93C824E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32" creationId="{E22C8593-66EE-F910-AD1D-AB3145FF67CD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33" creationId="{CCE1BCB9-ABA0-AC70-58D4-C887EC724D38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39" creationId="{53AD1046-6EA9-743A-CEDD-6F04214D45E8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41" creationId="{1E86E72A-2A2B-F6EC-908B-9A57AE2CA978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43" creationId="{35BFBD03-9593-4535-A232-FC2C5F4E843C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45" creationId="{CBCF4425-2F0B-9DA7-E568-806A80075BAF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47" creationId="{3CD7B612-7451-0827-E867-A80FE5500AEB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0" creationId="{940E1662-C7C4-1539-AB1B-602EFD68BB90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1" creationId="{AD08E505-F8B4-EDF4-D08E-DC325A521CED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2" creationId="{D42C91A3-166C-8C14-013E-7C3B5ACA5239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3" creationId="{30F42347-4C01-7859-DFF3-BC0797E87F63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4" creationId="{28417EBC-A619-615C-75D0-AAE0616C46CE}"/>
          </ac:spMkLst>
        </pc:spChg>
        <pc:spChg chg="mod">
          <ac:chgData name="Suter, Fred" userId="987d2bb9-aecc-47e0-8253-36b2f6e4f3d3" providerId="ADAL" clId="{CE24DC14-ED30-4813-8268-7CB41E41C6A9}" dt="2023-08-02T20:40:48.273" v="445"/>
          <ac:spMkLst>
            <pc:docMk/>
            <pc:sldMk cId="559473486" sldId="258"/>
            <ac:spMk id="55" creationId="{E8342C9C-E5EC-FD91-80CA-3D45CF811D4D}"/>
          </ac:spMkLst>
        </pc:spChg>
        <pc:grpChg chg="add del mod">
          <ac:chgData name="Suter, Fred" userId="987d2bb9-aecc-47e0-8253-36b2f6e4f3d3" providerId="ADAL" clId="{CE24DC14-ED30-4813-8268-7CB41E41C6A9}" dt="2023-08-02T20:41:22.887" v="449" actId="21"/>
          <ac:grpSpMkLst>
            <pc:docMk/>
            <pc:sldMk cId="559473486" sldId="258"/>
            <ac:grpSpMk id="4" creationId="{AF95B5B0-77DE-8E72-E6F2-F5A190BCE51C}"/>
          </ac:grpSpMkLst>
        </pc:grpChg>
        <pc:grpChg chg="mod">
          <ac:chgData name="Suter, Fred" userId="987d2bb9-aecc-47e0-8253-36b2f6e4f3d3" providerId="ADAL" clId="{CE24DC14-ED30-4813-8268-7CB41E41C6A9}" dt="2023-08-02T20:40:48.273" v="445"/>
          <ac:grpSpMkLst>
            <pc:docMk/>
            <pc:sldMk cId="559473486" sldId="258"/>
            <ac:grpSpMk id="37" creationId="{DF85B816-41E4-ACCF-7C02-3BC14DB210E8}"/>
          </ac:grpSpMkLst>
        </pc:grpChg>
        <pc:grpChg chg="mod">
          <ac:chgData name="Suter, Fred" userId="987d2bb9-aecc-47e0-8253-36b2f6e4f3d3" providerId="ADAL" clId="{CE24DC14-ED30-4813-8268-7CB41E41C6A9}" dt="2023-08-02T20:40:48.273" v="445"/>
          <ac:grpSpMkLst>
            <pc:docMk/>
            <pc:sldMk cId="559473486" sldId="258"/>
            <ac:grpSpMk id="48" creationId="{F4106884-E22E-6122-060E-E571FFC96CF9}"/>
          </ac:grpSpMkLst>
        </pc:grpChg>
        <pc:grpChg chg="mod">
          <ac:chgData name="Suter, Fred" userId="987d2bb9-aecc-47e0-8253-36b2f6e4f3d3" providerId="ADAL" clId="{CE24DC14-ED30-4813-8268-7CB41E41C6A9}" dt="2023-08-02T20:40:48.273" v="445"/>
          <ac:grpSpMkLst>
            <pc:docMk/>
            <pc:sldMk cId="559473486" sldId="258"/>
            <ac:grpSpMk id="49" creationId="{3BECF2C6-2EB9-F168-BF54-FC103EF851AE}"/>
          </ac:grpSpMkLst>
        </pc:grp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8" creationId="{97F9E4C0-9A3A-BFF9-9253-05A9182F8683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9" creationId="{E24EA377-9FFB-BE9C-7953-78DED9676964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0" creationId="{50C8CA47-D826-DBA9-B9B7-A642D78450D1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1" creationId="{41F74C84-080E-BF60-9601-B595BCE33CCC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2" creationId="{94BBDDB8-E1B6-380A-744E-790F993416F2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3" creationId="{702287F4-1591-E3FA-15E6-EEA062EF946F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4" creationId="{B732FA02-6507-1C9A-2A08-B9B173B2CF89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5" creationId="{1056BE63-C873-69B1-9366-1AEFAC20D934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6" creationId="{033F3B5C-76D6-1E38-EA6E-D6D8B7ABDC24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17" creationId="{E90AF655-68E1-E0AC-07E6-97AD392469C4}"/>
          </ac:cxnSpMkLst>
        </pc:cxnChg>
        <pc:cxnChg chg="mod">
          <ac:chgData name="Suter, Fred" userId="987d2bb9-aecc-47e0-8253-36b2f6e4f3d3" providerId="ADAL" clId="{CE24DC14-ED30-4813-8268-7CB41E41C6A9}" dt="2023-08-02T20:41:22.887" v="449" actId="21"/>
          <ac:cxnSpMkLst>
            <pc:docMk/>
            <pc:sldMk cId="559473486" sldId="258"/>
            <ac:cxnSpMk id="18" creationId="{C8740388-3524-C212-E4EA-B9BE1DCDB1DA}"/>
          </ac:cxnSpMkLst>
        </pc:cxnChg>
        <pc:cxnChg chg="mod">
          <ac:chgData name="Suter, Fred" userId="987d2bb9-aecc-47e0-8253-36b2f6e4f3d3" providerId="ADAL" clId="{CE24DC14-ED30-4813-8268-7CB41E41C6A9}" dt="2023-08-02T20:41:22.887" v="449" actId="21"/>
          <ac:cxnSpMkLst>
            <pc:docMk/>
            <pc:sldMk cId="559473486" sldId="258"/>
            <ac:cxnSpMk id="19" creationId="{809B5098-35C3-3585-C001-3E938AB91BE1}"/>
          </ac:cxnSpMkLst>
        </pc:cxnChg>
        <pc:cxnChg chg="mod">
          <ac:chgData name="Suter, Fred" userId="987d2bb9-aecc-47e0-8253-36b2f6e4f3d3" providerId="ADAL" clId="{CE24DC14-ED30-4813-8268-7CB41E41C6A9}" dt="2023-08-02T20:41:22.887" v="449" actId="21"/>
          <ac:cxnSpMkLst>
            <pc:docMk/>
            <pc:sldMk cId="559473486" sldId="258"/>
            <ac:cxnSpMk id="20" creationId="{C7331C5D-888C-3F96-C8F6-B5DF6FA2D2B4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1" creationId="{023976FB-9AC9-76B9-FB9F-C69426CF6D22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2" creationId="{F2CABAA1-874F-F85A-7E95-D0DBD8ACAC20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3" creationId="{A6FE8E03-B0AA-B4CA-E855-2C05FD86F1F7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4" creationId="{E3FE7B29-FE8A-CA82-D0DA-7EB75D10CBA4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5" creationId="{C8D0F5D8-5D6B-3B17-124A-2B10E3CAD231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6" creationId="{A4DBBFA3-413E-9634-99EC-B504D35CF59B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7" creationId="{32280EB6-AF9A-9C31-1DF3-26725A095A79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8" creationId="{A9A617D9-7532-EB6D-B592-25E595C7A344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29" creationId="{28414076-8735-C890-7178-A8E902B65619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30" creationId="{EB3CA7A3-BDF3-938F-D812-3F8B05210BA5}"/>
          </ac:cxnSpMkLst>
        </pc:cxnChg>
        <pc:cxnChg chg="mod">
          <ac:chgData name="Suter, Fred" userId="987d2bb9-aecc-47e0-8253-36b2f6e4f3d3" providerId="ADAL" clId="{CE24DC14-ED30-4813-8268-7CB41E41C6A9}" dt="2023-08-02T20:41:22.887" v="449" actId="21"/>
          <ac:cxnSpMkLst>
            <pc:docMk/>
            <pc:sldMk cId="559473486" sldId="258"/>
            <ac:cxnSpMk id="34" creationId="{5FAC2FB3-7D8C-43C3-5C76-B5C98DDB1650}"/>
          </ac:cxnSpMkLst>
        </pc:cxnChg>
        <pc:cxnChg chg="mod">
          <ac:chgData name="Suter, Fred" userId="987d2bb9-aecc-47e0-8253-36b2f6e4f3d3" providerId="ADAL" clId="{CE24DC14-ED30-4813-8268-7CB41E41C6A9}" dt="2023-08-02T20:41:22.887" v="449" actId="21"/>
          <ac:cxnSpMkLst>
            <pc:docMk/>
            <pc:sldMk cId="559473486" sldId="258"/>
            <ac:cxnSpMk id="35" creationId="{D8235452-8B2A-4AB2-D753-D2931AA73BC4}"/>
          </ac:cxnSpMkLst>
        </pc:cxnChg>
        <pc:cxnChg chg="mod">
          <ac:chgData name="Suter, Fred" userId="987d2bb9-aecc-47e0-8253-36b2f6e4f3d3" providerId="ADAL" clId="{CE24DC14-ED30-4813-8268-7CB41E41C6A9}" dt="2023-08-02T20:41:22.887" v="449" actId="21"/>
          <ac:cxnSpMkLst>
            <pc:docMk/>
            <pc:sldMk cId="559473486" sldId="258"/>
            <ac:cxnSpMk id="36" creationId="{DEA4D5C1-F094-82B9-F7E6-C90F1D20F09D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38" creationId="{23175B46-208B-C516-4A65-1F216E8AA28A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40" creationId="{FD6BB398-BF47-039F-0967-0D788CD9DAA8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42" creationId="{F7AFC829-7FB9-8F5C-2023-C08866AA829C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44" creationId="{A53C7390-BF1A-72D8-9B03-8EBDC4466DA6}"/>
          </ac:cxnSpMkLst>
        </pc:cxnChg>
        <pc:cxnChg chg="mod">
          <ac:chgData name="Suter, Fred" userId="987d2bb9-aecc-47e0-8253-36b2f6e4f3d3" providerId="ADAL" clId="{CE24DC14-ED30-4813-8268-7CB41E41C6A9}" dt="2023-08-02T20:40:48.273" v="445"/>
          <ac:cxnSpMkLst>
            <pc:docMk/>
            <pc:sldMk cId="559473486" sldId="258"/>
            <ac:cxnSpMk id="46" creationId="{31BC1EAF-D06A-0C91-D50E-91A31245E517}"/>
          </ac:cxnSpMkLst>
        </pc:cxnChg>
      </pc:sldChg>
      <pc:sldChg chg="del">
        <pc:chgData name="Suter, Fred" userId="987d2bb9-aecc-47e0-8253-36b2f6e4f3d3" providerId="ADAL" clId="{CE24DC14-ED30-4813-8268-7CB41E41C6A9}" dt="2023-08-02T20:25:36.152" v="358" actId="47"/>
        <pc:sldMkLst>
          <pc:docMk/>
          <pc:sldMk cId="573718159" sldId="259"/>
        </pc:sldMkLst>
      </pc:sldChg>
      <pc:sldChg chg="addSp delSp modSp new mod">
        <pc:chgData name="Suter, Fred" userId="987d2bb9-aecc-47e0-8253-36b2f6e4f3d3" providerId="ADAL" clId="{CE24DC14-ED30-4813-8268-7CB41E41C6A9}" dt="2023-08-21T21:07:32.025" v="2511" actId="207"/>
        <pc:sldMkLst>
          <pc:docMk/>
          <pc:sldMk cId="2108554041" sldId="259"/>
        </pc:sldMkLst>
        <pc:spChg chg="mod">
          <ac:chgData name="Suter, Fred" userId="987d2bb9-aecc-47e0-8253-36b2f6e4f3d3" providerId="ADAL" clId="{CE24DC14-ED30-4813-8268-7CB41E41C6A9}" dt="2023-08-03T12:24:13.533" v="577" actId="20577"/>
          <ac:spMkLst>
            <pc:docMk/>
            <pc:sldMk cId="2108554041" sldId="259"/>
            <ac:spMk id="2" creationId="{035FA43C-2938-561D-FE55-C54F77554FBF}"/>
          </ac:spMkLst>
        </pc:spChg>
        <pc:spChg chg="mod">
          <ac:chgData name="Suter, Fred" userId="987d2bb9-aecc-47e0-8253-36b2f6e4f3d3" providerId="ADAL" clId="{CE24DC14-ED30-4813-8268-7CB41E41C6A9}" dt="2023-08-03T12:19:37.766" v="532" actId="14100"/>
          <ac:spMkLst>
            <pc:docMk/>
            <pc:sldMk cId="2108554041" sldId="259"/>
            <ac:spMk id="3" creationId="{387BA677-5646-822F-5F5D-5C9A7B6E849A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5" creationId="{97927211-0B66-630A-A61D-CD5A12BA228F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8" creationId="{C84A4526-16C7-7404-78F4-E9A501F1639C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10" creationId="{DDD2300C-35A7-6665-98BD-50B9BEF06649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11" creationId="{20A09298-1074-2934-8A89-7EF62096EF7B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12" creationId="{F1D1828C-A450-3C0B-2796-BE557F3264EE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13" creationId="{FF33A5BE-DAFF-D24F-61FA-00BAD13E922B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16" creationId="{F847FB26-ADCA-8D48-F745-7D72FAD083E2}"/>
          </ac:spMkLst>
        </pc:spChg>
        <pc:spChg chg="mod">
          <ac:chgData name="Suter, Fred" userId="987d2bb9-aecc-47e0-8253-36b2f6e4f3d3" providerId="ADAL" clId="{CE24DC14-ED30-4813-8268-7CB41E41C6A9}" dt="2023-08-21T21:07:32.025" v="2511" actId="207"/>
          <ac:spMkLst>
            <pc:docMk/>
            <pc:sldMk cId="2108554041" sldId="259"/>
            <ac:spMk id="18" creationId="{40054FF4-7997-9CA0-0DF4-A402C2866232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24" creationId="{42E7ECE2-548A-46E5-99B4-88A197F50C90}"/>
          </ac:spMkLst>
        </pc:spChg>
        <pc:spChg chg="mod">
          <ac:chgData name="Suter, Fred" userId="987d2bb9-aecc-47e0-8253-36b2f6e4f3d3" providerId="ADAL" clId="{CE24DC14-ED30-4813-8268-7CB41E41C6A9}" dt="2023-08-03T12:23:41.301" v="564" actId="1076"/>
          <ac:spMkLst>
            <pc:docMk/>
            <pc:sldMk cId="2108554041" sldId="259"/>
            <ac:spMk id="25" creationId="{7B02D78C-5E6D-6805-85A8-C9B06F3DC7FF}"/>
          </ac:spMkLst>
        </pc:spChg>
        <pc:spChg chg="add mod">
          <ac:chgData name="Suter, Fred" userId="987d2bb9-aecc-47e0-8253-36b2f6e4f3d3" providerId="ADAL" clId="{CE24DC14-ED30-4813-8268-7CB41E41C6A9}" dt="2023-08-21T21:07:07.782" v="2509"/>
          <ac:spMkLst>
            <pc:docMk/>
            <pc:sldMk cId="2108554041" sldId="259"/>
            <ac:spMk id="26" creationId="{D10AD777-E944-3F25-B3CB-14FAA745DE70}"/>
          </ac:spMkLst>
        </pc:spChg>
        <pc:spChg chg="add del mod">
          <ac:chgData name="Suter, Fred" userId="987d2bb9-aecc-47e0-8253-36b2f6e4f3d3" providerId="ADAL" clId="{CE24DC14-ED30-4813-8268-7CB41E41C6A9}" dt="2023-08-21T21:07:10.032" v="2510" actId="478"/>
          <ac:spMkLst>
            <pc:docMk/>
            <pc:sldMk cId="2108554041" sldId="259"/>
            <ac:spMk id="29" creationId="{5BC8D944-F4E5-0B10-5EE2-CAF9C062C4F5}"/>
          </ac:spMkLst>
        </pc:spChg>
        <pc:grpChg chg="add mod">
          <ac:chgData name="Suter, Fred" userId="987d2bb9-aecc-47e0-8253-36b2f6e4f3d3" providerId="ADAL" clId="{CE24DC14-ED30-4813-8268-7CB41E41C6A9}" dt="2023-08-03T12:23:41.301" v="564" actId="1076"/>
          <ac:grpSpMkLst>
            <pc:docMk/>
            <pc:sldMk cId="2108554041" sldId="259"/>
            <ac:grpSpMk id="4" creationId="{E525EE92-1538-A46A-0EEA-3EC69E48BE8D}"/>
          </ac:grpSpMkLst>
        </pc:grpChg>
        <pc:picChg chg="mod">
          <ac:chgData name="Suter, Fred" userId="987d2bb9-aecc-47e0-8253-36b2f6e4f3d3" providerId="ADAL" clId="{CE24DC14-ED30-4813-8268-7CB41E41C6A9}" dt="2023-08-03T12:23:41.301" v="564" actId="1076"/>
          <ac:picMkLst>
            <pc:docMk/>
            <pc:sldMk cId="2108554041" sldId="259"/>
            <ac:picMk id="6" creationId="{E0E9382D-7ED1-CD9F-79D2-1093E984912C}"/>
          </ac:picMkLst>
        </pc:picChg>
        <pc:picChg chg="mod">
          <ac:chgData name="Suter, Fred" userId="987d2bb9-aecc-47e0-8253-36b2f6e4f3d3" providerId="ADAL" clId="{CE24DC14-ED30-4813-8268-7CB41E41C6A9}" dt="2023-08-03T12:23:41.301" v="564" actId="1076"/>
          <ac:picMkLst>
            <pc:docMk/>
            <pc:sldMk cId="2108554041" sldId="259"/>
            <ac:picMk id="7" creationId="{9FAA0320-F39C-19FD-FEA7-A2EDEBC2D237}"/>
          </ac:picMkLst>
        </pc:picChg>
        <pc:picChg chg="mod">
          <ac:chgData name="Suter, Fred" userId="987d2bb9-aecc-47e0-8253-36b2f6e4f3d3" providerId="ADAL" clId="{CE24DC14-ED30-4813-8268-7CB41E41C6A9}" dt="2023-08-03T12:23:41.301" v="564" actId="1076"/>
          <ac:picMkLst>
            <pc:docMk/>
            <pc:sldMk cId="2108554041" sldId="259"/>
            <ac:picMk id="17" creationId="{D1B6AEA2-07BC-552B-38AD-073034DB6857}"/>
          </ac:picMkLst>
        </pc:picChg>
        <pc:picChg chg="mod">
          <ac:chgData name="Suter, Fred" userId="987d2bb9-aecc-47e0-8253-36b2f6e4f3d3" providerId="ADAL" clId="{CE24DC14-ED30-4813-8268-7CB41E41C6A9}" dt="2023-08-03T12:23:41.301" v="564" actId="1076"/>
          <ac:picMkLst>
            <pc:docMk/>
            <pc:sldMk cId="2108554041" sldId="259"/>
            <ac:picMk id="21" creationId="{40DD8BC8-5C90-C26C-8A0E-E127E9ECC6C2}"/>
          </ac:picMkLst>
        </pc:pic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9" creationId="{DE84239E-ADDB-4004-1B5D-E4EA251F2305}"/>
          </ac:cxnSpMkLst>
        </pc:cxn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14" creationId="{EFF4DD16-8696-B69E-CE78-2C761C468D40}"/>
          </ac:cxnSpMkLst>
        </pc:cxn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15" creationId="{B6BCB5A7-E285-9EA9-B93C-B969BA652EEC}"/>
          </ac:cxnSpMkLst>
        </pc:cxn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19" creationId="{9168173D-0F57-9154-B096-F3DF516B94CB}"/>
          </ac:cxnSpMkLst>
        </pc:cxn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20" creationId="{5E4FABBF-53B9-6D13-0A8A-2327D6194066}"/>
          </ac:cxnSpMkLst>
        </pc:cxn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22" creationId="{BCC6E704-B694-8323-4BAF-ED54A9066A0E}"/>
          </ac:cxnSpMkLst>
        </pc:cxnChg>
        <pc:cxnChg chg="mod">
          <ac:chgData name="Suter, Fred" userId="987d2bb9-aecc-47e0-8253-36b2f6e4f3d3" providerId="ADAL" clId="{CE24DC14-ED30-4813-8268-7CB41E41C6A9}" dt="2023-08-03T12:23:41.301" v="564" actId="1076"/>
          <ac:cxnSpMkLst>
            <pc:docMk/>
            <pc:sldMk cId="2108554041" sldId="259"/>
            <ac:cxnSpMk id="23" creationId="{9A7429D2-2C0F-5F7D-6CA6-1EFE780AC1A5}"/>
          </ac:cxnSpMkLst>
        </pc:cxnChg>
      </pc:sldChg>
      <pc:sldChg chg="addSp delSp modSp new mod">
        <pc:chgData name="Suter, Fred" userId="987d2bb9-aecc-47e0-8253-36b2f6e4f3d3" providerId="ADAL" clId="{CE24DC14-ED30-4813-8268-7CB41E41C6A9}" dt="2023-08-24T16:04:32.844" v="4551" actId="1036"/>
        <pc:sldMkLst>
          <pc:docMk/>
          <pc:sldMk cId="2994766959" sldId="260"/>
        </pc:sldMkLst>
        <pc:spChg chg="mod">
          <ac:chgData name="Suter, Fred" userId="987d2bb9-aecc-47e0-8253-36b2f6e4f3d3" providerId="ADAL" clId="{CE24DC14-ED30-4813-8268-7CB41E41C6A9}" dt="2023-08-03T13:00:28.485" v="783"/>
          <ac:spMkLst>
            <pc:docMk/>
            <pc:sldMk cId="2994766959" sldId="260"/>
            <ac:spMk id="2" creationId="{C80B2F9D-4890-91DA-18CD-0AD93B8C7FBE}"/>
          </ac:spMkLst>
        </pc:spChg>
        <pc:spChg chg="mod">
          <ac:chgData name="Suter, Fred" userId="987d2bb9-aecc-47e0-8253-36b2f6e4f3d3" providerId="ADAL" clId="{CE24DC14-ED30-4813-8268-7CB41E41C6A9}" dt="2023-08-24T16:04:32.844" v="4551" actId="1036"/>
          <ac:spMkLst>
            <pc:docMk/>
            <pc:sldMk cId="2994766959" sldId="260"/>
            <ac:spMk id="3" creationId="{C2C47531-FE61-0B72-258B-20340E16A98F}"/>
          </ac:spMkLst>
        </pc:spChg>
        <pc:spChg chg="mod">
          <ac:chgData name="Suter, Fred" userId="987d2bb9-aecc-47e0-8253-36b2f6e4f3d3" providerId="ADAL" clId="{CE24DC14-ED30-4813-8268-7CB41E41C6A9}" dt="2023-08-23T20:35:03.276" v="3462" actId="20577"/>
          <ac:spMkLst>
            <pc:docMk/>
            <pc:sldMk cId="2994766959" sldId="260"/>
            <ac:spMk id="8" creationId="{C3CAE47E-FB79-B40C-1FEF-74496D333E91}"/>
          </ac:spMkLst>
        </pc:spChg>
        <pc:spChg chg="mod">
          <ac:chgData name="Suter, Fred" userId="987d2bb9-aecc-47e0-8253-36b2f6e4f3d3" providerId="ADAL" clId="{CE24DC14-ED30-4813-8268-7CB41E41C6A9}" dt="2023-08-23T18:51:39.685" v="3461" actId="14100"/>
          <ac:spMkLst>
            <pc:docMk/>
            <pc:sldMk cId="2994766959" sldId="260"/>
            <ac:spMk id="13" creationId="{51B7BBDC-E526-82FD-988E-CEEE381F5A32}"/>
          </ac:spMkLst>
        </pc:spChg>
        <pc:spChg chg="mod">
          <ac:chgData name="Suter, Fred" userId="987d2bb9-aecc-47e0-8253-36b2f6e4f3d3" providerId="ADAL" clId="{CE24DC14-ED30-4813-8268-7CB41E41C6A9}" dt="2023-08-23T18:51:39.685" v="3461" actId="14100"/>
          <ac:spMkLst>
            <pc:docMk/>
            <pc:sldMk cId="2994766959" sldId="260"/>
            <ac:spMk id="14" creationId="{427927FD-044A-E0C4-34E5-263E6C0E5960}"/>
          </ac:spMkLst>
        </pc:spChg>
        <pc:spChg chg="mod">
          <ac:chgData name="Suter, Fred" userId="987d2bb9-aecc-47e0-8253-36b2f6e4f3d3" providerId="ADAL" clId="{CE24DC14-ED30-4813-8268-7CB41E41C6A9}" dt="2023-08-23T18:51:39.685" v="3461" actId="14100"/>
          <ac:spMkLst>
            <pc:docMk/>
            <pc:sldMk cId="2994766959" sldId="260"/>
            <ac:spMk id="15" creationId="{84241224-9D5A-15AF-C279-54095A17BBA9}"/>
          </ac:spMkLst>
        </pc:spChg>
        <pc:spChg chg="mod">
          <ac:chgData name="Suter, Fred" userId="987d2bb9-aecc-47e0-8253-36b2f6e4f3d3" providerId="ADAL" clId="{CE24DC14-ED30-4813-8268-7CB41E41C6A9}" dt="2023-08-23T18:51:39.685" v="3461" actId="14100"/>
          <ac:spMkLst>
            <pc:docMk/>
            <pc:sldMk cId="2994766959" sldId="260"/>
            <ac:spMk id="16" creationId="{F03B6544-C38F-4F65-EE8D-4DBCDC21504A}"/>
          </ac:spMkLst>
        </pc:spChg>
        <pc:spChg chg="mod">
          <ac:chgData name="Suter, Fred" userId="987d2bb9-aecc-47e0-8253-36b2f6e4f3d3" providerId="ADAL" clId="{CE24DC14-ED30-4813-8268-7CB41E41C6A9}" dt="2023-08-23T18:51:39.685" v="3461" actId="14100"/>
          <ac:spMkLst>
            <pc:docMk/>
            <pc:sldMk cId="2994766959" sldId="260"/>
            <ac:spMk id="19" creationId="{F2461CD8-47AB-17CA-083E-1DBF4CE2D879}"/>
          </ac:spMkLst>
        </pc:spChg>
        <pc:spChg chg="mod">
          <ac:chgData name="Suter, Fred" userId="987d2bb9-aecc-47e0-8253-36b2f6e4f3d3" providerId="ADAL" clId="{CE24DC14-ED30-4813-8268-7CB41E41C6A9}" dt="2023-08-23T18:51:39.685" v="3461" actId="14100"/>
          <ac:spMkLst>
            <pc:docMk/>
            <pc:sldMk cId="2994766959" sldId="260"/>
            <ac:spMk id="21" creationId="{A3EF1A22-4E8D-A096-3AB1-1009791D427E}"/>
          </ac:spMkLst>
        </pc:spChg>
        <pc:spChg chg="add del mod">
          <ac:chgData name="Suter, Fred" userId="987d2bb9-aecc-47e0-8253-36b2f6e4f3d3" providerId="ADAL" clId="{CE24DC14-ED30-4813-8268-7CB41E41C6A9}" dt="2023-08-21T21:06:57.139" v="2506" actId="478"/>
          <ac:spMkLst>
            <pc:docMk/>
            <pc:sldMk cId="2994766959" sldId="260"/>
            <ac:spMk id="22" creationId="{120FC7E6-82CF-7B0C-E3ED-D4FBF3861227}"/>
          </ac:spMkLst>
        </pc:spChg>
        <pc:spChg chg="add mod">
          <ac:chgData name="Suter, Fred" userId="987d2bb9-aecc-47e0-8253-36b2f6e4f3d3" providerId="ADAL" clId="{CE24DC14-ED30-4813-8268-7CB41E41C6A9}" dt="2023-08-23T20:49:57.856" v="3742" actId="20577"/>
          <ac:spMkLst>
            <pc:docMk/>
            <pc:sldMk cId="2994766959" sldId="260"/>
            <ac:spMk id="23" creationId="{13DBBC92-95AD-D7C3-01AC-013360DC65CB}"/>
          </ac:spMkLst>
        </pc:spChg>
        <pc:grpChg chg="add mod">
          <ac:chgData name="Suter, Fred" userId="987d2bb9-aecc-47e0-8253-36b2f6e4f3d3" providerId="ADAL" clId="{CE24DC14-ED30-4813-8268-7CB41E41C6A9}" dt="2023-08-23T18:51:39.685" v="3461" actId="14100"/>
          <ac:grpSpMkLst>
            <pc:docMk/>
            <pc:sldMk cId="2994766959" sldId="260"/>
            <ac:grpSpMk id="4" creationId="{E629475C-97DB-AD1C-0AC0-F97281A7E83E}"/>
          </ac:grpSpMkLst>
        </pc:grpChg>
        <pc:grpChg chg="mod">
          <ac:chgData name="Suter, Fred" userId="987d2bb9-aecc-47e0-8253-36b2f6e4f3d3" providerId="ADAL" clId="{CE24DC14-ED30-4813-8268-7CB41E41C6A9}" dt="2023-08-23T18:51:39.685" v="3461" actId="14100"/>
          <ac:grpSpMkLst>
            <pc:docMk/>
            <pc:sldMk cId="2994766959" sldId="260"/>
            <ac:grpSpMk id="5" creationId="{06721444-20D1-A853-C21F-CFAD6427F646}"/>
          </ac:grpSpMkLst>
        </pc:grpChg>
        <pc:grpChg chg="mod">
          <ac:chgData name="Suter, Fred" userId="987d2bb9-aecc-47e0-8253-36b2f6e4f3d3" providerId="ADAL" clId="{CE24DC14-ED30-4813-8268-7CB41E41C6A9}" dt="2023-08-23T18:51:39.685" v="3461" actId="14100"/>
          <ac:grpSpMkLst>
            <pc:docMk/>
            <pc:sldMk cId="2994766959" sldId="260"/>
            <ac:grpSpMk id="9" creationId="{F102BE14-22B1-D47F-88D9-C974CDBA5DFB}"/>
          </ac:grpSpMkLst>
        </pc:grpChg>
        <pc:picChg chg="mod">
          <ac:chgData name="Suter, Fred" userId="987d2bb9-aecc-47e0-8253-36b2f6e4f3d3" providerId="ADAL" clId="{CE24DC14-ED30-4813-8268-7CB41E41C6A9}" dt="2023-08-23T18:51:39.685" v="3461" actId="14100"/>
          <ac:picMkLst>
            <pc:docMk/>
            <pc:sldMk cId="2994766959" sldId="260"/>
            <ac:picMk id="6" creationId="{333FD44E-79E7-9AB7-2986-40665275B655}"/>
          </ac:picMkLst>
        </pc:picChg>
        <pc:picChg chg="mod">
          <ac:chgData name="Suter, Fred" userId="987d2bb9-aecc-47e0-8253-36b2f6e4f3d3" providerId="ADAL" clId="{CE24DC14-ED30-4813-8268-7CB41E41C6A9}" dt="2023-08-23T18:51:39.685" v="3461" actId="14100"/>
          <ac:picMkLst>
            <pc:docMk/>
            <pc:sldMk cId="2994766959" sldId="260"/>
            <ac:picMk id="20" creationId="{4F23F6E3-165C-FE7C-CFA7-3B3ACBA95BA0}"/>
          </ac:picMkLst>
        </pc:picChg>
        <pc:cxnChg chg="mod">
          <ac:chgData name="Suter, Fred" userId="987d2bb9-aecc-47e0-8253-36b2f6e4f3d3" providerId="ADAL" clId="{CE24DC14-ED30-4813-8268-7CB41E41C6A9}" dt="2023-08-23T18:51:39.685" v="3461" actId="14100"/>
          <ac:cxnSpMkLst>
            <pc:docMk/>
            <pc:sldMk cId="2994766959" sldId="260"/>
            <ac:cxnSpMk id="7" creationId="{0AAC2902-E6AA-D424-3221-0F3D79501484}"/>
          </ac:cxnSpMkLst>
        </pc:cxnChg>
        <pc:cxnChg chg="mod">
          <ac:chgData name="Suter, Fred" userId="987d2bb9-aecc-47e0-8253-36b2f6e4f3d3" providerId="ADAL" clId="{CE24DC14-ED30-4813-8268-7CB41E41C6A9}" dt="2023-08-23T18:51:39.685" v="3461" actId="14100"/>
          <ac:cxnSpMkLst>
            <pc:docMk/>
            <pc:sldMk cId="2994766959" sldId="260"/>
            <ac:cxnSpMk id="10" creationId="{C02ADA58-BE27-3875-D111-D066F5685DAC}"/>
          </ac:cxnSpMkLst>
        </pc:cxnChg>
        <pc:cxnChg chg="mod">
          <ac:chgData name="Suter, Fred" userId="987d2bb9-aecc-47e0-8253-36b2f6e4f3d3" providerId="ADAL" clId="{CE24DC14-ED30-4813-8268-7CB41E41C6A9}" dt="2023-08-23T18:51:39.685" v="3461" actId="14100"/>
          <ac:cxnSpMkLst>
            <pc:docMk/>
            <pc:sldMk cId="2994766959" sldId="260"/>
            <ac:cxnSpMk id="11" creationId="{A2DB5A0C-208A-AF86-D18C-AC80A2A8BBC2}"/>
          </ac:cxnSpMkLst>
        </pc:cxnChg>
        <pc:cxnChg chg="mod">
          <ac:chgData name="Suter, Fred" userId="987d2bb9-aecc-47e0-8253-36b2f6e4f3d3" providerId="ADAL" clId="{CE24DC14-ED30-4813-8268-7CB41E41C6A9}" dt="2023-08-23T18:51:39.685" v="3461" actId="14100"/>
          <ac:cxnSpMkLst>
            <pc:docMk/>
            <pc:sldMk cId="2994766959" sldId="260"/>
            <ac:cxnSpMk id="12" creationId="{D2699BD5-94BE-67E1-685F-99B8C407329B}"/>
          </ac:cxnSpMkLst>
        </pc:cxnChg>
        <pc:cxnChg chg="mod">
          <ac:chgData name="Suter, Fred" userId="987d2bb9-aecc-47e0-8253-36b2f6e4f3d3" providerId="ADAL" clId="{CE24DC14-ED30-4813-8268-7CB41E41C6A9}" dt="2023-08-23T18:51:39.685" v="3461" actId="14100"/>
          <ac:cxnSpMkLst>
            <pc:docMk/>
            <pc:sldMk cId="2994766959" sldId="260"/>
            <ac:cxnSpMk id="17" creationId="{78915003-AB2B-8F19-97C6-6FE53BFE5B75}"/>
          </ac:cxnSpMkLst>
        </pc:cxnChg>
        <pc:cxnChg chg="mod">
          <ac:chgData name="Suter, Fred" userId="987d2bb9-aecc-47e0-8253-36b2f6e4f3d3" providerId="ADAL" clId="{CE24DC14-ED30-4813-8268-7CB41E41C6A9}" dt="2023-08-23T18:51:39.685" v="3461" actId="14100"/>
          <ac:cxnSpMkLst>
            <pc:docMk/>
            <pc:sldMk cId="2994766959" sldId="260"/>
            <ac:cxnSpMk id="18" creationId="{7F305EED-658F-EAF2-F1B5-696C8E18CE88}"/>
          </ac:cxnSpMkLst>
        </pc:cxnChg>
      </pc:sldChg>
      <pc:sldChg chg="addSp delSp modSp new mod">
        <pc:chgData name="Suter, Fred" userId="987d2bb9-aecc-47e0-8253-36b2f6e4f3d3" providerId="ADAL" clId="{CE24DC14-ED30-4813-8268-7CB41E41C6A9}" dt="2023-08-24T16:04:16.556" v="4547" actId="1036"/>
        <pc:sldMkLst>
          <pc:docMk/>
          <pc:sldMk cId="2881374173" sldId="261"/>
        </pc:sldMkLst>
        <pc:spChg chg="mod">
          <ac:chgData name="Suter, Fred" userId="987d2bb9-aecc-47e0-8253-36b2f6e4f3d3" providerId="ADAL" clId="{CE24DC14-ED30-4813-8268-7CB41E41C6A9}" dt="2023-08-03T12:24:34.287" v="578"/>
          <ac:spMkLst>
            <pc:docMk/>
            <pc:sldMk cId="2881374173" sldId="261"/>
            <ac:spMk id="2" creationId="{94488580-AD88-720D-20FC-62463587369B}"/>
          </ac:spMkLst>
        </pc:spChg>
        <pc:spChg chg="mod">
          <ac:chgData name="Suter, Fred" userId="987d2bb9-aecc-47e0-8253-36b2f6e4f3d3" providerId="ADAL" clId="{CE24DC14-ED30-4813-8268-7CB41E41C6A9}" dt="2023-08-24T16:04:16.556" v="4547" actId="1036"/>
          <ac:spMkLst>
            <pc:docMk/>
            <pc:sldMk cId="2881374173" sldId="261"/>
            <ac:spMk id="3" creationId="{7BFB74EA-5BB5-477D-EEDD-F8BAC1FD4464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11" creationId="{306BDA35-E218-7B9F-9D75-7BE9E300885F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13" creationId="{B8AB8E81-9249-5F04-B84B-CAB7F29A01A7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14" creationId="{5019C08A-F153-E028-3633-F2A2F3DB9846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15" creationId="{F6744F13-FFED-AD44-E409-FD052AD7B7BB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16" creationId="{F48B7A68-0E92-E546-DCCF-DC4F2185FEE5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17" creationId="{FA13C04B-785B-2A06-208B-7B7CA421C3DE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2" creationId="{3E4CCD48-7644-4A5B-E599-25AE5788EF9A}"/>
          </ac:spMkLst>
        </pc:spChg>
        <pc:spChg chg="mod topLvl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4" creationId="{9CBEB258-663E-970F-145A-A4CC1A2D8748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5" creationId="{022ADDBB-D446-0324-FDEC-E53151AE793E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6" creationId="{B4DB2947-9148-33EF-5E9C-8F8508C2308A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7" creationId="{040D1540-8FFE-A911-C0F8-1454AA8F7B43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8" creationId="{EE53C482-BB75-D6A7-7EE0-B965DC880566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29" creationId="{7BEB08A7-CC69-FD79-1AE4-E1CE5C7AC965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30" creationId="{745313D1-AA62-6718-9621-E7A89EFBE21C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31" creationId="{5096654E-EB5C-4BE6-6EF4-BB085B7C620E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32" creationId="{08DA2376-1657-E895-AB48-EC09BA2A796E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33" creationId="{E901E933-2776-D385-5D13-4C411106551F}"/>
          </ac:spMkLst>
        </pc:spChg>
        <pc:spChg chg="mod">
          <ac:chgData name="Suter, Fred" userId="987d2bb9-aecc-47e0-8253-36b2f6e4f3d3" providerId="ADAL" clId="{CE24DC14-ED30-4813-8268-7CB41E41C6A9}" dt="2023-08-21T15:45:03.290" v="1480" actId="14100"/>
          <ac:spMkLst>
            <pc:docMk/>
            <pc:sldMk cId="2881374173" sldId="261"/>
            <ac:spMk id="34" creationId="{4DCFCB89-5226-BE59-013D-8B43E095677F}"/>
          </ac:spMkLst>
        </pc:spChg>
        <pc:spChg chg="add del mod">
          <ac:chgData name="Suter, Fred" userId="987d2bb9-aecc-47e0-8253-36b2f6e4f3d3" providerId="ADAL" clId="{CE24DC14-ED30-4813-8268-7CB41E41C6A9}" dt="2023-08-21T14:58:14.682" v="1384" actId="478"/>
          <ac:spMkLst>
            <pc:docMk/>
            <pc:sldMk cId="2881374173" sldId="261"/>
            <ac:spMk id="35" creationId="{82A44A31-6BCF-D0ED-E031-BEAE290E619C}"/>
          </ac:spMkLst>
        </pc:spChg>
        <pc:spChg chg="add mod">
          <ac:chgData name="Suter, Fred" userId="987d2bb9-aecc-47e0-8253-36b2f6e4f3d3" providerId="ADAL" clId="{CE24DC14-ED30-4813-8268-7CB41E41C6A9}" dt="2023-08-23T17:07:00.531" v="3458" actId="15"/>
          <ac:spMkLst>
            <pc:docMk/>
            <pc:sldMk cId="2881374173" sldId="261"/>
            <ac:spMk id="36" creationId="{08429541-BD55-DEE6-35F6-DB601155377E}"/>
          </ac:spMkLst>
        </pc:spChg>
        <pc:grpChg chg="add mod">
          <ac:chgData name="Suter, Fred" userId="987d2bb9-aecc-47e0-8253-36b2f6e4f3d3" providerId="ADAL" clId="{CE24DC14-ED30-4813-8268-7CB41E41C6A9}" dt="2023-08-21T15:45:03.290" v="1480" actId="14100"/>
          <ac:grpSpMkLst>
            <pc:docMk/>
            <pc:sldMk cId="2881374173" sldId="261"/>
            <ac:grpSpMk id="4" creationId="{B74152EC-496E-5B98-0B6E-C74495C0A255}"/>
          </ac:grpSpMkLst>
        </pc:grpChg>
        <pc:grpChg chg="add del mod">
          <ac:chgData name="Suter, Fred" userId="987d2bb9-aecc-47e0-8253-36b2f6e4f3d3" providerId="ADAL" clId="{CE24DC14-ED30-4813-8268-7CB41E41C6A9}" dt="2023-08-02T20:29:59.202" v="363" actId="165"/>
          <ac:grpSpMkLst>
            <pc:docMk/>
            <pc:sldMk cId="2881374173" sldId="261"/>
            <ac:grpSpMk id="4" creationId="{FBF2F7EA-783D-B30C-E5FD-595C0BE4CA59}"/>
          </ac:grpSpMkLst>
        </pc:grpChg>
        <pc:grpChg chg="mod topLvl">
          <ac:chgData name="Suter, Fred" userId="987d2bb9-aecc-47e0-8253-36b2f6e4f3d3" providerId="ADAL" clId="{CE24DC14-ED30-4813-8268-7CB41E41C6A9}" dt="2023-08-21T15:45:03.290" v="1480" actId="14100"/>
          <ac:grpSpMkLst>
            <pc:docMk/>
            <pc:sldMk cId="2881374173" sldId="261"/>
            <ac:grpSpMk id="12" creationId="{019B448A-37C7-9BBE-E3D1-0AE8FFC3EA9E}"/>
          </ac:grpSpMkLst>
        </pc:grpChg>
        <pc:grpChg chg="mod topLvl">
          <ac:chgData name="Suter, Fred" userId="987d2bb9-aecc-47e0-8253-36b2f6e4f3d3" providerId="ADAL" clId="{CE24DC14-ED30-4813-8268-7CB41E41C6A9}" dt="2023-08-21T15:45:03.290" v="1480" actId="14100"/>
          <ac:grpSpMkLst>
            <pc:docMk/>
            <pc:sldMk cId="2881374173" sldId="261"/>
            <ac:grpSpMk id="18" creationId="{2DC802F5-1BC7-CC5D-BDB6-E9FD0728F973}"/>
          </ac:grpSpMkLst>
        </pc:grpChg>
        <pc:grpChg chg="mod topLvl">
          <ac:chgData name="Suter, Fred" userId="987d2bb9-aecc-47e0-8253-36b2f6e4f3d3" providerId="ADAL" clId="{CE24DC14-ED30-4813-8268-7CB41E41C6A9}" dt="2023-08-21T15:45:03.290" v="1480" actId="14100"/>
          <ac:grpSpMkLst>
            <pc:docMk/>
            <pc:sldMk cId="2881374173" sldId="261"/>
            <ac:grpSpMk id="19" creationId="{629E8B21-5EA4-1715-EBA1-2521478BA971}"/>
          </ac:grpSpMkLst>
        </pc:grpChg>
        <pc:grpChg chg="mod topLvl">
          <ac:chgData name="Suter, Fred" userId="987d2bb9-aecc-47e0-8253-36b2f6e4f3d3" providerId="ADAL" clId="{CE24DC14-ED30-4813-8268-7CB41E41C6A9}" dt="2023-08-21T15:45:03.290" v="1480" actId="14100"/>
          <ac:grpSpMkLst>
            <pc:docMk/>
            <pc:sldMk cId="2881374173" sldId="261"/>
            <ac:grpSpMk id="20" creationId="{73E9E9A5-7B5C-FFA8-CF5B-4E086F53C7FA}"/>
          </ac:grpSpMkLst>
        </pc:grpChg>
        <pc:grpChg chg="mod topLvl">
          <ac:chgData name="Suter, Fred" userId="987d2bb9-aecc-47e0-8253-36b2f6e4f3d3" providerId="ADAL" clId="{CE24DC14-ED30-4813-8268-7CB41E41C6A9}" dt="2023-08-21T15:45:03.290" v="1480" actId="14100"/>
          <ac:grpSpMkLst>
            <pc:docMk/>
            <pc:sldMk cId="2881374173" sldId="261"/>
            <ac:grpSpMk id="21" creationId="{0DFC47BA-EA93-0583-CA0A-16A6E6C5D436}"/>
          </ac:grpSpMkLst>
        </pc:grpChg>
        <pc:picChg chg="mod topLvl">
          <ac:chgData name="Suter, Fred" userId="987d2bb9-aecc-47e0-8253-36b2f6e4f3d3" providerId="ADAL" clId="{CE24DC14-ED30-4813-8268-7CB41E41C6A9}" dt="2023-08-21T15:45:03.290" v="1480" actId="14100"/>
          <ac:picMkLst>
            <pc:docMk/>
            <pc:sldMk cId="2881374173" sldId="261"/>
            <ac:picMk id="5" creationId="{43973409-212E-9A82-7D30-16773316544C}"/>
          </ac:picMkLst>
        </pc:picChg>
        <pc:cxnChg chg="mod topLvl">
          <ac:chgData name="Suter, Fred" userId="987d2bb9-aecc-47e0-8253-36b2f6e4f3d3" providerId="ADAL" clId="{CE24DC14-ED30-4813-8268-7CB41E41C6A9}" dt="2023-08-21T15:45:03.290" v="1480" actId="14100"/>
          <ac:cxnSpMkLst>
            <pc:docMk/>
            <pc:sldMk cId="2881374173" sldId="261"/>
            <ac:cxnSpMk id="6" creationId="{14AA8604-6FD1-3255-7C76-7A8FA54265FA}"/>
          </ac:cxnSpMkLst>
        </pc:cxnChg>
        <pc:cxnChg chg="mod topLvl">
          <ac:chgData name="Suter, Fred" userId="987d2bb9-aecc-47e0-8253-36b2f6e4f3d3" providerId="ADAL" clId="{CE24DC14-ED30-4813-8268-7CB41E41C6A9}" dt="2023-08-21T15:45:03.290" v="1480" actId="14100"/>
          <ac:cxnSpMkLst>
            <pc:docMk/>
            <pc:sldMk cId="2881374173" sldId="261"/>
            <ac:cxnSpMk id="7" creationId="{0C797F0A-71A1-15FA-9CD6-FA887F7A29DB}"/>
          </ac:cxnSpMkLst>
        </pc:cxnChg>
        <pc:cxnChg chg="mod topLvl">
          <ac:chgData name="Suter, Fred" userId="987d2bb9-aecc-47e0-8253-36b2f6e4f3d3" providerId="ADAL" clId="{CE24DC14-ED30-4813-8268-7CB41E41C6A9}" dt="2023-08-21T15:45:03.290" v="1480" actId="14100"/>
          <ac:cxnSpMkLst>
            <pc:docMk/>
            <pc:sldMk cId="2881374173" sldId="261"/>
            <ac:cxnSpMk id="8" creationId="{5327D7C3-EE8E-3AD8-478E-3EAF8D5A5B34}"/>
          </ac:cxnSpMkLst>
        </pc:cxnChg>
        <pc:cxnChg chg="mod topLvl">
          <ac:chgData name="Suter, Fred" userId="987d2bb9-aecc-47e0-8253-36b2f6e4f3d3" providerId="ADAL" clId="{CE24DC14-ED30-4813-8268-7CB41E41C6A9}" dt="2023-08-21T15:45:03.290" v="1480" actId="14100"/>
          <ac:cxnSpMkLst>
            <pc:docMk/>
            <pc:sldMk cId="2881374173" sldId="261"/>
            <ac:cxnSpMk id="9" creationId="{464387A7-74B7-E7ED-1381-72512249CEBD}"/>
          </ac:cxnSpMkLst>
        </pc:cxnChg>
        <pc:cxnChg chg="mod topLvl">
          <ac:chgData name="Suter, Fred" userId="987d2bb9-aecc-47e0-8253-36b2f6e4f3d3" providerId="ADAL" clId="{CE24DC14-ED30-4813-8268-7CB41E41C6A9}" dt="2023-08-21T15:45:03.290" v="1480" actId="14100"/>
          <ac:cxnSpMkLst>
            <pc:docMk/>
            <pc:sldMk cId="2881374173" sldId="261"/>
            <ac:cxnSpMk id="10" creationId="{F85C63E2-A3ED-84B5-3EA6-EB0D868B9C87}"/>
          </ac:cxnSpMkLst>
        </pc:cxnChg>
        <pc:cxnChg chg="mod topLvl">
          <ac:chgData name="Suter, Fred" userId="987d2bb9-aecc-47e0-8253-36b2f6e4f3d3" providerId="ADAL" clId="{CE24DC14-ED30-4813-8268-7CB41E41C6A9}" dt="2023-08-21T15:45:03.290" v="1480" actId="14100"/>
          <ac:cxnSpMkLst>
            <pc:docMk/>
            <pc:sldMk cId="2881374173" sldId="261"/>
            <ac:cxnSpMk id="23" creationId="{563D4C68-512A-DECD-DB3A-BA02B50EC831}"/>
          </ac:cxnSpMkLst>
        </pc:cxnChg>
      </pc:sldChg>
      <pc:sldChg chg="addSp modSp add mod setBg">
        <pc:chgData name="Suter, Fred" userId="987d2bb9-aecc-47e0-8253-36b2f6e4f3d3" providerId="ADAL" clId="{CE24DC14-ED30-4813-8268-7CB41E41C6A9}" dt="2023-08-03T14:07:14.979" v="902"/>
        <pc:sldMkLst>
          <pc:docMk/>
          <pc:sldMk cId="1650927538" sldId="262"/>
        </pc:sldMkLst>
        <pc:spChg chg="mod">
          <ac:chgData name="Suter, Fred" userId="987d2bb9-aecc-47e0-8253-36b2f6e4f3d3" providerId="ADAL" clId="{CE24DC14-ED30-4813-8268-7CB41E41C6A9}" dt="2023-08-02T20:38:43.829" v="421" actId="14100"/>
          <ac:spMkLst>
            <pc:docMk/>
            <pc:sldMk cId="1650927538" sldId="262"/>
            <ac:spMk id="3" creationId="{3C273FE8-692F-1E45-8F88-6FBEEB088B32}"/>
          </ac:spMkLst>
        </pc:spChg>
        <pc:spChg chg="add mod">
          <ac:chgData name="Suter, Fred" userId="987d2bb9-aecc-47e0-8253-36b2f6e4f3d3" providerId="ADAL" clId="{CE24DC14-ED30-4813-8268-7CB41E41C6A9}" dt="2023-08-02T20:39:13.651" v="444" actId="403"/>
          <ac:spMkLst>
            <pc:docMk/>
            <pc:sldMk cId="1650927538" sldId="262"/>
            <ac:spMk id="4" creationId="{77295D85-B5E0-BAB5-EFF9-BEE421658FAB}"/>
          </ac:spMkLst>
        </pc:spChg>
        <pc:picChg chg="add mod">
          <ac:chgData name="Suter, Fred" userId="987d2bb9-aecc-47e0-8253-36b2f6e4f3d3" providerId="ADAL" clId="{CE24DC14-ED30-4813-8268-7CB41E41C6A9}" dt="2023-08-03T14:07:14.979" v="902"/>
          <ac:picMkLst>
            <pc:docMk/>
            <pc:sldMk cId="1650927538" sldId="262"/>
            <ac:picMk id="5" creationId="{A2193EF5-2E49-D2FC-E112-8F72D96FB50E}"/>
          </ac:picMkLst>
        </pc:picChg>
      </pc:sldChg>
      <pc:sldChg chg="addSp delSp modSp new mod">
        <pc:chgData name="Suter, Fred" userId="987d2bb9-aecc-47e0-8253-36b2f6e4f3d3" providerId="ADAL" clId="{CE24DC14-ED30-4813-8268-7CB41E41C6A9}" dt="2023-08-24T16:03:57.759" v="4543" actId="1036"/>
        <pc:sldMkLst>
          <pc:docMk/>
          <pc:sldMk cId="2868232412" sldId="263"/>
        </pc:sldMkLst>
        <pc:spChg chg="mod">
          <ac:chgData name="Suter, Fred" userId="987d2bb9-aecc-47e0-8253-36b2f6e4f3d3" providerId="ADAL" clId="{CE24DC14-ED30-4813-8268-7CB41E41C6A9}" dt="2023-08-03T12:24:52.319" v="579"/>
          <ac:spMkLst>
            <pc:docMk/>
            <pc:sldMk cId="2868232412" sldId="263"/>
            <ac:spMk id="2" creationId="{B4E89C23-0854-D634-A20C-C82D45115E87}"/>
          </ac:spMkLst>
        </pc:spChg>
        <pc:spChg chg="mod">
          <ac:chgData name="Suter, Fred" userId="987d2bb9-aecc-47e0-8253-36b2f6e4f3d3" providerId="ADAL" clId="{CE24DC14-ED30-4813-8268-7CB41E41C6A9}" dt="2023-08-24T16:03:57.759" v="4543" actId="1036"/>
          <ac:spMkLst>
            <pc:docMk/>
            <pc:sldMk cId="2868232412" sldId="263"/>
            <ac:spMk id="3" creationId="{D4E6B71B-BB9D-77BD-B5F3-F8F9C00C0EB1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5" creationId="{29024C71-F3E8-1A84-BD11-FD94E1BAFC68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6" creationId="{E9F4202C-3B6D-7330-9554-C77EAB830A9D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7" creationId="{E53160F7-D0B0-2C07-DBEC-3EBABD4C2659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31" creationId="{3B074EF9-8BA1-A7D2-951C-53945CE05749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32" creationId="{98BBD02B-150F-8297-2691-6F6E3226230B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33" creationId="{DEAB04DB-3A23-FADD-2EB4-C966AB4F0C6C}"/>
          </ac:spMkLst>
        </pc:spChg>
        <pc:spChg chg="add mod">
          <ac:chgData name="Suter, Fred" userId="987d2bb9-aecc-47e0-8253-36b2f6e4f3d3" providerId="ADAL" clId="{CE24DC14-ED30-4813-8268-7CB41E41C6A9}" dt="2023-08-24T15:56:00.328" v="4432" actId="404"/>
          <ac:spMkLst>
            <pc:docMk/>
            <pc:sldMk cId="2868232412" sldId="263"/>
            <ac:spMk id="37" creationId="{FA7A45AD-D00D-4B13-FEAA-D0C26800DCD4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39" creationId="{757E2746-17D5-F3B1-9866-D6B4E8EA064E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41" creationId="{C907C8B5-32F3-192F-12CF-A08985740E29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43" creationId="{467CCB11-36C9-4C90-83D4-2A8C3A2924C9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45" creationId="{22F8C57E-16B6-789F-F0A8-A79923D6953A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47" creationId="{61AFB202-642B-E9D0-D4FC-91575B8FC722}"/>
          </ac:spMkLst>
        </pc:spChg>
        <pc:spChg chg="del mod">
          <ac:chgData name="Suter, Fred" userId="987d2bb9-aecc-47e0-8253-36b2f6e4f3d3" providerId="ADAL" clId="{CE24DC14-ED30-4813-8268-7CB41E41C6A9}" dt="2023-08-02T20:48:24.303" v="529" actId="478"/>
          <ac:spMkLst>
            <pc:docMk/>
            <pc:sldMk cId="2868232412" sldId="263"/>
            <ac:spMk id="50" creationId="{CC4996F2-3D45-AC3E-614D-C21BADDD29B4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51" creationId="{4396FBAC-3A7F-30A2-12D6-FBF55B63CB1F}"/>
          </ac:spMkLst>
        </pc:spChg>
        <pc:spChg chg="del mod">
          <ac:chgData name="Suter, Fred" userId="987d2bb9-aecc-47e0-8253-36b2f6e4f3d3" providerId="ADAL" clId="{CE24DC14-ED30-4813-8268-7CB41E41C6A9}" dt="2023-08-02T20:48:13.382" v="528" actId="478"/>
          <ac:spMkLst>
            <pc:docMk/>
            <pc:sldMk cId="2868232412" sldId="263"/>
            <ac:spMk id="52" creationId="{875BCB94-05FE-B64F-2BC8-3D30DDED0393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53" creationId="{BD8ACE55-6CDE-B9F2-D8B2-B71FDC2C06FD}"/>
          </ac:spMkLst>
        </pc:spChg>
        <pc:spChg chg="del mod">
          <ac:chgData name="Suter, Fred" userId="987d2bb9-aecc-47e0-8253-36b2f6e4f3d3" providerId="ADAL" clId="{CE24DC14-ED30-4813-8268-7CB41E41C6A9}" dt="2023-08-02T20:47:58.646" v="512" actId="478"/>
          <ac:spMkLst>
            <pc:docMk/>
            <pc:sldMk cId="2868232412" sldId="263"/>
            <ac:spMk id="54" creationId="{78DE29A7-E599-C7A9-FD54-9DFD3FCB4419}"/>
          </ac:spMkLst>
        </pc:spChg>
        <pc:spChg chg="mod">
          <ac:chgData name="Suter, Fred" userId="987d2bb9-aecc-47e0-8253-36b2f6e4f3d3" providerId="ADAL" clId="{CE24DC14-ED30-4813-8268-7CB41E41C6A9}" dt="2023-08-21T14:48:49.002" v="1325" actId="368"/>
          <ac:spMkLst>
            <pc:docMk/>
            <pc:sldMk cId="2868232412" sldId="263"/>
            <ac:spMk id="55" creationId="{ABC28528-4515-1066-D2CD-F3D1BF59240F}"/>
          </ac:spMkLst>
        </pc:spChg>
        <pc:spChg chg="add del mod">
          <ac:chgData name="Suter, Fred" userId="987d2bb9-aecc-47e0-8253-36b2f6e4f3d3" providerId="ADAL" clId="{CE24DC14-ED30-4813-8268-7CB41E41C6A9}" dt="2023-08-03T14:06:35.708" v="888" actId="478"/>
          <ac:spMkLst>
            <pc:docMk/>
            <pc:sldMk cId="2868232412" sldId="263"/>
            <ac:spMk id="56" creationId="{C53A5F29-5947-AC1A-C562-0A3682CCDA5E}"/>
          </ac:spMkLst>
        </pc:spChg>
        <pc:grpChg chg="add mod">
          <ac:chgData name="Suter, Fred" userId="987d2bb9-aecc-47e0-8253-36b2f6e4f3d3" providerId="ADAL" clId="{CE24DC14-ED30-4813-8268-7CB41E41C6A9}" dt="2023-08-21T14:51:53.076" v="1382" actId="552"/>
          <ac:grpSpMkLst>
            <pc:docMk/>
            <pc:sldMk cId="2868232412" sldId="263"/>
            <ac:grpSpMk id="4" creationId="{1C457AD1-FFC5-7B42-10C7-F683AE64327C}"/>
          </ac:grpSpMkLst>
        </pc:grpChg>
        <pc:grpChg chg="del mod">
          <ac:chgData name="Suter, Fred" userId="987d2bb9-aecc-47e0-8253-36b2f6e4f3d3" providerId="ADAL" clId="{CE24DC14-ED30-4813-8268-7CB41E41C6A9}" dt="2023-08-02T20:47:58.646" v="512" actId="478"/>
          <ac:grpSpMkLst>
            <pc:docMk/>
            <pc:sldMk cId="2868232412" sldId="263"/>
            <ac:grpSpMk id="37" creationId="{01027A97-174C-C651-9BBD-A134E17DC397}"/>
          </ac:grpSpMkLst>
        </pc:grpChg>
        <pc:grpChg chg="del mod">
          <ac:chgData name="Suter, Fred" userId="987d2bb9-aecc-47e0-8253-36b2f6e4f3d3" providerId="ADAL" clId="{CE24DC14-ED30-4813-8268-7CB41E41C6A9}" dt="2023-08-02T20:48:13.382" v="528" actId="478"/>
          <ac:grpSpMkLst>
            <pc:docMk/>
            <pc:sldMk cId="2868232412" sldId="263"/>
            <ac:grpSpMk id="48" creationId="{28082E4E-BB4C-577B-CC70-05BA723E8B6D}"/>
          </ac:grpSpMkLst>
        </pc:grpChg>
        <pc:grpChg chg="del mod">
          <ac:chgData name="Suter, Fred" userId="987d2bb9-aecc-47e0-8253-36b2f6e4f3d3" providerId="ADAL" clId="{CE24DC14-ED30-4813-8268-7CB41E41C6A9}" dt="2023-08-02T20:48:24.303" v="529" actId="478"/>
          <ac:grpSpMkLst>
            <pc:docMk/>
            <pc:sldMk cId="2868232412" sldId="263"/>
            <ac:grpSpMk id="49" creationId="{EF446542-DECC-C8F0-3797-8500E6B1C3B3}"/>
          </ac:grpSpMkLst>
        </pc:grp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8" creationId="{3CB42A26-085D-1387-9CDE-57114580DE4B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9" creationId="{05A50823-7FA2-0EA1-0286-C5224C214DF6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0" creationId="{61784954-2947-EE50-5811-6CD03053599B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1" creationId="{91767F32-C1FF-67D1-D6EC-1143262E9B2F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2" creationId="{C5250E7E-3900-A8A5-8865-09991AE3478D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3" creationId="{78C7DB5A-EFDA-DCE8-6DDA-36990908D3E2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4" creationId="{26F7ED98-16CA-2BC8-6BE1-B823F409A9B3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5" creationId="{A8E22DBF-F581-617E-390A-CB8E56E9B387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6" creationId="{8109999B-1E73-2CA8-BBF8-118849A8617F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7" creationId="{F47B9F9F-A7B5-46CD-E8FB-930543E85088}"/>
          </ac:cxnSpMkLst>
        </pc:cxnChg>
        <pc:cxnChg chg="mod">
          <ac:chgData name="Suter, Fred" userId="987d2bb9-aecc-47e0-8253-36b2f6e4f3d3" providerId="ADAL" clId="{CE24DC14-ED30-4813-8268-7CB41E41C6A9}" dt="2023-08-21T14:48:49.002" v="1325" actId="368"/>
          <ac:cxnSpMkLst>
            <pc:docMk/>
            <pc:sldMk cId="2868232412" sldId="263"/>
            <ac:cxnSpMk id="18" creationId="{2F5060D8-89E4-290F-0B5F-BE265C370385}"/>
          </ac:cxnSpMkLst>
        </pc:cxnChg>
        <pc:cxnChg chg="mod">
          <ac:chgData name="Suter, Fred" userId="987d2bb9-aecc-47e0-8253-36b2f6e4f3d3" providerId="ADAL" clId="{CE24DC14-ED30-4813-8268-7CB41E41C6A9}" dt="2023-08-02T20:45:02.186" v="471" actId="208"/>
          <ac:cxnSpMkLst>
            <pc:docMk/>
            <pc:sldMk cId="2868232412" sldId="263"/>
            <ac:cxnSpMk id="19" creationId="{42C69388-9718-4B21-80CE-30D851CA3627}"/>
          </ac:cxnSpMkLst>
        </pc:cxnChg>
        <pc:cxnChg chg="mod">
          <ac:chgData name="Suter, Fred" userId="987d2bb9-aecc-47e0-8253-36b2f6e4f3d3" providerId="ADAL" clId="{CE24DC14-ED30-4813-8268-7CB41E41C6A9}" dt="2023-08-21T14:48:49.002" v="1325" actId="368"/>
          <ac:cxnSpMkLst>
            <pc:docMk/>
            <pc:sldMk cId="2868232412" sldId="263"/>
            <ac:cxnSpMk id="20" creationId="{7E7D16ED-C6B4-4F21-FE10-47CA53E288B8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1" creationId="{EA44FA96-B434-4E21-682C-B535850CFBAD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2" creationId="{85D89952-AAC2-E489-2D39-641EC6027EAA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3" creationId="{C2779A17-AED7-C64D-A64D-1D42FDAAD297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4" creationId="{D2D5997E-FDB5-56C5-20AB-687872E26199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5" creationId="{6CDB585E-AE31-F197-90F3-CEFB0D566F3A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6" creationId="{6E91B587-B7D9-E0A3-6508-BD14FEB3FA09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7" creationId="{F6D1467C-7D41-23B0-D60A-002F00B9AE67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8" creationId="{08425490-33C6-502C-3D39-99A3B524667A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29" creationId="{419EE2F0-AAAA-29F7-8C52-2836D929B233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30" creationId="{96283913-BE13-0443-BFC7-F3BEF73B1904}"/>
          </ac:cxnSpMkLst>
        </pc:cxnChg>
        <pc:cxnChg chg="mod">
          <ac:chgData name="Suter, Fred" userId="987d2bb9-aecc-47e0-8253-36b2f6e4f3d3" providerId="ADAL" clId="{CE24DC14-ED30-4813-8268-7CB41E41C6A9}" dt="2023-08-21T14:48:49.002" v="1325" actId="368"/>
          <ac:cxnSpMkLst>
            <pc:docMk/>
            <pc:sldMk cId="2868232412" sldId="263"/>
            <ac:cxnSpMk id="34" creationId="{F7DEC4B5-D5A0-676C-F6CA-4EBDFF7BC9D6}"/>
          </ac:cxnSpMkLst>
        </pc:cxnChg>
        <pc:cxnChg chg="mod">
          <ac:chgData name="Suter, Fred" userId="987d2bb9-aecc-47e0-8253-36b2f6e4f3d3" providerId="ADAL" clId="{CE24DC14-ED30-4813-8268-7CB41E41C6A9}" dt="2023-08-21T14:48:49.002" v="1325" actId="368"/>
          <ac:cxnSpMkLst>
            <pc:docMk/>
            <pc:sldMk cId="2868232412" sldId="263"/>
            <ac:cxnSpMk id="35" creationId="{8930711B-6A5C-3570-205C-A907F51B7F21}"/>
          </ac:cxnSpMkLst>
        </pc:cxnChg>
        <pc:cxnChg chg="mod">
          <ac:chgData name="Suter, Fred" userId="987d2bb9-aecc-47e0-8253-36b2f6e4f3d3" providerId="ADAL" clId="{CE24DC14-ED30-4813-8268-7CB41E41C6A9}" dt="2023-08-21T14:48:49.002" v="1325" actId="368"/>
          <ac:cxnSpMkLst>
            <pc:docMk/>
            <pc:sldMk cId="2868232412" sldId="263"/>
            <ac:cxnSpMk id="36" creationId="{5AEE18C1-9347-549B-502E-CF26A2939044}"/>
          </ac:cxnSpMkLst>
        </pc:cxnChg>
        <pc:cxnChg chg="mod">
          <ac:chgData name="Suter, Fred" userId="987d2bb9-aecc-47e0-8253-36b2f6e4f3d3" providerId="ADAL" clId="{CE24DC14-ED30-4813-8268-7CB41E41C6A9}" dt="2023-08-02T20:44:18.908" v="469" actId="208"/>
          <ac:cxnSpMkLst>
            <pc:docMk/>
            <pc:sldMk cId="2868232412" sldId="263"/>
            <ac:cxnSpMk id="38" creationId="{618A158C-C7CA-3054-A847-6BF2BBABAB20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40" creationId="{478B3FF0-872B-3ADC-55D4-BE8BD9F3BCE0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42" creationId="{25CB1B85-87BC-A767-ADAA-A2AAC93C780C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44" creationId="{3BA22244-563D-3656-E737-A32D4D3321F4}"/>
          </ac:cxnSpMkLst>
        </pc:cxnChg>
        <pc:cxnChg chg="mod">
          <ac:chgData name="Suter, Fred" userId="987d2bb9-aecc-47e0-8253-36b2f6e4f3d3" providerId="ADAL" clId="{CE24DC14-ED30-4813-8268-7CB41E41C6A9}" dt="2023-08-02T20:44:38.320" v="470" actId="208"/>
          <ac:cxnSpMkLst>
            <pc:docMk/>
            <pc:sldMk cId="2868232412" sldId="263"/>
            <ac:cxnSpMk id="46" creationId="{3FF05E03-0E2D-4C4C-B2ED-EC922E520CB3}"/>
          </ac:cxnSpMkLst>
        </pc:cxnChg>
      </pc:sldChg>
      <pc:sldChg chg="addSp delSp modSp new mod">
        <pc:chgData name="Suter, Fred" userId="987d2bb9-aecc-47e0-8253-36b2f6e4f3d3" providerId="ADAL" clId="{CE24DC14-ED30-4813-8268-7CB41E41C6A9}" dt="2023-08-24T16:09:53.287" v="4579" actId="20577"/>
        <pc:sldMkLst>
          <pc:docMk/>
          <pc:sldMk cId="1602388260" sldId="264"/>
        </pc:sldMkLst>
        <pc:spChg chg="mod">
          <ac:chgData name="Suter, Fred" userId="987d2bb9-aecc-47e0-8253-36b2f6e4f3d3" providerId="ADAL" clId="{CE24DC14-ED30-4813-8268-7CB41E41C6A9}" dt="2023-08-03T12:38:49.079" v="612"/>
          <ac:spMkLst>
            <pc:docMk/>
            <pc:sldMk cId="1602388260" sldId="264"/>
            <ac:spMk id="2" creationId="{C341703B-406D-434B-790D-20EB7C329C43}"/>
          </ac:spMkLst>
        </pc:spChg>
        <pc:spChg chg="mod">
          <ac:chgData name="Suter, Fred" userId="987d2bb9-aecc-47e0-8253-36b2f6e4f3d3" providerId="ADAL" clId="{CE24DC14-ED30-4813-8268-7CB41E41C6A9}" dt="2023-08-24T16:05:01.245" v="4557" actId="1035"/>
          <ac:spMkLst>
            <pc:docMk/>
            <pc:sldMk cId="1602388260" sldId="264"/>
            <ac:spMk id="3" creationId="{94C5688E-B7D5-4697-C43B-24E18C310F47}"/>
          </ac:spMkLst>
        </pc:spChg>
        <pc:spChg chg="mod ord">
          <ac:chgData name="Suter, Fred" userId="987d2bb9-aecc-47e0-8253-36b2f6e4f3d3" providerId="ADAL" clId="{CE24DC14-ED30-4813-8268-7CB41E41C6A9}" dt="2023-08-23T20:47:55.056" v="3679" actId="12789"/>
          <ac:spMkLst>
            <pc:docMk/>
            <pc:sldMk cId="1602388260" sldId="264"/>
            <ac:spMk id="7" creationId="{341D838C-CC1D-AD4A-622E-B30E40541D13}"/>
          </ac:spMkLst>
        </pc:spChg>
        <pc:spChg chg="mod">
          <ac:chgData name="Suter, Fred" userId="987d2bb9-aecc-47e0-8253-36b2f6e4f3d3" providerId="ADAL" clId="{CE24DC14-ED30-4813-8268-7CB41E41C6A9}" dt="2023-08-23T20:44:56.149" v="3610" actId="207"/>
          <ac:spMkLst>
            <pc:docMk/>
            <pc:sldMk cId="1602388260" sldId="264"/>
            <ac:spMk id="8" creationId="{3900ABF6-5F5A-F6A9-08D2-381C7E815D0A}"/>
          </ac:spMkLst>
        </pc:spChg>
        <pc:spChg chg="mod">
          <ac:chgData name="Suter, Fred" userId="987d2bb9-aecc-47e0-8253-36b2f6e4f3d3" providerId="ADAL" clId="{CE24DC14-ED30-4813-8268-7CB41E41C6A9}" dt="2023-08-23T20:46:35.705" v="3632" actId="14100"/>
          <ac:spMkLst>
            <pc:docMk/>
            <pc:sldMk cId="1602388260" sldId="264"/>
            <ac:spMk id="9" creationId="{CD8AFCC7-4582-05D0-7B25-853FC04A192F}"/>
          </ac:spMkLst>
        </pc:spChg>
        <pc:spChg chg="mod">
          <ac:chgData name="Suter, Fred" userId="987d2bb9-aecc-47e0-8253-36b2f6e4f3d3" providerId="ADAL" clId="{CE24DC14-ED30-4813-8268-7CB41E41C6A9}" dt="2023-08-23T20:47:55.056" v="3679" actId="12789"/>
          <ac:spMkLst>
            <pc:docMk/>
            <pc:sldMk cId="1602388260" sldId="264"/>
            <ac:spMk id="14" creationId="{79783BFC-9E13-7271-AE1E-8998F66E900A}"/>
          </ac:spMkLst>
        </pc:spChg>
        <pc:spChg chg="mod">
          <ac:chgData name="Suter, Fred" userId="987d2bb9-aecc-47e0-8253-36b2f6e4f3d3" providerId="ADAL" clId="{CE24DC14-ED30-4813-8268-7CB41E41C6A9}" dt="2023-08-23T20:47:47.473" v="3678" actId="554"/>
          <ac:spMkLst>
            <pc:docMk/>
            <pc:sldMk cId="1602388260" sldId="264"/>
            <ac:spMk id="15" creationId="{AE88C1E1-14C4-3D3A-31AB-4B3218EACEC4}"/>
          </ac:spMkLst>
        </pc:spChg>
        <pc:spChg chg="mod">
          <ac:chgData name="Suter, Fred" userId="987d2bb9-aecc-47e0-8253-36b2f6e4f3d3" providerId="ADAL" clId="{CE24DC14-ED30-4813-8268-7CB41E41C6A9}" dt="2023-08-23T20:47:27.382" v="3676" actId="552"/>
          <ac:spMkLst>
            <pc:docMk/>
            <pc:sldMk cId="1602388260" sldId="264"/>
            <ac:spMk id="16" creationId="{E896A4D4-D6A7-F657-9157-27173D88AA11}"/>
          </ac:spMkLst>
        </pc:spChg>
        <pc:spChg chg="mod">
          <ac:chgData name="Suter, Fred" userId="987d2bb9-aecc-47e0-8253-36b2f6e4f3d3" providerId="ADAL" clId="{CE24DC14-ED30-4813-8268-7CB41E41C6A9}" dt="2023-08-23T20:47:47.473" v="3678" actId="554"/>
          <ac:spMkLst>
            <pc:docMk/>
            <pc:sldMk cId="1602388260" sldId="264"/>
            <ac:spMk id="17" creationId="{FD947A27-CD28-D80A-5EB4-27FF9122D18B}"/>
          </ac:spMkLst>
        </pc:spChg>
        <pc:spChg chg="mod">
          <ac:chgData name="Suter, Fred" userId="987d2bb9-aecc-47e0-8253-36b2f6e4f3d3" providerId="ADAL" clId="{CE24DC14-ED30-4813-8268-7CB41E41C6A9}" dt="2023-08-23T20:47:27.382" v="3676" actId="552"/>
          <ac:spMkLst>
            <pc:docMk/>
            <pc:sldMk cId="1602388260" sldId="264"/>
            <ac:spMk id="18" creationId="{EFA352E3-8BD8-5369-2A05-05896BD474D8}"/>
          </ac:spMkLst>
        </pc:spChg>
        <pc:spChg chg="mod">
          <ac:chgData name="Suter, Fred" userId="987d2bb9-aecc-47e0-8253-36b2f6e4f3d3" providerId="ADAL" clId="{CE24DC14-ED30-4813-8268-7CB41E41C6A9}" dt="2023-08-23T20:48:33.253" v="3685" actId="1076"/>
          <ac:spMkLst>
            <pc:docMk/>
            <pc:sldMk cId="1602388260" sldId="264"/>
            <ac:spMk id="19" creationId="{081DB56A-DCA7-6919-3253-C825D623ED3D}"/>
          </ac:spMkLst>
        </pc:spChg>
        <pc:spChg chg="mod">
          <ac:chgData name="Suter, Fred" userId="987d2bb9-aecc-47e0-8253-36b2f6e4f3d3" providerId="ADAL" clId="{CE24DC14-ED30-4813-8268-7CB41E41C6A9}" dt="2023-08-23T20:48:07.781" v="3682" actId="1076"/>
          <ac:spMkLst>
            <pc:docMk/>
            <pc:sldMk cId="1602388260" sldId="264"/>
            <ac:spMk id="20" creationId="{0116AEAE-7992-A556-A93A-A5D82FAA21C1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21" creationId="{E1F7FC13-AE5F-4C9F-C8DD-6D344248030D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22" creationId="{A414BC01-E731-108A-2AC8-604DB9DA9243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23" creationId="{F272939B-C7B9-4B6D-50A9-B568AFDCC2C5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24" creationId="{AAE4615B-444D-83AA-6678-BAE2D0016161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25" creationId="{C4AD2927-676D-9E84-81B8-F327CBE14B20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31" creationId="{B69061BC-9E19-4B00-443A-1CBBDBD0059D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32" creationId="{9E1FB300-C854-7C44-BD10-F2AACAC87E43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33" creationId="{643C9D38-E6D1-A48F-1925-0053207D372D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34" creationId="{C5B3D7C9-650E-9F78-8635-A9C99F8D8BD7}"/>
          </ac:spMkLst>
        </pc:spChg>
        <pc:spChg chg="mod">
          <ac:chgData name="Suter, Fred" userId="987d2bb9-aecc-47e0-8253-36b2f6e4f3d3" providerId="ADAL" clId="{CE24DC14-ED30-4813-8268-7CB41E41C6A9}" dt="2023-08-03T12:35:15.215" v="588" actId="255"/>
          <ac:spMkLst>
            <pc:docMk/>
            <pc:sldMk cId="1602388260" sldId="264"/>
            <ac:spMk id="35" creationId="{B145E37C-CC24-E4DA-A039-CE580E7EF46B}"/>
          </ac:spMkLst>
        </pc:spChg>
        <pc:spChg chg="add del mod">
          <ac:chgData name="Suter, Fred" userId="987d2bb9-aecc-47e0-8253-36b2f6e4f3d3" providerId="ADAL" clId="{CE24DC14-ED30-4813-8268-7CB41E41C6A9}" dt="2023-08-21T21:07:03.233" v="2508" actId="478"/>
          <ac:spMkLst>
            <pc:docMk/>
            <pc:sldMk cId="1602388260" sldId="264"/>
            <ac:spMk id="41" creationId="{48F6AED4-A9AB-B71D-2B1D-6A28D2CCB69F}"/>
          </ac:spMkLst>
        </pc:spChg>
        <pc:spChg chg="add mod">
          <ac:chgData name="Suter, Fred" userId="987d2bb9-aecc-47e0-8253-36b2f6e4f3d3" providerId="ADAL" clId="{CE24DC14-ED30-4813-8268-7CB41E41C6A9}" dt="2023-08-24T16:09:53.287" v="4579" actId="20577"/>
          <ac:spMkLst>
            <pc:docMk/>
            <pc:sldMk cId="1602388260" sldId="264"/>
            <ac:spMk id="42" creationId="{04299DE4-84FF-C25A-E934-38B8F74A844D}"/>
          </ac:spMkLst>
        </pc:spChg>
        <pc:grpChg chg="add mod">
          <ac:chgData name="Suter, Fred" userId="987d2bb9-aecc-47e0-8253-36b2f6e4f3d3" providerId="ADAL" clId="{CE24DC14-ED30-4813-8268-7CB41E41C6A9}" dt="2023-08-23T20:44:22.882" v="3605" actId="14100"/>
          <ac:grpSpMkLst>
            <pc:docMk/>
            <pc:sldMk cId="1602388260" sldId="264"/>
            <ac:grpSpMk id="4" creationId="{9A27F97F-2F37-634B-84EA-5A489EF578AD}"/>
          </ac:grpSpMkLst>
        </pc:grpChg>
        <pc:grpChg chg="mod">
          <ac:chgData name="Suter, Fred" userId="987d2bb9-aecc-47e0-8253-36b2f6e4f3d3" providerId="ADAL" clId="{CE24DC14-ED30-4813-8268-7CB41E41C6A9}" dt="2023-08-03T12:34:31.509" v="581"/>
          <ac:grpSpMkLst>
            <pc:docMk/>
            <pc:sldMk cId="1602388260" sldId="264"/>
            <ac:grpSpMk id="5" creationId="{869E9A3E-231C-5944-6F2D-778957A129EE}"/>
          </ac:grpSpMkLst>
        </pc:grpChg>
        <pc:grpChg chg="mod">
          <ac:chgData name="Suter, Fred" userId="987d2bb9-aecc-47e0-8253-36b2f6e4f3d3" providerId="ADAL" clId="{CE24DC14-ED30-4813-8268-7CB41E41C6A9}" dt="2023-08-03T12:34:31.509" v="581"/>
          <ac:grpSpMkLst>
            <pc:docMk/>
            <pc:sldMk cId="1602388260" sldId="264"/>
            <ac:grpSpMk id="10" creationId="{7F3FCD6A-93D1-BA72-A357-9300C70ABFBC}"/>
          </ac:grpSpMkLst>
        </pc:grpChg>
        <pc:picChg chg="mod">
          <ac:chgData name="Suter, Fred" userId="987d2bb9-aecc-47e0-8253-36b2f6e4f3d3" providerId="ADAL" clId="{CE24DC14-ED30-4813-8268-7CB41E41C6A9}" dt="2023-08-03T12:34:31.509" v="581"/>
          <ac:picMkLst>
            <pc:docMk/>
            <pc:sldMk cId="1602388260" sldId="264"/>
            <ac:picMk id="6" creationId="{4F1D7BE0-C0A0-542A-0BC8-125788BCE4E8}"/>
          </ac:picMkLst>
        </pc:picChg>
        <pc:cxnChg chg="mod">
          <ac:chgData name="Suter, Fred" userId="987d2bb9-aecc-47e0-8253-36b2f6e4f3d3" providerId="ADAL" clId="{CE24DC14-ED30-4813-8268-7CB41E41C6A9}" dt="2023-08-23T20:47:55.056" v="3679" actId="12789"/>
          <ac:cxnSpMkLst>
            <pc:docMk/>
            <pc:sldMk cId="1602388260" sldId="264"/>
            <ac:cxnSpMk id="11" creationId="{1B3DCFDB-D818-A6EC-F122-570E14FF3928}"/>
          </ac:cxnSpMkLst>
        </pc:cxnChg>
        <pc:cxnChg chg="mod">
          <ac:chgData name="Suter, Fred" userId="987d2bb9-aecc-47e0-8253-36b2f6e4f3d3" providerId="ADAL" clId="{CE24DC14-ED30-4813-8268-7CB41E41C6A9}" dt="2023-08-23T20:48:30.375" v="3684" actId="208"/>
          <ac:cxnSpMkLst>
            <pc:docMk/>
            <pc:sldMk cId="1602388260" sldId="264"/>
            <ac:cxnSpMk id="12" creationId="{A95119FF-B44C-3CEF-C060-298492DF94DA}"/>
          </ac:cxnSpMkLst>
        </pc:cxnChg>
        <pc:cxnChg chg="mod ord">
          <ac:chgData name="Suter, Fred" userId="987d2bb9-aecc-47e0-8253-36b2f6e4f3d3" providerId="ADAL" clId="{CE24DC14-ED30-4813-8268-7CB41E41C6A9}" dt="2023-08-23T20:48:18.472" v="3683" actId="208"/>
          <ac:cxnSpMkLst>
            <pc:docMk/>
            <pc:sldMk cId="1602388260" sldId="264"/>
            <ac:cxnSpMk id="13" creationId="{780006E1-043E-E9B3-F692-41FEB3F7EA6D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26" creationId="{615EF60C-58C4-B3E3-1AE8-8BB381204242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27" creationId="{7F655B0E-4A7D-BE45-1D41-AA8EA9BFBB3D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28" creationId="{2846330E-2FF6-E752-02B3-7F9758E42F76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29" creationId="{14285F75-E111-0BA1-D1FB-9B3949F5D0DA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30" creationId="{D4021655-6792-46F4-D4EB-3BE1928BD551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36" creationId="{C62699D0-7666-387F-2CB5-A2008C0CF14F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37" creationId="{550A38D9-17EF-47BA-2C36-F8DEA1F6145C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38" creationId="{C87FF07A-32A4-FDCE-A8F8-0FF04065C2EE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39" creationId="{F7F52865-BB45-BECE-915C-F9A91D61D60F}"/>
          </ac:cxnSpMkLst>
        </pc:cxnChg>
        <pc:cxnChg chg="mod">
          <ac:chgData name="Suter, Fred" userId="987d2bb9-aecc-47e0-8253-36b2f6e4f3d3" providerId="ADAL" clId="{CE24DC14-ED30-4813-8268-7CB41E41C6A9}" dt="2023-08-03T12:34:31.509" v="581"/>
          <ac:cxnSpMkLst>
            <pc:docMk/>
            <pc:sldMk cId="1602388260" sldId="264"/>
            <ac:cxnSpMk id="40" creationId="{0B707C39-7968-3079-850C-B755F4DA143D}"/>
          </ac:cxnSpMkLst>
        </pc:cxnChg>
      </pc:sldChg>
      <pc:sldChg chg="new del">
        <pc:chgData name="Suter, Fred" userId="987d2bb9-aecc-47e0-8253-36b2f6e4f3d3" providerId="ADAL" clId="{CE24DC14-ED30-4813-8268-7CB41E41C6A9}" dt="2023-08-21T14:30:45.009" v="904" actId="47"/>
        <pc:sldMkLst>
          <pc:docMk/>
          <pc:sldMk cId="12948375" sldId="265"/>
        </pc:sldMkLst>
      </pc:sldChg>
      <pc:sldChg chg="modSp new mod ord modClrScheme chgLayout">
        <pc:chgData name="Suter, Fred" userId="987d2bb9-aecc-47e0-8253-36b2f6e4f3d3" providerId="ADAL" clId="{CE24DC14-ED30-4813-8268-7CB41E41C6A9}" dt="2023-08-24T16:03:14.645" v="4530" actId="207"/>
        <pc:sldMkLst>
          <pc:docMk/>
          <pc:sldMk cId="2200195200" sldId="265"/>
        </pc:sldMkLst>
        <pc:spChg chg="mod ord">
          <ac:chgData name="Suter, Fred" userId="987d2bb9-aecc-47e0-8253-36b2f6e4f3d3" providerId="ADAL" clId="{CE24DC14-ED30-4813-8268-7CB41E41C6A9}" dt="2023-08-23T15:09:50.346" v="2722" actId="700"/>
          <ac:spMkLst>
            <pc:docMk/>
            <pc:sldMk cId="2200195200" sldId="265"/>
            <ac:spMk id="2" creationId="{127B7C87-A924-B2BD-66BA-FDD568114BA4}"/>
          </ac:spMkLst>
        </pc:spChg>
        <pc:spChg chg="mod ord">
          <ac:chgData name="Suter, Fred" userId="987d2bb9-aecc-47e0-8253-36b2f6e4f3d3" providerId="ADAL" clId="{CE24DC14-ED30-4813-8268-7CB41E41C6A9}" dt="2023-08-24T16:03:14.645" v="4530" actId="207"/>
          <ac:spMkLst>
            <pc:docMk/>
            <pc:sldMk cId="2200195200" sldId="265"/>
            <ac:spMk id="3" creationId="{ED759BFF-40F8-B2E4-BD10-4CE479BB2C36}"/>
          </ac:spMkLst>
        </pc:spChg>
      </pc:sldChg>
      <pc:sldChg chg="addSp delSp modSp add mod ord modClrScheme chgLayout">
        <pc:chgData name="Suter, Fred" userId="987d2bb9-aecc-47e0-8253-36b2f6e4f3d3" providerId="ADAL" clId="{CE24DC14-ED30-4813-8268-7CB41E41C6A9}" dt="2023-08-24T16:06:13.438" v="4570" actId="207"/>
        <pc:sldMkLst>
          <pc:docMk/>
          <pc:sldMk cId="2620127248" sldId="266"/>
        </pc:sldMkLst>
        <pc:spChg chg="mod ord">
          <ac:chgData name="Suter, Fred" userId="987d2bb9-aecc-47e0-8253-36b2f6e4f3d3" providerId="ADAL" clId="{CE24DC14-ED30-4813-8268-7CB41E41C6A9}" dt="2023-08-23T15:11:57.397" v="2725" actId="700"/>
          <ac:spMkLst>
            <pc:docMk/>
            <pc:sldMk cId="2620127248" sldId="266"/>
            <ac:spMk id="2" creationId="{127B7C87-A924-B2BD-66BA-FDD568114BA4}"/>
          </ac:spMkLst>
        </pc:spChg>
        <pc:spChg chg="del mod ord">
          <ac:chgData name="Suter, Fred" userId="987d2bb9-aecc-47e0-8253-36b2f6e4f3d3" providerId="ADAL" clId="{CE24DC14-ED30-4813-8268-7CB41E41C6A9}" dt="2023-08-24T16:05:23.138" v="4558" actId="478"/>
          <ac:spMkLst>
            <pc:docMk/>
            <pc:sldMk cId="2620127248" sldId="266"/>
            <ac:spMk id="3" creationId="{ED759BFF-40F8-B2E4-BD10-4CE479BB2C36}"/>
          </ac:spMkLst>
        </pc:spChg>
        <pc:spChg chg="add del mod">
          <ac:chgData name="Suter, Fred" userId="987d2bb9-aecc-47e0-8253-36b2f6e4f3d3" providerId="ADAL" clId="{CE24DC14-ED30-4813-8268-7CB41E41C6A9}" dt="2023-08-24T16:05:36.828" v="4561" actId="478"/>
          <ac:spMkLst>
            <pc:docMk/>
            <pc:sldMk cId="2620127248" sldId="266"/>
            <ac:spMk id="5" creationId="{4E7E99C2-05EC-F70A-186F-79BE2B4E183E}"/>
          </ac:spMkLst>
        </pc:spChg>
        <pc:spChg chg="add mod">
          <ac:chgData name="Suter, Fred" userId="987d2bb9-aecc-47e0-8253-36b2f6e4f3d3" providerId="ADAL" clId="{CE24DC14-ED30-4813-8268-7CB41E41C6A9}" dt="2023-08-24T16:06:13.438" v="4570" actId="207"/>
          <ac:spMkLst>
            <pc:docMk/>
            <pc:sldMk cId="2620127248" sldId="266"/>
            <ac:spMk id="6" creationId="{B435324B-632E-3396-63B0-0D0548E645D0}"/>
          </ac:spMkLst>
        </pc:spChg>
      </pc:sldChg>
      <pc:sldChg chg="modSp new mod">
        <pc:chgData name="Suter, Fred" userId="987d2bb9-aecc-47e0-8253-36b2f6e4f3d3" providerId="ADAL" clId="{CE24DC14-ED30-4813-8268-7CB41E41C6A9}" dt="2023-08-21T15:47:10.916" v="1521" actId="20577"/>
        <pc:sldMkLst>
          <pc:docMk/>
          <pc:sldMk cId="863563463" sldId="267"/>
        </pc:sldMkLst>
        <pc:spChg chg="mod">
          <ac:chgData name="Suter, Fred" userId="987d2bb9-aecc-47e0-8253-36b2f6e4f3d3" providerId="ADAL" clId="{CE24DC14-ED30-4813-8268-7CB41E41C6A9}" dt="2023-08-21T15:47:10.916" v="1521" actId="20577"/>
          <ac:spMkLst>
            <pc:docMk/>
            <pc:sldMk cId="863563463" sldId="267"/>
            <ac:spMk id="2" creationId="{CAA5F0D3-D069-93E3-1441-356EF3E9A617}"/>
          </ac:spMkLst>
        </pc:spChg>
      </pc:sldChg>
      <pc:sldChg chg="modSp add mod">
        <pc:chgData name="Suter, Fred" userId="987d2bb9-aecc-47e0-8253-36b2f6e4f3d3" providerId="ADAL" clId="{CE24DC14-ED30-4813-8268-7CB41E41C6A9}" dt="2023-08-21T15:46:53.141" v="1514" actId="20577"/>
        <pc:sldMkLst>
          <pc:docMk/>
          <pc:sldMk cId="1020622496" sldId="268"/>
        </pc:sldMkLst>
        <pc:spChg chg="mod">
          <ac:chgData name="Suter, Fred" userId="987d2bb9-aecc-47e0-8253-36b2f6e4f3d3" providerId="ADAL" clId="{CE24DC14-ED30-4813-8268-7CB41E41C6A9}" dt="2023-08-21T15:46:53.141" v="1514" actId="20577"/>
          <ac:spMkLst>
            <pc:docMk/>
            <pc:sldMk cId="1020622496" sldId="268"/>
            <ac:spMk id="2" creationId="{CAA5F0D3-D069-93E3-1441-356EF3E9A617}"/>
          </ac:spMkLst>
        </pc:spChg>
      </pc:sldChg>
      <pc:sldChg chg="modSp add mod">
        <pc:chgData name="Suter, Fred" userId="987d2bb9-aecc-47e0-8253-36b2f6e4f3d3" providerId="ADAL" clId="{CE24DC14-ED30-4813-8268-7CB41E41C6A9}" dt="2023-08-21T15:47:06.983" v="1520" actId="20577"/>
        <pc:sldMkLst>
          <pc:docMk/>
          <pc:sldMk cId="3698982008" sldId="269"/>
        </pc:sldMkLst>
        <pc:spChg chg="mod">
          <ac:chgData name="Suter, Fred" userId="987d2bb9-aecc-47e0-8253-36b2f6e4f3d3" providerId="ADAL" clId="{CE24DC14-ED30-4813-8268-7CB41E41C6A9}" dt="2023-08-21T15:47:06.983" v="1520" actId="20577"/>
          <ac:spMkLst>
            <pc:docMk/>
            <pc:sldMk cId="3698982008" sldId="269"/>
            <ac:spMk id="2" creationId="{CAA5F0D3-D069-93E3-1441-356EF3E9A617}"/>
          </ac:spMkLst>
        </pc:spChg>
      </pc:sldChg>
      <pc:sldChg chg="modSp add mod">
        <pc:chgData name="Suter, Fred" userId="987d2bb9-aecc-47e0-8253-36b2f6e4f3d3" providerId="ADAL" clId="{CE24DC14-ED30-4813-8268-7CB41E41C6A9}" dt="2023-08-21T15:52:05.817" v="1536" actId="20577"/>
        <pc:sldMkLst>
          <pc:docMk/>
          <pc:sldMk cId="769800819" sldId="270"/>
        </pc:sldMkLst>
        <pc:spChg chg="mod">
          <ac:chgData name="Suter, Fred" userId="987d2bb9-aecc-47e0-8253-36b2f6e4f3d3" providerId="ADAL" clId="{CE24DC14-ED30-4813-8268-7CB41E41C6A9}" dt="2023-08-21T15:52:05.817" v="1536" actId="20577"/>
          <ac:spMkLst>
            <pc:docMk/>
            <pc:sldMk cId="769800819" sldId="270"/>
            <ac:spMk id="2" creationId="{CAA5F0D3-D069-93E3-1441-356EF3E9A617}"/>
          </ac:spMkLst>
        </pc:spChg>
      </pc:sldChg>
      <pc:sldChg chg="modSp add del mod modClrScheme chgLayout">
        <pc:chgData name="Suter, Fred" userId="987d2bb9-aecc-47e0-8253-36b2f6e4f3d3" providerId="ADAL" clId="{CE24DC14-ED30-4813-8268-7CB41E41C6A9}" dt="2023-08-24T16:06:22.049" v="4571" actId="47"/>
        <pc:sldMkLst>
          <pc:docMk/>
          <pc:sldMk cId="1499378504" sldId="271"/>
        </pc:sldMkLst>
        <pc:spChg chg="mod ord">
          <ac:chgData name="Suter, Fred" userId="987d2bb9-aecc-47e0-8253-36b2f6e4f3d3" providerId="ADAL" clId="{CE24DC14-ED30-4813-8268-7CB41E41C6A9}" dt="2023-08-23T15:12:09.545" v="2727" actId="700"/>
          <ac:spMkLst>
            <pc:docMk/>
            <pc:sldMk cId="1499378504" sldId="271"/>
            <ac:spMk id="2" creationId="{127B7C87-A924-B2BD-66BA-FDD568114BA4}"/>
          </ac:spMkLst>
        </pc:spChg>
        <pc:spChg chg="mod ord">
          <ac:chgData name="Suter, Fred" userId="987d2bb9-aecc-47e0-8253-36b2f6e4f3d3" providerId="ADAL" clId="{CE24DC14-ED30-4813-8268-7CB41E41C6A9}" dt="2023-08-23T15:12:12.944" v="2728" actId="207"/>
          <ac:spMkLst>
            <pc:docMk/>
            <pc:sldMk cId="1499378504" sldId="271"/>
            <ac:spMk id="3" creationId="{ED759BFF-40F8-B2E4-BD10-4CE479BB2C36}"/>
          </ac:spMkLst>
        </pc:spChg>
      </pc:sldChg>
      <pc:sldChg chg="modSp add del mod modClrScheme chgLayout">
        <pc:chgData name="Suter, Fred" userId="987d2bb9-aecc-47e0-8253-36b2f6e4f3d3" providerId="ADAL" clId="{CE24DC14-ED30-4813-8268-7CB41E41C6A9}" dt="2023-08-24T16:06:24.560" v="4572" actId="47"/>
        <pc:sldMkLst>
          <pc:docMk/>
          <pc:sldMk cId="167771994" sldId="272"/>
        </pc:sldMkLst>
        <pc:spChg chg="mod ord">
          <ac:chgData name="Suter, Fred" userId="987d2bb9-aecc-47e0-8253-36b2f6e4f3d3" providerId="ADAL" clId="{CE24DC14-ED30-4813-8268-7CB41E41C6A9}" dt="2023-08-23T15:12:17.055" v="2729" actId="700"/>
          <ac:spMkLst>
            <pc:docMk/>
            <pc:sldMk cId="167771994" sldId="272"/>
            <ac:spMk id="2" creationId="{127B7C87-A924-B2BD-66BA-FDD568114BA4}"/>
          </ac:spMkLst>
        </pc:spChg>
        <pc:spChg chg="mod ord">
          <ac:chgData name="Suter, Fred" userId="987d2bb9-aecc-47e0-8253-36b2f6e4f3d3" providerId="ADAL" clId="{CE24DC14-ED30-4813-8268-7CB41E41C6A9}" dt="2023-08-23T15:12:22.329" v="2730" actId="207"/>
          <ac:spMkLst>
            <pc:docMk/>
            <pc:sldMk cId="167771994" sldId="272"/>
            <ac:spMk id="3" creationId="{ED759BFF-40F8-B2E4-BD10-4CE479BB2C36}"/>
          </ac:spMkLst>
        </pc:spChg>
      </pc:sldChg>
      <pc:sldChg chg="addSp delSp modSp new mod ord">
        <pc:chgData name="Suter, Fred" userId="987d2bb9-aecc-47e0-8253-36b2f6e4f3d3" providerId="ADAL" clId="{CE24DC14-ED30-4813-8268-7CB41E41C6A9}" dt="2023-08-21T20:29:05.612" v="2450"/>
        <pc:sldMkLst>
          <pc:docMk/>
          <pc:sldMk cId="2465938218" sldId="273"/>
        </pc:sldMkLst>
        <pc:spChg chg="add del mod">
          <ac:chgData name="Suter, Fred" userId="987d2bb9-aecc-47e0-8253-36b2f6e4f3d3" providerId="ADAL" clId="{CE24DC14-ED30-4813-8268-7CB41E41C6A9}" dt="2023-08-21T20:05:56.580" v="2165" actId="20577"/>
          <ac:spMkLst>
            <pc:docMk/>
            <pc:sldMk cId="2465938218" sldId="273"/>
            <ac:spMk id="3" creationId="{9AC43149-0FB9-311A-4BC1-DF17988D4FD3}"/>
          </ac:spMkLst>
        </pc:spChg>
        <pc:spChg chg="add del mod">
          <ac:chgData name="Suter, Fred" userId="987d2bb9-aecc-47e0-8253-36b2f6e4f3d3" providerId="ADAL" clId="{CE24DC14-ED30-4813-8268-7CB41E41C6A9}" dt="2023-08-21T19:45:09.097" v="2157"/>
          <ac:spMkLst>
            <pc:docMk/>
            <pc:sldMk cId="2465938218" sldId="273"/>
            <ac:spMk id="6" creationId="{8597B61D-F842-D440-90C5-ACB3CAC8CD66}"/>
          </ac:spMkLst>
        </pc:spChg>
        <pc:spChg chg="add del mod">
          <ac:chgData name="Suter, Fred" userId="987d2bb9-aecc-47e0-8253-36b2f6e4f3d3" providerId="ADAL" clId="{CE24DC14-ED30-4813-8268-7CB41E41C6A9}" dt="2023-08-21T19:45:18.681" v="2161"/>
          <ac:spMkLst>
            <pc:docMk/>
            <pc:sldMk cId="2465938218" sldId="273"/>
            <ac:spMk id="8" creationId="{1418B15E-5700-4D1E-E39B-7BE738D83795}"/>
          </ac:spMkLst>
        </pc:spChg>
        <pc:graphicFrameChg chg="add del mod">
          <ac:chgData name="Suter, Fred" userId="987d2bb9-aecc-47e0-8253-36b2f6e4f3d3" providerId="ADAL" clId="{CE24DC14-ED30-4813-8268-7CB41E41C6A9}" dt="2023-08-21T19:42:15.070" v="2145"/>
          <ac:graphicFrameMkLst>
            <pc:docMk/>
            <pc:sldMk cId="2465938218" sldId="273"/>
            <ac:graphicFrameMk id="4" creationId="{CE1015F6-4AF0-F678-0386-BCC5D72B649C}"/>
          </ac:graphicFrameMkLst>
        </pc:graphicFrameChg>
        <pc:graphicFrameChg chg="add del mod">
          <ac:chgData name="Suter, Fred" userId="987d2bb9-aecc-47e0-8253-36b2f6e4f3d3" providerId="ADAL" clId="{CE24DC14-ED30-4813-8268-7CB41E41C6A9}" dt="2023-08-21T19:45:09.097" v="2157"/>
          <ac:graphicFrameMkLst>
            <pc:docMk/>
            <pc:sldMk cId="2465938218" sldId="273"/>
            <ac:graphicFrameMk id="5" creationId="{3B465F1D-7894-517E-1E8B-BEC75AFD2D21}"/>
          </ac:graphicFrameMkLst>
        </pc:graphicFrameChg>
        <pc:graphicFrameChg chg="add del mod">
          <ac:chgData name="Suter, Fred" userId="987d2bb9-aecc-47e0-8253-36b2f6e4f3d3" providerId="ADAL" clId="{CE24DC14-ED30-4813-8268-7CB41E41C6A9}" dt="2023-08-21T19:45:18.681" v="2161"/>
          <ac:graphicFrameMkLst>
            <pc:docMk/>
            <pc:sldMk cId="2465938218" sldId="273"/>
            <ac:graphicFrameMk id="7" creationId="{02416D56-8B4E-9ADB-0E56-F56D7F79C192}"/>
          </ac:graphicFrameMkLst>
        </pc:graphicFrameChg>
      </pc:sldChg>
      <pc:sldChg chg="addSp delSp modSp new mod ord">
        <pc:chgData name="Suter, Fred" userId="987d2bb9-aecc-47e0-8253-36b2f6e4f3d3" providerId="ADAL" clId="{CE24DC14-ED30-4813-8268-7CB41E41C6A9}" dt="2023-08-24T16:02:45.082" v="4528" actId="1035"/>
        <pc:sldMkLst>
          <pc:docMk/>
          <pc:sldMk cId="967493130" sldId="274"/>
        </pc:sldMkLst>
        <pc:spChg chg="mod">
          <ac:chgData name="Suter, Fred" userId="987d2bb9-aecc-47e0-8253-36b2f6e4f3d3" providerId="ADAL" clId="{CE24DC14-ED30-4813-8268-7CB41E41C6A9}" dt="2023-08-21T20:09:30.280" v="2185" actId="20577"/>
          <ac:spMkLst>
            <pc:docMk/>
            <pc:sldMk cId="967493130" sldId="274"/>
            <ac:spMk id="2" creationId="{2C0CB483-DA0F-CFDB-72B4-2AAEA3E0EACD}"/>
          </ac:spMkLst>
        </pc:spChg>
        <pc:spChg chg="mod">
          <ac:chgData name="Suter, Fred" userId="987d2bb9-aecc-47e0-8253-36b2f6e4f3d3" providerId="ADAL" clId="{CE24DC14-ED30-4813-8268-7CB41E41C6A9}" dt="2023-08-24T16:02:45.082" v="4528" actId="1035"/>
          <ac:spMkLst>
            <pc:docMk/>
            <pc:sldMk cId="967493130" sldId="274"/>
            <ac:spMk id="3" creationId="{FBB38B16-CB6C-E910-3087-567835492425}"/>
          </ac:spMkLst>
        </pc:spChg>
        <pc:picChg chg="add mod">
          <ac:chgData name="Suter, Fred" userId="987d2bb9-aecc-47e0-8253-36b2f6e4f3d3" providerId="ADAL" clId="{CE24DC14-ED30-4813-8268-7CB41E41C6A9}" dt="2023-08-23T15:02:52.398" v="2704" actId="1035"/>
          <ac:picMkLst>
            <pc:docMk/>
            <pc:sldMk cId="967493130" sldId="274"/>
            <ac:picMk id="4" creationId="{DC8DA5A7-FE80-CC16-6766-D35115D1C892}"/>
          </ac:picMkLst>
        </pc:picChg>
        <pc:picChg chg="add del mod">
          <ac:chgData name="Suter, Fred" userId="987d2bb9-aecc-47e0-8253-36b2f6e4f3d3" providerId="ADAL" clId="{CE24DC14-ED30-4813-8268-7CB41E41C6A9}" dt="2023-08-21T20:14:15.039" v="2235" actId="478"/>
          <ac:picMkLst>
            <pc:docMk/>
            <pc:sldMk cId="967493130" sldId="274"/>
            <ac:picMk id="5" creationId="{48B7783A-E881-AB9B-A970-B6E47BED7703}"/>
          </ac:picMkLst>
        </pc:picChg>
        <pc:picChg chg="add del mod">
          <ac:chgData name="Suter, Fred" userId="987d2bb9-aecc-47e0-8253-36b2f6e4f3d3" providerId="ADAL" clId="{CE24DC14-ED30-4813-8268-7CB41E41C6A9}" dt="2023-08-21T20:15:02.353" v="2243" actId="478"/>
          <ac:picMkLst>
            <pc:docMk/>
            <pc:sldMk cId="967493130" sldId="274"/>
            <ac:picMk id="6" creationId="{F65E808F-8806-FD6F-4B2D-D2436951FC8B}"/>
          </ac:picMkLst>
        </pc:picChg>
        <pc:picChg chg="add mod">
          <ac:chgData name="Suter, Fred" userId="987d2bb9-aecc-47e0-8253-36b2f6e4f3d3" providerId="ADAL" clId="{CE24DC14-ED30-4813-8268-7CB41E41C6A9}" dt="2023-08-21T20:17:09.507" v="2322" actId="1035"/>
          <ac:picMkLst>
            <pc:docMk/>
            <pc:sldMk cId="967493130" sldId="274"/>
            <ac:picMk id="8" creationId="{1C57F653-C7DE-BC6F-1647-6B08492091B7}"/>
          </ac:picMkLst>
        </pc:picChg>
        <pc:picChg chg="add mod">
          <ac:chgData name="Suter, Fred" userId="987d2bb9-aecc-47e0-8253-36b2f6e4f3d3" providerId="ADAL" clId="{CE24DC14-ED30-4813-8268-7CB41E41C6A9}" dt="2023-08-23T15:03:10.642" v="2705" actId="14100"/>
          <ac:picMkLst>
            <pc:docMk/>
            <pc:sldMk cId="967493130" sldId="274"/>
            <ac:picMk id="9" creationId="{FFE1FD93-94CB-4C1E-4731-4359710EDE1B}"/>
          </ac:picMkLst>
        </pc:picChg>
      </pc:sldChg>
      <pc:sldChg chg="modSp new mod">
        <pc:chgData name="Suter, Fred" userId="987d2bb9-aecc-47e0-8253-36b2f6e4f3d3" providerId="ADAL" clId="{CE24DC14-ED30-4813-8268-7CB41E41C6A9}" dt="2023-08-21T20:37:02.409" v="2501" actId="20577"/>
        <pc:sldMkLst>
          <pc:docMk/>
          <pc:sldMk cId="103750252" sldId="275"/>
        </pc:sldMkLst>
        <pc:spChg chg="mod">
          <ac:chgData name="Suter, Fred" userId="987d2bb9-aecc-47e0-8253-36b2f6e4f3d3" providerId="ADAL" clId="{CE24DC14-ED30-4813-8268-7CB41E41C6A9}" dt="2023-08-21T20:37:02.409" v="2501" actId="20577"/>
          <ac:spMkLst>
            <pc:docMk/>
            <pc:sldMk cId="103750252" sldId="275"/>
            <ac:spMk id="2" creationId="{9A62EB74-B54F-0277-DCDB-BE9B44432F6D}"/>
          </ac:spMkLst>
        </pc:spChg>
        <pc:spChg chg="mod">
          <ac:chgData name="Suter, Fred" userId="987d2bb9-aecc-47e0-8253-36b2f6e4f3d3" providerId="ADAL" clId="{CE24DC14-ED30-4813-8268-7CB41E41C6A9}" dt="2023-08-21T20:30:11.281" v="2456"/>
          <ac:spMkLst>
            <pc:docMk/>
            <pc:sldMk cId="103750252" sldId="275"/>
            <ac:spMk id="3" creationId="{57F2DA27-BE6F-D4A8-4BAB-395300283CB0}"/>
          </ac:spMkLst>
        </pc:spChg>
      </pc:sldChg>
      <pc:sldChg chg="modSp add mod">
        <pc:chgData name="Suter, Fred" userId="987d2bb9-aecc-47e0-8253-36b2f6e4f3d3" providerId="ADAL" clId="{CE24DC14-ED30-4813-8268-7CB41E41C6A9}" dt="2023-08-23T22:05:27.569" v="4043" actId="20577"/>
        <pc:sldMkLst>
          <pc:docMk/>
          <pc:sldMk cId="683720557" sldId="276"/>
        </pc:sldMkLst>
        <pc:spChg chg="mod">
          <ac:chgData name="Suter, Fred" userId="987d2bb9-aecc-47e0-8253-36b2f6e4f3d3" providerId="ADAL" clId="{CE24DC14-ED30-4813-8268-7CB41E41C6A9}" dt="2023-08-21T20:37:13.709" v="2504" actId="20577"/>
          <ac:spMkLst>
            <pc:docMk/>
            <pc:sldMk cId="683720557" sldId="276"/>
            <ac:spMk id="2" creationId="{9A62EB74-B54F-0277-DCDB-BE9B44432F6D}"/>
          </ac:spMkLst>
        </pc:spChg>
        <pc:spChg chg="mod">
          <ac:chgData name="Suter, Fred" userId="987d2bb9-aecc-47e0-8253-36b2f6e4f3d3" providerId="ADAL" clId="{CE24DC14-ED30-4813-8268-7CB41E41C6A9}" dt="2023-08-23T22:05:27.569" v="4043" actId="20577"/>
          <ac:spMkLst>
            <pc:docMk/>
            <pc:sldMk cId="683720557" sldId="276"/>
            <ac:spMk id="3" creationId="{57F2DA27-BE6F-D4A8-4BAB-395300283CB0}"/>
          </ac:spMkLst>
        </pc:spChg>
      </pc:sldChg>
      <pc:sldChg chg="modSp new mod">
        <pc:chgData name="Suter, Fred" userId="987d2bb9-aecc-47e0-8253-36b2f6e4f3d3" providerId="ADAL" clId="{CE24DC14-ED30-4813-8268-7CB41E41C6A9}" dt="2023-08-24T15:56:50.660" v="4436" actId="115"/>
        <pc:sldMkLst>
          <pc:docMk/>
          <pc:sldMk cId="28601483" sldId="277"/>
        </pc:sldMkLst>
        <pc:spChg chg="mod">
          <ac:chgData name="Suter, Fred" userId="987d2bb9-aecc-47e0-8253-36b2f6e4f3d3" providerId="ADAL" clId="{CE24DC14-ED30-4813-8268-7CB41E41C6A9}" dt="2023-08-24T15:41:13.786" v="4291" actId="20577"/>
          <ac:spMkLst>
            <pc:docMk/>
            <pc:sldMk cId="28601483" sldId="277"/>
            <ac:spMk id="2" creationId="{91BC5C9C-EFDC-348C-787E-623D0A340AF2}"/>
          </ac:spMkLst>
        </pc:spChg>
        <pc:spChg chg="mod">
          <ac:chgData name="Suter, Fred" userId="987d2bb9-aecc-47e0-8253-36b2f6e4f3d3" providerId="ADAL" clId="{CE24DC14-ED30-4813-8268-7CB41E41C6A9}" dt="2023-08-24T15:56:50.660" v="4436" actId="115"/>
          <ac:spMkLst>
            <pc:docMk/>
            <pc:sldMk cId="28601483" sldId="277"/>
            <ac:spMk id="3" creationId="{BADD4499-235F-0301-25DF-0A62B4BF5513}"/>
          </ac:spMkLst>
        </pc:spChg>
      </pc:sldChg>
      <pc:sldChg chg="modSp add mod">
        <pc:chgData name="Suter, Fred" userId="987d2bb9-aecc-47e0-8253-36b2f6e4f3d3" providerId="ADAL" clId="{CE24DC14-ED30-4813-8268-7CB41E41C6A9}" dt="2023-08-24T16:06:50.250" v="4577" actId="207"/>
        <pc:sldMkLst>
          <pc:docMk/>
          <pc:sldMk cId="1158523614" sldId="278"/>
        </pc:sldMkLst>
        <pc:spChg chg="mod">
          <ac:chgData name="Suter, Fred" userId="987d2bb9-aecc-47e0-8253-36b2f6e4f3d3" providerId="ADAL" clId="{CE24DC14-ED30-4813-8268-7CB41E41C6A9}" dt="2023-08-24T16:06:50.250" v="4577" actId="207"/>
          <ac:spMkLst>
            <pc:docMk/>
            <pc:sldMk cId="1158523614" sldId="278"/>
            <ac:spMk id="6" creationId="{B435324B-632E-3396-63B0-0D0548E645D0}"/>
          </ac:spMkLst>
        </pc:spChg>
      </pc:sldChg>
      <pc:sldMasterChg chg="modSp mod setBg addSldLayout delSldLayout modSldLayout">
        <pc:chgData name="Suter, Fred" userId="987d2bb9-aecc-47e0-8253-36b2f6e4f3d3" providerId="ADAL" clId="{CE24DC14-ED30-4813-8268-7CB41E41C6A9}" dt="2023-08-23T15:09:39.939" v="2721"/>
        <pc:sldMasterMkLst>
          <pc:docMk/>
          <pc:sldMasterMk cId="2725756759" sldId="2147483660"/>
        </pc:sldMasterMkLst>
        <pc:spChg chg="mod">
          <ac:chgData name="Suter, Fred" userId="987d2bb9-aecc-47e0-8253-36b2f6e4f3d3" providerId="ADAL" clId="{CE24DC14-ED30-4813-8268-7CB41E41C6A9}" dt="2023-08-02T20:17:30.165" v="24" actId="207"/>
          <ac:spMkLst>
            <pc:docMk/>
            <pc:sldMasterMk cId="2725756759" sldId="2147483660"/>
            <ac:spMk id="8" creationId="{00000000-0000-0000-0000-000000000000}"/>
          </ac:spMkLst>
        </pc:spChg>
        <pc:spChg chg="mod">
          <ac:chgData name="Suter, Fred" userId="987d2bb9-aecc-47e0-8253-36b2f6e4f3d3" providerId="ADAL" clId="{CE24DC14-ED30-4813-8268-7CB41E41C6A9}" dt="2023-08-02T20:14:44.518" v="8" actId="207"/>
          <ac:spMkLst>
            <pc:docMk/>
            <pc:sldMasterMk cId="2725756759" sldId="2147483660"/>
            <ac:spMk id="10" creationId="{323F2AC7-81B7-4181-8965-07F2D3F8B684}"/>
          </ac:spMkLst>
        </pc:spChg>
        <pc:spChg chg="mod">
          <ac:chgData name="Suter, Fred" userId="987d2bb9-aecc-47e0-8253-36b2f6e4f3d3" providerId="ADAL" clId="{CE24DC14-ED30-4813-8268-7CB41E41C6A9}" dt="2023-08-02T20:15:01.259" v="10" actId="207"/>
          <ac:spMkLst>
            <pc:docMk/>
            <pc:sldMasterMk cId="2725756759" sldId="2147483660"/>
            <ac:spMk id="1026" creationId="{00000000-0000-0000-0000-000000000000}"/>
          </ac:spMkLst>
        </pc:spChg>
        <pc:spChg chg="mod">
          <ac:chgData name="Suter, Fred" userId="987d2bb9-aecc-47e0-8253-36b2f6e4f3d3" providerId="ADAL" clId="{CE24DC14-ED30-4813-8268-7CB41E41C6A9}" dt="2023-08-02T20:35:15.550" v="406" actId="1076"/>
          <ac:spMkLst>
            <pc:docMk/>
            <pc:sldMasterMk cId="2725756759" sldId="2147483660"/>
            <ac:spMk id="1027" creationId="{00000000-0000-0000-0000-000000000000}"/>
          </ac:spMkLst>
        </pc:spChg>
        <pc:picChg chg="mod">
          <ac:chgData name="Suter, Fred" userId="987d2bb9-aecc-47e0-8253-36b2f6e4f3d3" providerId="ADAL" clId="{CE24DC14-ED30-4813-8268-7CB41E41C6A9}" dt="2023-08-02T20:14:53.259" v="9"/>
          <ac:picMkLst>
            <pc:docMk/>
            <pc:sldMasterMk cId="2725756759" sldId="2147483660"/>
            <ac:picMk id="9" creationId="{49AC3F58-DA01-43AC-9BFD-B0FCF242EE72}"/>
          </ac:picMkLst>
        </pc:picChg>
        <pc:sldLayoutChg chg="addSp delSp modSp mod">
          <pc:chgData name="Suter, Fred" userId="987d2bb9-aecc-47e0-8253-36b2f6e4f3d3" providerId="ADAL" clId="{CE24DC14-ED30-4813-8268-7CB41E41C6A9}" dt="2023-08-02T20:35:07.817" v="405" actId="1076"/>
          <pc:sldLayoutMkLst>
            <pc:docMk/>
            <pc:sldMasterMk cId="2725756759" sldId="2147483660"/>
            <pc:sldLayoutMk cId="3260578216" sldId="2147483663"/>
          </pc:sldLayoutMkLst>
          <pc:spChg chg="mod">
            <ac:chgData name="Suter, Fred" userId="987d2bb9-aecc-47e0-8253-36b2f6e4f3d3" providerId="ADAL" clId="{CE24DC14-ED30-4813-8268-7CB41E41C6A9}" dt="2023-08-02T20:15:30.759" v="13" actId="207"/>
            <ac:spMkLst>
              <pc:docMk/>
              <pc:sldMasterMk cId="2725756759" sldId="2147483660"/>
              <pc:sldLayoutMk cId="3260578216" sldId="2147483663"/>
              <ac:spMk id="2" creationId="{00000000-0000-0000-0000-000000000000}"/>
            </ac:spMkLst>
          </pc:spChg>
          <pc:spChg chg="add mod">
            <ac:chgData name="Suter, Fred" userId="987d2bb9-aecc-47e0-8253-36b2f6e4f3d3" providerId="ADAL" clId="{CE24DC14-ED30-4813-8268-7CB41E41C6A9}" dt="2023-08-02T20:35:07.817" v="405" actId="1076"/>
            <ac:spMkLst>
              <pc:docMk/>
              <pc:sldMasterMk cId="2725756759" sldId="2147483660"/>
              <pc:sldLayoutMk cId="3260578216" sldId="2147483663"/>
              <ac:spMk id="3" creationId="{74E718D1-2395-3487-7385-145779910499}"/>
            </ac:spMkLst>
          </pc:spChg>
          <pc:spChg chg="mod">
            <ac:chgData name="Suter, Fred" userId="987d2bb9-aecc-47e0-8253-36b2f6e4f3d3" providerId="ADAL" clId="{CE24DC14-ED30-4813-8268-7CB41E41C6A9}" dt="2023-08-02T20:35:07.817" v="405" actId="1076"/>
            <ac:spMkLst>
              <pc:docMk/>
              <pc:sldMasterMk cId="2725756759" sldId="2147483660"/>
              <pc:sldLayoutMk cId="3260578216" sldId="2147483663"/>
              <ac:spMk id="4" creationId="{00000000-0000-0000-0000-000000000000}"/>
            </ac:spMkLst>
          </pc:spChg>
          <pc:spChg chg="del mod">
            <ac:chgData name="Suter, Fred" userId="987d2bb9-aecc-47e0-8253-36b2f6e4f3d3" providerId="ADAL" clId="{CE24DC14-ED30-4813-8268-7CB41E41C6A9}" dt="2023-08-02T20:21:03.670" v="30" actId="478"/>
            <ac:spMkLst>
              <pc:docMk/>
              <pc:sldMasterMk cId="2725756759" sldId="2147483660"/>
              <pc:sldLayoutMk cId="3260578216" sldId="2147483663"/>
              <ac:spMk id="6" creationId="{00000000-0000-0000-0000-000000000000}"/>
            </ac:spMkLst>
          </pc:spChg>
        </pc:sldLayoutChg>
        <pc:sldLayoutChg chg="del">
          <pc:chgData name="Suter, Fred" userId="987d2bb9-aecc-47e0-8253-36b2f6e4f3d3" providerId="ADAL" clId="{CE24DC14-ED30-4813-8268-7CB41E41C6A9}" dt="2023-08-02T20:16:03.395" v="17" actId="2696"/>
          <pc:sldLayoutMkLst>
            <pc:docMk/>
            <pc:sldMasterMk cId="2725756759" sldId="2147483660"/>
            <pc:sldLayoutMk cId="1041499310" sldId="2147483667"/>
          </pc:sldLayoutMkLst>
        </pc:sldLayoutChg>
        <pc:sldLayoutChg chg="modSp mod setBg">
          <pc:chgData name="Suter, Fred" userId="987d2bb9-aecc-47e0-8253-36b2f6e4f3d3" providerId="ADAL" clId="{CE24DC14-ED30-4813-8268-7CB41E41C6A9}" dt="2023-08-23T15:09:19.091" v="2719"/>
          <pc:sldLayoutMkLst>
            <pc:docMk/>
            <pc:sldMasterMk cId="2725756759" sldId="2147483660"/>
            <pc:sldLayoutMk cId="3793082440" sldId="2147483671"/>
          </pc:sldLayoutMkLst>
          <pc:spChg chg="mod">
            <ac:chgData name="Suter, Fred" userId="987d2bb9-aecc-47e0-8253-36b2f6e4f3d3" providerId="ADAL" clId="{CE24DC14-ED30-4813-8268-7CB41E41C6A9}" dt="2023-08-02T20:21:45.559" v="39" actId="14100"/>
            <ac:spMkLst>
              <pc:docMk/>
              <pc:sldMasterMk cId="2725756759" sldId="2147483660"/>
              <pc:sldLayoutMk cId="3793082440" sldId="2147483671"/>
              <ac:spMk id="2" creationId="{00000000-0000-0000-0000-000000000000}"/>
            </ac:spMkLst>
          </pc:spChg>
        </pc:sldLayoutChg>
        <pc:sldLayoutChg chg="del">
          <pc:chgData name="Suter, Fred" userId="987d2bb9-aecc-47e0-8253-36b2f6e4f3d3" providerId="ADAL" clId="{CE24DC14-ED30-4813-8268-7CB41E41C6A9}" dt="2023-08-02T20:16:18.566" v="20" actId="2696"/>
          <pc:sldLayoutMkLst>
            <pc:docMk/>
            <pc:sldMasterMk cId="2725756759" sldId="2147483660"/>
            <pc:sldLayoutMk cId="1219607492" sldId="2147483678"/>
          </pc:sldLayoutMkLst>
        </pc:sldLayoutChg>
        <pc:sldLayoutChg chg="del">
          <pc:chgData name="Suter, Fred" userId="987d2bb9-aecc-47e0-8253-36b2f6e4f3d3" providerId="ADAL" clId="{CE24DC14-ED30-4813-8268-7CB41E41C6A9}" dt="2023-08-02T20:15:52.940" v="16" actId="2696"/>
          <pc:sldLayoutMkLst>
            <pc:docMk/>
            <pc:sldMasterMk cId="2725756759" sldId="2147483660"/>
            <pc:sldLayoutMk cId="1861005535" sldId="2147483685"/>
          </pc:sldLayoutMkLst>
        </pc:sldLayoutChg>
        <pc:sldLayoutChg chg="del">
          <pc:chgData name="Suter, Fred" userId="987d2bb9-aecc-47e0-8253-36b2f6e4f3d3" providerId="ADAL" clId="{CE24DC14-ED30-4813-8268-7CB41E41C6A9}" dt="2023-08-02T20:15:24.015" v="12" actId="2696"/>
          <pc:sldLayoutMkLst>
            <pc:docMk/>
            <pc:sldMasterMk cId="2725756759" sldId="2147483660"/>
            <pc:sldLayoutMk cId="2751671904" sldId="2147483716"/>
          </pc:sldLayoutMkLst>
        </pc:sldLayoutChg>
        <pc:sldLayoutChg chg="del">
          <pc:chgData name="Suter, Fred" userId="987d2bb9-aecc-47e0-8253-36b2f6e4f3d3" providerId="ADAL" clId="{CE24DC14-ED30-4813-8268-7CB41E41C6A9}" dt="2023-08-02T20:16:15.631" v="18" actId="2696"/>
          <pc:sldLayoutMkLst>
            <pc:docMk/>
            <pc:sldMasterMk cId="2725756759" sldId="2147483660"/>
            <pc:sldLayoutMk cId="3824302414" sldId="2147483725"/>
          </pc:sldLayoutMkLst>
        </pc:sldLayoutChg>
        <pc:sldLayoutChg chg="modSp mod">
          <pc:chgData name="Suter, Fred" userId="987d2bb9-aecc-47e0-8253-36b2f6e4f3d3" providerId="ADAL" clId="{CE24DC14-ED30-4813-8268-7CB41E41C6A9}" dt="2023-08-02T20:36:09.500" v="409"/>
          <pc:sldLayoutMkLst>
            <pc:docMk/>
            <pc:sldMasterMk cId="2725756759" sldId="2147483660"/>
            <pc:sldLayoutMk cId="2227458949" sldId="2147483732"/>
          </pc:sldLayoutMkLst>
          <pc:spChg chg="mod">
            <ac:chgData name="Suter, Fred" userId="987d2bb9-aecc-47e0-8253-36b2f6e4f3d3" providerId="ADAL" clId="{CE24DC14-ED30-4813-8268-7CB41E41C6A9}" dt="2023-08-02T20:36:09.500" v="409"/>
            <ac:spMkLst>
              <pc:docMk/>
              <pc:sldMasterMk cId="2725756759" sldId="2147483660"/>
              <pc:sldLayoutMk cId="2227458949" sldId="2147483732"/>
              <ac:spMk id="3" creationId="{00000000-0000-0000-0000-000000000000}"/>
            </ac:spMkLst>
          </pc:spChg>
        </pc:sldLayoutChg>
        <pc:sldLayoutChg chg="addSp modSp new mod setBg">
          <pc:chgData name="Suter, Fred" userId="987d2bb9-aecc-47e0-8253-36b2f6e4f3d3" providerId="ADAL" clId="{CE24DC14-ED30-4813-8268-7CB41E41C6A9}" dt="2023-08-23T15:09:39.939" v="2721"/>
          <pc:sldLayoutMkLst>
            <pc:docMk/>
            <pc:sldMasterMk cId="2725756759" sldId="2147483660"/>
            <pc:sldLayoutMk cId="945163414" sldId="2147483737"/>
          </pc:sldLayoutMkLst>
          <pc:spChg chg="add mod">
            <ac:chgData name="Suter, Fred" userId="987d2bb9-aecc-47e0-8253-36b2f6e4f3d3" providerId="ADAL" clId="{CE24DC14-ED30-4813-8268-7CB41E41C6A9}" dt="2023-08-23T15:09:39.939" v="2721"/>
            <ac:spMkLst>
              <pc:docMk/>
              <pc:sldMasterMk cId="2725756759" sldId="2147483660"/>
              <pc:sldLayoutMk cId="945163414" sldId="2147483737"/>
              <ac:spMk id="3" creationId="{F5217846-D75D-D945-A53E-0AA8F80480B1}"/>
            </ac:spMkLst>
          </pc:spChg>
        </pc:sldLayoutChg>
        <pc:sldLayoutChg chg="del">
          <pc:chgData name="Suter, Fred" userId="987d2bb9-aecc-47e0-8253-36b2f6e4f3d3" providerId="ADAL" clId="{CE24DC14-ED30-4813-8268-7CB41E41C6A9}" dt="2023-08-02T20:16:17.232" v="19" actId="2696"/>
          <pc:sldLayoutMkLst>
            <pc:docMk/>
            <pc:sldMasterMk cId="2725756759" sldId="2147483660"/>
            <pc:sldLayoutMk cId="251322035" sldId="2147483756"/>
          </pc:sldLayoutMkLst>
        </pc:sldLayoutChg>
        <pc:sldLayoutChg chg="del">
          <pc:chgData name="Suter, Fred" userId="987d2bb9-aecc-47e0-8253-36b2f6e4f3d3" providerId="ADAL" clId="{CE24DC14-ED30-4813-8268-7CB41E41C6A9}" dt="2023-08-02T20:36:15.945" v="410" actId="2696"/>
          <pc:sldLayoutMkLst>
            <pc:docMk/>
            <pc:sldMasterMk cId="2725756759" sldId="2147483660"/>
            <pc:sldLayoutMk cId="2990490201" sldId="2147483757"/>
          </pc:sldLayoutMkLst>
        </pc:sldLayoutChg>
        <pc:sldLayoutChg chg="del">
          <pc:chgData name="Suter, Fred" userId="987d2bb9-aecc-47e0-8253-36b2f6e4f3d3" providerId="ADAL" clId="{CE24DC14-ED30-4813-8268-7CB41E41C6A9}" dt="2023-08-02T20:15:43.640" v="14" actId="2696"/>
          <pc:sldLayoutMkLst>
            <pc:docMk/>
            <pc:sldMasterMk cId="2725756759" sldId="2147483660"/>
            <pc:sldLayoutMk cId="4089930713" sldId="2147483758"/>
          </pc:sldLayoutMkLst>
        </pc:sldLayoutChg>
        <pc:sldLayoutChg chg="del">
          <pc:chgData name="Suter, Fred" userId="987d2bb9-aecc-47e0-8253-36b2f6e4f3d3" providerId="ADAL" clId="{CE24DC14-ED30-4813-8268-7CB41E41C6A9}" dt="2023-08-02T20:16:21.293" v="21" actId="2696"/>
          <pc:sldLayoutMkLst>
            <pc:docMk/>
            <pc:sldMasterMk cId="2725756759" sldId="2147483660"/>
            <pc:sldLayoutMk cId="3113747921" sldId="2147483760"/>
          </pc:sldLayoutMkLst>
        </pc:sldLayoutChg>
        <pc:sldLayoutChg chg="del">
          <pc:chgData name="Suter, Fred" userId="987d2bb9-aecc-47e0-8253-36b2f6e4f3d3" providerId="ADAL" clId="{CE24DC14-ED30-4813-8268-7CB41E41C6A9}" dt="2023-08-02T20:16:22.071" v="22" actId="2696"/>
          <pc:sldLayoutMkLst>
            <pc:docMk/>
            <pc:sldMasterMk cId="2725756759" sldId="2147483660"/>
            <pc:sldLayoutMk cId="2702881208" sldId="2147483761"/>
          </pc:sldLayoutMkLst>
        </pc:sldLayoutChg>
        <pc:sldLayoutChg chg="del">
          <pc:chgData name="Suter, Fred" userId="987d2bb9-aecc-47e0-8253-36b2f6e4f3d3" providerId="ADAL" clId="{CE24DC14-ED30-4813-8268-7CB41E41C6A9}" dt="2023-08-02T20:16:22.707" v="23" actId="2696"/>
          <pc:sldLayoutMkLst>
            <pc:docMk/>
            <pc:sldMasterMk cId="2725756759" sldId="2147483660"/>
            <pc:sldLayoutMk cId="1946560772" sldId="2147483762"/>
          </pc:sldLayoutMkLst>
        </pc:sldLayoutChg>
        <pc:sldLayoutChg chg="del">
          <pc:chgData name="Suter, Fred" userId="987d2bb9-aecc-47e0-8253-36b2f6e4f3d3" providerId="ADAL" clId="{CE24DC14-ED30-4813-8268-7CB41E41C6A9}" dt="2023-08-02T20:15:47.293" v="15" actId="2696"/>
          <pc:sldLayoutMkLst>
            <pc:docMk/>
            <pc:sldMasterMk cId="2725756759" sldId="2147483660"/>
            <pc:sldLayoutMk cId="169553928" sldId="21474837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10/10/2023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bg>
      <p:bgPr>
        <a:solidFill>
          <a:srgbClr val="015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02456" y="0"/>
            <a:ext cx="1836240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214" y="6354920"/>
            <a:ext cx="1644776" cy="40263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-40522" y="6556237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5" y="1388962"/>
            <a:ext cx="11020971" cy="978729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007" y="113885"/>
            <a:ext cx="1543665" cy="3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15F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AA8F-F745-E744-36A1-261E6658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7846-D75D-D945-A53E-0AA8F804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7" y="1042821"/>
            <a:ext cx="11430000" cy="4047778"/>
          </a:xfrm>
        </p:spPr>
        <p:txBody>
          <a:bodyPr/>
          <a:lstStyle>
            <a:lvl1pPr marL="457200" indent="-457200">
              <a:spcBef>
                <a:spcPts val="1800"/>
              </a:spcBef>
              <a:buClr>
                <a:schemeClr val="bg1">
                  <a:lumMod val="9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–"/>
              <a:defRPr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•"/>
              <a:defRPr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516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7" y="1042821"/>
            <a:ext cx="11430000" cy="4047778"/>
          </a:xfrm>
        </p:spPr>
        <p:txBody>
          <a:bodyPr/>
          <a:lstStyle>
            <a:lvl1pPr marL="457200" indent="-457200">
              <a:spcBef>
                <a:spcPts val="1800"/>
              </a:spcBef>
              <a:buClr>
                <a:schemeClr val="bg1">
                  <a:lumMod val="9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–"/>
              <a:defRPr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•"/>
              <a:defRPr>
                <a:solidFill>
                  <a:schemeClr val="bg1">
                    <a:lumMod val="95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50" y="1093970"/>
            <a:ext cx="5507832" cy="4203944"/>
          </a:xfrm>
        </p:spPr>
        <p:txBody>
          <a:bodyPr/>
          <a:lstStyle>
            <a:lvl1pPr marL="230188" indent="-230188">
              <a:buClr>
                <a:schemeClr val="bg1">
                  <a:lumMod val="95000"/>
                </a:schemeClr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bg1">
                  <a:lumMod val="95000"/>
                </a:schemeClr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4E718D1-2395-3487-7385-14577991049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63250" y="1093970"/>
            <a:ext cx="5507832" cy="4203944"/>
          </a:xfrm>
        </p:spPr>
        <p:txBody>
          <a:bodyPr/>
          <a:lstStyle>
            <a:lvl1pPr marL="230188" indent="-230188">
              <a:buClr>
                <a:schemeClr val="bg1">
                  <a:lumMod val="95000"/>
                </a:schemeClr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bg1">
                  <a:lumMod val="95000"/>
                </a:schemeClr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3128" y="1039115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b="1" smtClean="0">
                <a:solidFill>
                  <a:schemeClr val="bg1">
                    <a:lumMod val="9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9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3128" y="6387799"/>
            <a:ext cx="1458803" cy="351061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261634" y="6586445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200" b="0" dirty="0">
                <a:solidFill>
                  <a:schemeClr val="bg1">
                    <a:lumMod val="95000"/>
                  </a:schemeClr>
                </a:solidFill>
                <a:latin typeface="+mn-lt"/>
                <a:cs typeface="Arial" pitchFamily="34" charset="0"/>
              </a:rPr>
              <a:t> Fred Suter (suterf@ornl.gov)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7" r:id="rId2"/>
    <p:sldLayoutId id="2147483732" r:id="rId3"/>
    <p:sldLayoutId id="2147483663" r:id="rId4"/>
    <p:sldLayoutId id="2147483736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bg1">
              <a:lumMod val="9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bg1">
            <a:lumMod val="95000"/>
          </a:schemeClr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>
            <a:lumMod val="95000"/>
          </a:schemeClr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bg1">
              <a:lumMod val="9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>
            <a:lumMod val="95000"/>
          </a:schemeClr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imgrid.org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5" y="1388962"/>
            <a:ext cx="11020971" cy="1421928"/>
          </a:xfrm>
        </p:spPr>
        <p:txBody>
          <a:bodyPr/>
          <a:lstStyle/>
          <a:p>
            <a:r>
              <a:rPr lang="en-US" dirty="0"/>
              <a:t>When the not-so-smart </a:t>
            </a:r>
            <a:br>
              <a:rPr lang="en-US" dirty="0"/>
            </a:br>
            <a:r>
              <a:rPr lang="en-US" dirty="0"/>
              <a:t>manipulation of smart </a:t>
            </a:r>
            <a:br>
              <a:rPr lang="en-US" dirty="0"/>
            </a:br>
            <a:r>
              <a:rPr lang="en-US" dirty="0"/>
              <a:t>pointers kills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481" y="3013455"/>
            <a:ext cx="5130360" cy="202810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u="sng" dirty="0"/>
              <a:t>Fred Suter</a:t>
            </a:r>
            <a:r>
              <a:rPr lang="en-US" dirty="0"/>
              <a:t>, Henri Casanova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algn="r">
              <a:lnSpc>
                <a:spcPts val="1000"/>
              </a:lnSpc>
            </a:pPr>
            <a:r>
              <a:rPr lang="en-US" sz="1600" b="1" dirty="0"/>
              <a:t>ERROR 2023 </a:t>
            </a:r>
            <a:r>
              <a:rPr lang="en-US" sz="1600" dirty="0"/>
              <a:t>– 3rd Workshop on </a:t>
            </a:r>
          </a:p>
          <a:p>
            <a:pPr algn="r">
              <a:lnSpc>
                <a:spcPts val="1000"/>
              </a:lnSpc>
            </a:pPr>
            <a:r>
              <a:rPr lang="en-US" sz="1600" dirty="0"/>
              <a:t>E-science </a:t>
            </a:r>
            <a:r>
              <a:rPr lang="en-US" sz="1600" dirty="0" err="1"/>
              <a:t>ReseaRch</a:t>
            </a:r>
            <a:r>
              <a:rPr lang="en-US" sz="1600" dirty="0"/>
              <a:t> leading </a:t>
            </a:r>
            <a:r>
              <a:rPr lang="en-US" sz="1600" dirty="0" err="1"/>
              <a:t>tO</a:t>
            </a:r>
            <a:r>
              <a:rPr lang="en-US" sz="1600" dirty="0"/>
              <a:t> negative Results</a:t>
            </a:r>
          </a:p>
          <a:p>
            <a:pPr algn="r">
              <a:lnSpc>
                <a:spcPts val="1000"/>
              </a:lnSpc>
            </a:pPr>
            <a:r>
              <a:rPr lang="en-US" sz="1600" dirty="0"/>
              <a:t>Limassol, Cyprus</a:t>
            </a:r>
          </a:p>
          <a:p>
            <a:pPr algn="r">
              <a:lnSpc>
                <a:spcPts val="1000"/>
              </a:lnSpc>
            </a:pPr>
            <a:r>
              <a:rPr lang="en-US" sz="1600" dirty="0"/>
              <a:t>October 10, 2023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2578-EF15-4FBA-9B0D-9D3EFA05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978729"/>
          </a:xfrm>
        </p:spPr>
        <p:txBody>
          <a:bodyPr/>
          <a:lstStyle/>
          <a:p>
            <a:r>
              <a:rPr lang="fr-FR" b="1" dirty="0" err="1"/>
              <a:t>SimGrid</a:t>
            </a:r>
            <a:r>
              <a:rPr lang="fr-FR" b="1" dirty="0"/>
              <a:t> – 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</a:t>
            </a:r>
            <a:r>
              <a:rPr lang="en-US" sz="3200" b="1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</a:t>
            </a:r>
            <a:r>
              <a:rPr lang="en-US" sz="3200" b="1" u="none" strike="noStrike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cientific instrument on your laptop</a:t>
            </a:r>
            <a:br>
              <a:rPr lang="en-US" sz="32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8EE5-D61F-43CF-8E9F-AAD9D214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992530"/>
            <a:ext cx="11430000" cy="4586524"/>
          </a:xfrm>
        </p:spPr>
        <p:txBody>
          <a:bodyPr/>
          <a:lstStyle/>
          <a:p>
            <a:r>
              <a:rPr lang="en-US" dirty="0"/>
              <a:t>Open Project since 1998</a:t>
            </a:r>
          </a:p>
          <a:p>
            <a:pPr lvl="1"/>
            <a:r>
              <a:rPr lang="en-US" dirty="0"/>
              <a:t>2,100+ citations and 500+ usages</a:t>
            </a:r>
          </a:p>
          <a:p>
            <a:r>
              <a:rPr lang="en-US" dirty="0"/>
              <a:t>Key strengths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Usability: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Fast, Reliable, User-oriented APIs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Validated performance models: </a:t>
            </a:r>
            <a:r>
              <a:rPr lang="en-US" dirty="0"/>
              <a:t>Predictive Power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Versatility: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Grid, P2P, HPC, Cloud, Fog, …</a:t>
            </a:r>
          </a:p>
          <a:p>
            <a:r>
              <a:rPr lang="en-US" sz="2800" dirty="0" err="1"/>
              <a:t>SimGrid’s</a:t>
            </a:r>
            <a:r>
              <a:rPr lang="en-US" sz="2800" dirty="0"/>
              <a:t> fundamental concepts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82AF5C-8DE4-4281-B67D-EC2199F3F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29310" y="95607"/>
          <a:ext cx="1180264" cy="62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171669" imgH="1666389" progId="AcroExch.Document.DC">
                  <p:embed/>
                </p:oleObj>
              </mc:Choice>
              <mc:Fallback>
                <p:oleObj name="Acrobat Document" r:id="rId2" imgW="3171669" imgH="1666389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182AF5C-8DE4-4281-B67D-EC2199F3F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29310" y="95607"/>
                        <a:ext cx="1180264" cy="62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oogle Shape;243;p28">
            <a:extLst>
              <a:ext uri="{FF2B5EF4-FFF2-40B4-BE49-F238E27FC236}">
                <a16:creationId xmlns:a16="http://schemas.microsoft.com/office/drawing/2014/main" id="{1B1A9CA8-6548-4FEF-A418-231916B46934}"/>
              </a:ext>
            </a:extLst>
          </p:cNvPr>
          <p:cNvGrpSpPr/>
          <p:nvPr/>
        </p:nvGrpSpPr>
        <p:grpSpPr>
          <a:xfrm>
            <a:off x="8303338" y="4468556"/>
            <a:ext cx="4136809" cy="1320926"/>
            <a:chOff x="6218856" y="1377016"/>
            <a:chExt cx="3200480" cy="1312150"/>
          </a:xfrm>
        </p:grpSpPr>
        <p:sp>
          <p:nvSpPr>
            <p:cNvPr id="8" name="Google Shape;244;p28">
              <a:extLst>
                <a:ext uri="{FF2B5EF4-FFF2-40B4-BE49-F238E27FC236}">
                  <a16:creationId xmlns:a16="http://schemas.microsoft.com/office/drawing/2014/main" id="{F7C0732D-A74A-41EF-B3E4-21812928288F}"/>
                </a:ext>
              </a:extLst>
            </p:cNvPr>
            <p:cNvSpPr/>
            <p:nvPr/>
          </p:nvSpPr>
          <p:spPr>
            <a:xfrm>
              <a:off x="6218856" y="1377016"/>
              <a:ext cx="3200480" cy="481759"/>
            </a:xfrm>
            <a:prstGeom prst="chevron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100"/>
              </a:pPr>
              <a:r>
                <a:rPr lang="en" sz="2667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aleway"/>
                </a:rPr>
                <a:t>Resources</a:t>
              </a:r>
              <a:endParaRPr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9" name="Google Shape;245;p28">
              <a:extLst>
                <a:ext uri="{FF2B5EF4-FFF2-40B4-BE49-F238E27FC236}">
                  <a16:creationId xmlns:a16="http://schemas.microsoft.com/office/drawing/2014/main" id="{FFD224A8-002E-4957-BA0C-0BA0BB5D5E53}"/>
                </a:ext>
              </a:extLst>
            </p:cNvPr>
            <p:cNvSpPr txBox="1"/>
            <p:nvPr/>
          </p:nvSpPr>
          <p:spPr>
            <a:xfrm>
              <a:off x="6786040" y="1782905"/>
              <a:ext cx="2578768" cy="906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Lato"/>
                  <a:cs typeface="Lato"/>
                  <a:sym typeface="Lato"/>
                </a:rPr>
                <a:t>CPUs, Links, Disks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Lato"/>
                  <a:cs typeface="Lato"/>
                  <a:sym typeface="Lato"/>
                </a:rPr>
                <a:t>Hosts, VMs, </a:t>
              </a:r>
              <a:r>
                <a:rPr lang="en-US" dirty="0" err="1">
                  <a:solidFill>
                    <a:schemeClr val="bg1"/>
                  </a:solidFill>
                  <a:latin typeface="+mj-lt"/>
                  <a:ea typeface="Lato"/>
                  <a:cs typeface="Lato"/>
                  <a:sym typeface="Lato"/>
                </a:rPr>
                <a:t>Netzones</a:t>
              </a:r>
              <a:r>
                <a:rPr lang="en-US" dirty="0">
                  <a:solidFill>
                    <a:schemeClr val="bg1"/>
                  </a:solidFill>
                  <a:latin typeface="+mj-lt"/>
                  <a:ea typeface="Lato"/>
                  <a:cs typeface="Lato"/>
                  <a:sym typeface="Lato"/>
                </a:rPr>
                <a:t>, …</a:t>
              </a:r>
            </a:p>
          </p:txBody>
        </p:sp>
      </p:grpSp>
      <p:grpSp>
        <p:nvGrpSpPr>
          <p:cNvPr id="11" name="Google Shape;246;p28">
            <a:extLst>
              <a:ext uri="{FF2B5EF4-FFF2-40B4-BE49-F238E27FC236}">
                <a16:creationId xmlns:a16="http://schemas.microsoft.com/office/drawing/2014/main" id="{6BC9ACE6-173B-4D27-A87C-4F198C24681F}"/>
              </a:ext>
            </a:extLst>
          </p:cNvPr>
          <p:cNvGrpSpPr/>
          <p:nvPr/>
        </p:nvGrpSpPr>
        <p:grpSpPr>
          <a:xfrm>
            <a:off x="-425004" y="4466716"/>
            <a:ext cx="4599456" cy="1253350"/>
            <a:chOff x="-327397" y="1377230"/>
            <a:chExt cx="3449592" cy="1245023"/>
          </a:xfrm>
        </p:grpSpPr>
        <p:sp>
          <p:nvSpPr>
            <p:cNvPr id="12" name="Google Shape;247;p28">
              <a:extLst>
                <a:ext uri="{FF2B5EF4-FFF2-40B4-BE49-F238E27FC236}">
                  <a16:creationId xmlns:a16="http://schemas.microsoft.com/office/drawing/2014/main" id="{6D84BA75-5F87-4601-B4DE-2E23B42A9A96}"/>
                </a:ext>
              </a:extLst>
            </p:cNvPr>
            <p:cNvSpPr/>
            <p:nvPr/>
          </p:nvSpPr>
          <p:spPr>
            <a:xfrm>
              <a:off x="0" y="1377230"/>
              <a:ext cx="3122195" cy="481758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100"/>
              </a:pPr>
              <a:r>
                <a:rPr lang="en" sz="2667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aleway"/>
                </a:rPr>
                <a:t>Actors</a:t>
              </a:r>
              <a:endParaRPr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endParaRPr>
            </a:p>
          </p:txBody>
        </p:sp>
        <p:sp>
          <p:nvSpPr>
            <p:cNvPr id="13" name="Google Shape;248;p28">
              <a:extLst>
                <a:ext uri="{FF2B5EF4-FFF2-40B4-BE49-F238E27FC236}">
                  <a16:creationId xmlns:a16="http://schemas.microsoft.com/office/drawing/2014/main" id="{5E239ADA-8DA3-4A76-AFFC-33E429BFAAE9}"/>
                </a:ext>
              </a:extLst>
            </p:cNvPr>
            <p:cNvSpPr txBox="1"/>
            <p:nvPr/>
          </p:nvSpPr>
          <p:spPr>
            <a:xfrm>
              <a:off x="-327397" y="1791684"/>
              <a:ext cx="3330822" cy="830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lvl="1" algn="r">
                <a:lnSpc>
                  <a:spcPct val="1150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Lato"/>
                  <a:cs typeface="Lato"/>
                  <a:sym typeface="Lato"/>
                </a:rPr>
                <a:t>Execute user-provided functions </a:t>
              </a:r>
            </a:p>
            <a:p>
              <a:pPr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Lato"/>
                  <a:cs typeface="Lato"/>
                  <a:sym typeface="Lato"/>
                </a:rPr>
                <a:t>Program anything you want/need</a:t>
              </a:r>
            </a:p>
          </p:txBody>
        </p:sp>
      </p:grpSp>
      <p:grpSp>
        <p:nvGrpSpPr>
          <p:cNvPr id="14" name="Google Shape;249;p28">
            <a:extLst>
              <a:ext uri="{FF2B5EF4-FFF2-40B4-BE49-F238E27FC236}">
                <a16:creationId xmlns:a16="http://schemas.microsoft.com/office/drawing/2014/main" id="{91785D09-9487-46A2-8E75-1C860A2490F0}"/>
              </a:ext>
            </a:extLst>
          </p:cNvPr>
          <p:cNvGrpSpPr/>
          <p:nvPr/>
        </p:nvGrpSpPr>
        <p:grpSpPr>
          <a:xfrm>
            <a:off x="3911718" y="4468556"/>
            <a:ext cx="4914945" cy="1251509"/>
            <a:chOff x="2925143" y="1377016"/>
            <a:chExt cx="3686209" cy="1243194"/>
          </a:xfrm>
        </p:grpSpPr>
        <p:sp>
          <p:nvSpPr>
            <p:cNvPr id="15" name="Google Shape;250;p28">
              <a:extLst>
                <a:ext uri="{FF2B5EF4-FFF2-40B4-BE49-F238E27FC236}">
                  <a16:creationId xmlns:a16="http://schemas.microsoft.com/office/drawing/2014/main" id="{FC2DBF27-84DD-40AB-A49C-CC9D205AAE43}"/>
                </a:ext>
              </a:extLst>
            </p:cNvPr>
            <p:cNvSpPr/>
            <p:nvPr/>
          </p:nvSpPr>
          <p:spPr>
            <a:xfrm>
              <a:off x="2925143" y="1377016"/>
              <a:ext cx="3686209" cy="481759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100"/>
              </a:pPr>
              <a:r>
                <a:rPr lang="en" sz="2667" b="1" dirty="0">
                  <a:latin typeface="Century Gothic" panose="020B0502020202020204" pitchFamily="34" charset="0"/>
                  <a:ea typeface="Lato" panose="020F0502020204030203" pitchFamily="34" charset="0"/>
                  <a:cs typeface="Lato" panose="020F0502020204030203" pitchFamily="34" charset="0"/>
                  <a:sym typeface="Raleway"/>
                </a:rPr>
                <a:t>Activities</a:t>
              </a:r>
              <a:endParaRPr b="1" dirty="0">
                <a:latin typeface="Century Gothic" panose="020B0502020202020204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16" name="Google Shape;251;p28">
              <a:extLst>
                <a:ext uri="{FF2B5EF4-FFF2-40B4-BE49-F238E27FC236}">
                  <a16:creationId xmlns:a16="http://schemas.microsoft.com/office/drawing/2014/main" id="{CF6A58EF-8041-4D9C-B38B-123F172FFC2B}"/>
                </a:ext>
              </a:extLst>
            </p:cNvPr>
            <p:cNvSpPr txBox="1"/>
            <p:nvPr/>
          </p:nvSpPr>
          <p:spPr>
            <a:xfrm>
              <a:off x="3251912" y="1789642"/>
              <a:ext cx="3330823" cy="830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Computation, communication, I/O </a:t>
              </a:r>
            </a:p>
            <a:p>
              <a:pPr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Synchro mechanisms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0177E0-3CD8-4EE3-AA97-3D08A8EC8CE5}"/>
              </a:ext>
            </a:extLst>
          </p:cNvPr>
          <p:cNvGrpSpPr/>
          <p:nvPr/>
        </p:nvGrpSpPr>
        <p:grpSpPr>
          <a:xfrm>
            <a:off x="-272062" y="5804005"/>
            <a:ext cx="9193425" cy="552144"/>
            <a:chOff x="-212691" y="4442453"/>
            <a:chExt cx="6895069" cy="414108"/>
          </a:xfrm>
        </p:grpSpPr>
        <p:grpSp>
          <p:nvGrpSpPr>
            <p:cNvPr id="18" name="Google Shape;246;p28">
              <a:extLst>
                <a:ext uri="{FF2B5EF4-FFF2-40B4-BE49-F238E27FC236}">
                  <a16:creationId xmlns:a16="http://schemas.microsoft.com/office/drawing/2014/main" id="{37015A32-0C5B-4277-95AF-85438FEEF984}"/>
                </a:ext>
              </a:extLst>
            </p:cNvPr>
            <p:cNvGrpSpPr/>
            <p:nvPr/>
          </p:nvGrpSpPr>
          <p:grpSpPr>
            <a:xfrm>
              <a:off x="0" y="4442453"/>
              <a:ext cx="6682378" cy="414108"/>
              <a:chOff x="0" y="1329419"/>
              <a:chExt cx="7518935" cy="548476"/>
            </a:xfrm>
            <a:solidFill>
              <a:schemeClr val="accent3"/>
            </a:solidFill>
          </p:grpSpPr>
          <p:sp>
            <p:nvSpPr>
              <p:cNvPr id="20" name="Google Shape;247;p28">
                <a:extLst>
                  <a:ext uri="{FF2B5EF4-FFF2-40B4-BE49-F238E27FC236}">
                    <a16:creationId xmlns:a16="http://schemas.microsoft.com/office/drawing/2014/main" id="{EFD2EC74-328B-4254-A423-8C857020EF74}"/>
                  </a:ext>
                </a:extLst>
              </p:cNvPr>
              <p:cNvSpPr/>
              <p:nvPr/>
            </p:nvSpPr>
            <p:spPr>
              <a:xfrm>
                <a:off x="0" y="1377230"/>
                <a:ext cx="3513058" cy="481758"/>
              </a:xfrm>
              <a:prstGeom prst="homePlate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  <a:buSzPts val="1100"/>
                </a:pPr>
                <a:r>
                  <a:rPr lang="en" sz="2667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  <a:sym typeface="Raleway"/>
                  </a:rPr>
                  <a:t>Mailboxes</a:t>
                </a:r>
                <a:endParaRPr sz="32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Raleway"/>
                </a:endParaRPr>
              </a:p>
            </p:txBody>
          </p:sp>
          <p:sp>
            <p:nvSpPr>
              <p:cNvPr id="21" name="Google Shape;248;p28">
                <a:extLst>
                  <a:ext uri="{FF2B5EF4-FFF2-40B4-BE49-F238E27FC236}">
                    <a16:creationId xmlns:a16="http://schemas.microsoft.com/office/drawing/2014/main" id="{800583C1-68E9-49E4-9E70-8C4B55ADBECB}"/>
                  </a:ext>
                </a:extLst>
              </p:cNvPr>
              <p:cNvSpPr txBox="1"/>
              <p:nvPr/>
            </p:nvSpPr>
            <p:spPr>
              <a:xfrm>
                <a:off x="3546900" y="1329419"/>
                <a:ext cx="3972035" cy="548476"/>
              </a:xfrm>
              <a:prstGeom prst="rect">
                <a:avLst/>
              </a:prstGeom>
              <a:solidFill>
                <a:srgbClr val="28425F"/>
              </a:solidFill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lvl="1">
                  <a:lnSpc>
                    <a:spcPct val="115000"/>
                  </a:lnSpc>
                </a:pPr>
                <a:r>
                  <a:rPr lang="fr-FR" dirty="0">
                    <a:solidFill>
                      <a:schemeClr val="bg1"/>
                    </a:solidFill>
                    <a:latin typeface="+mn-lt"/>
                    <a:ea typeface="Lato"/>
                    <a:cs typeface="Lato"/>
                    <a:sym typeface="Lato"/>
                  </a:rPr>
                  <a:t>Rendez-vous points </a:t>
                </a:r>
                <a:r>
                  <a:rPr lang="fr-FR" dirty="0" err="1">
                    <a:solidFill>
                      <a:schemeClr val="bg1"/>
                    </a:solidFill>
                    <a:latin typeface="+mn-lt"/>
                    <a:ea typeface="Lato"/>
                    <a:cs typeface="Lato"/>
                    <a:sym typeface="Lato"/>
                  </a:rPr>
                  <a:t>between</a:t>
                </a:r>
                <a:r>
                  <a:rPr lang="fr-FR" dirty="0">
                    <a:solidFill>
                      <a:schemeClr val="bg1"/>
                    </a:solidFill>
                    <a:latin typeface="+mn-lt"/>
                    <a:ea typeface="Lato"/>
                    <a:cs typeface="Lato"/>
                    <a:sym typeface="Lato"/>
                  </a:rPr>
                  <a:t> </a:t>
                </a:r>
                <a:r>
                  <a:rPr lang="fr-FR" dirty="0" err="1">
                    <a:solidFill>
                      <a:schemeClr val="bg1"/>
                    </a:solidFill>
                    <a:latin typeface="+mn-lt"/>
                    <a:ea typeface="Lato"/>
                    <a:cs typeface="Lato"/>
                    <a:sym typeface="Lato"/>
                  </a:rPr>
                  <a:t>actors</a:t>
                </a:r>
                <a:endParaRPr lang="en-US" dirty="0">
                  <a:solidFill>
                    <a:schemeClr val="bg1"/>
                  </a:solidFill>
                  <a:latin typeface="+mn-lt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9" name="Google Shape;247;p28">
              <a:extLst>
                <a:ext uri="{FF2B5EF4-FFF2-40B4-BE49-F238E27FC236}">
                  <a16:creationId xmlns:a16="http://schemas.microsoft.com/office/drawing/2014/main" id="{416F5AD3-B7D0-4BA3-AE0E-637BCE6F50CD}"/>
                </a:ext>
              </a:extLst>
            </p:cNvPr>
            <p:cNvSpPr/>
            <p:nvPr/>
          </p:nvSpPr>
          <p:spPr>
            <a:xfrm>
              <a:off x="-212691" y="4478347"/>
              <a:ext cx="413642" cy="363735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SzPts val="1100"/>
              </a:pPr>
              <a:endParaRPr sz="3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FA89CC-E6D6-4383-9207-62A40DBB6F4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5428" y="1490334"/>
            <a:ext cx="3463155" cy="12627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F2C0BE-D080-4CAD-894F-13D1EBCF75CE}"/>
              </a:ext>
            </a:extLst>
          </p:cNvPr>
          <p:cNvSpPr txBox="1"/>
          <p:nvPr/>
        </p:nvSpPr>
        <p:spPr>
          <a:xfrm>
            <a:off x="10538619" y="733600"/>
            <a:ext cx="156164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="1" i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https://simgrid.org</a:t>
            </a:r>
            <a:endParaRPr lang="en-US" sz="1333" i="1" u="sng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7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6985-D36B-CE5F-F9EC-E64761B5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Observed</a:t>
            </a:r>
            <a:r>
              <a:rPr lang="fr-FR" dirty="0"/>
              <a:t> performance issues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87A44F-1F69-A509-37D2-99C0B12D675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566238"/>
              </p:ext>
            </p:extLst>
          </p:nvPr>
        </p:nvGraphicFramePr>
        <p:xfrm>
          <a:off x="8705850" y="750705"/>
          <a:ext cx="329247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291735" imgH="2194280" progId="AcroExch.Document.DC">
                  <p:embed/>
                </p:oleObj>
              </mc:Choice>
              <mc:Fallback>
                <p:oleObj name="Acrobat Document" r:id="rId2" imgW="3291735" imgH="2194280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D2D1F5-6F06-D347-0485-420EE5539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05850" y="750705"/>
                        <a:ext cx="3292475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3421848E-1064-CA45-4BBB-DDBB603F5364}"/>
              </a:ext>
            </a:extLst>
          </p:cNvPr>
          <p:cNvSpPr/>
          <p:nvPr/>
        </p:nvSpPr>
        <p:spPr>
          <a:xfrm rot="18432218">
            <a:off x="10184788" y="1117412"/>
            <a:ext cx="322217" cy="966673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7F6B97-3911-EE4F-9179-3941EE9155BF}"/>
              </a:ext>
            </a:extLst>
          </p:cNvPr>
          <p:cNvSpPr txBox="1">
            <a:spLocks/>
          </p:cNvSpPr>
          <p:nvPr/>
        </p:nvSpPr>
        <p:spPr bwMode="auto">
          <a:xfrm>
            <a:off x="429766" y="1052275"/>
            <a:ext cx="8130759" cy="40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bg1">
                  <a:lumMod val="9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Distributed storage for High Energy Physics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lvl="1"/>
            <a:r>
              <a:rPr lang="en-US" dirty="0">
                <a:cs typeface="Calibri"/>
              </a:rPr>
              <a:t>Complex simulator</a:t>
            </a:r>
          </a:p>
          <a:p>
            <a:pPr lvl="1"/>
            <a:r>
              <a:rPr lang="en-US" dirty="0">
                <a:cs typeface="Calibri"/>
              </a:rPr>
              <a:t>Developed in Wrench</a:t>
            </a:r>
          </a:p>
          <a:p>
            <a:pPr lvl="1"/>
            <a:r>
              <a:rPr lang="en-US" dirty="0">
                <a:cs typeface="Calibri"/>
              </a:rPr>
              <a:t>Blamed that simulator</a:t>
            </a:r>
          </a:p>
          <a:p>
            <a:pPr marL="398463" lvl="1" indent="0">
              <a:buNone/>
            </a:pPr>
            <a:endParaRPr lang="en-US" dirty="0">
              <a:cs typeface="Calibri"/>
            </a:endParaRPr>
          </a:p>
          <a:p>
            <a:pPr marL="398463" lvl="1" indent="0">
              <a:buNone/>
            </a:pPr>
            <a:endParaRPr lang="en-US" dirty="0">
              <a:cs typeface="Calibri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Comparison between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SimGrid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 versions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alibri"/>
              </a:rPr>
              <a:t>For a paper summarizing 10 years of dev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alibri"/>
              </a:rPr>
              <a:t>v3.10 (11/2013) vs. v3.34 (06/2023)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+mn-lt"/>
                <a:cs typeface="Calibri"/>
              </a:rPr>
              <a:t>Simple Coordinator-Worker scheme</a:t>
            </a:r>
          </a:p>
          <a:p>
            <a:pPr lvl="1"/>
            <a:r>
              <a:rPr lang="en-US" dirty="0">
                <a:solidFill>
                  <a:schemeClr val="bg1"/>
                </a:solidFill>
                <a:cs typeface="Calibri"/>
              </a:rPr>
              <a:t>Cannot blame anyone else!!!</a:t>
            </a:r>
            <a:endParaRPr lang="en-US" dirty="0">
              <a:solidFill>
                <a:schemeClr val="bg1"/>
              </a:solidFill>
              <a:latin typeface="+mn-lt"/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E57C6A6-8A62-9F37-F2EC-62C2645B9367}"/>
              </a:ext>
            </a:extLst>
          </p:cNvPr>
          <p:cNvSpPr/>
          <p:nvPr/>
        </p:nvSpPr>
        <p:spPr>
          <a:xfrm>
            <a:off x="7715250" y="3310992"/>
            <a:ext cx="4283075" cy="2645672"/>
          </a:xfrm>
          <a:prstGeom prst="irregularSeal2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4000" rIns="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2600" b="1" dirty="0">
                <a:solidFill>
                  <a:schemeClr val="bg1"/>
                </a:solidFill>
              </a:rPr>
              <a:t>v3.34 </a:t>
            </a:r>
            <a:r>
              <a:rPr lang="fr-FR" sz="2600" b="1" dirty="0" err="1">
                <a:solidFill>
                  <a:schemeClr val="bg1"/>
                </a:solidFill>
              </a:rPr>
              <a:t>scales</a:t>
            </a:r>
            <a:r>
              <a:rPr lang="fr-FR" sz="2600" b="1" dirty="0">
                <a:solidFill>
                  <a:schemeClr val="bg1"/>
                </a:solidFill>
              </a:rPr>
              <a:t> </a:t>
            </a:r>
            <a:r>
              <a:rPr lang="fr-FR" sz="2600" b="1" dirty="0" err="1">
                <a:solidFill>
                  <a:schemeClr val="bg1"/>
                </a:solidFill>
              </a:rPr>
              <a:t>very</a:t>
            </a:r>
            <a:r>
              <a:rPr lang="fr-FR" sz="2600" b="1" dirty="0">
                <a:solidFill>
                  <a:schemeClr val="bg1"/>
                </a:solidFill>
              </a:rPr>
              <a:t> </a:t>
            </a:r>
            <a:r>
              <a:rPr lang="fr-FR" sz="2600" b="1" dirty="0" err="1">
                <a:solidFill>
                  <a:schemeClr val="bg1"/>
                </a:solidFill>
              </a:rPr>
              <a:t>poorly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3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B483-DA0F-CFDB-72B4-2AAEA3E0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investigation </a:t>
            </a:r>
            <a:r>
              <a:rPr lang="fr-FR" dirty="0" err="1"/>
              <a:t>begins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8B16-CB6C-E910-3087-5678354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052275"/>
            <a:ext cx="8285608" cy="40477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Determine which functions are the performance bottlenecks</a:t>
            </a:r>
          </a:p>
          <a:p>
            <a:pPr marL="744538" lvl="1" indent="-514350"/>
            <a:r>
              <a:rPr lang="en-US" dirty="0" err="1">
                <a:solidFill>
                  <a:schemeClr val="bg1"/>
                </a:solidFill>
                <a:cs typeface="Calibri"/>
              </a:rPr>
              <a:t>Refcount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management of smart pointers</a:t>
            </a:r>
          </a:p>
          <a:p>
            <a:pPr marL="744538" lvl="1" indent="-514350"/>
            <a:r>
              <a:rPr lang="en-US" dirty="0">
                <a:solidFill>
                  <a:schemeClr val="bg1"/>
                </a:solidFill>
                <a:cs typeface="Calibri"/>
              </a:rPr>
              <a:t>Matching of simulated communications</a:t>
            </a:r>
          </a:p>
          <a:p>
            <a:pPr marL="744538" lvl="1" indent="-514350"/>
            <a:endParaRPr lang="en-US" dirty="0">
              <a:solidFill>
                <a:schemeClr val="bg1"/>
              </a:solidFill>
              <a:cs typeface="Calibri"/>
            </a:endParaRPr>
          </a:p>
          <a:p>
            <a:pPr marL="744538" lvl="1" indent="-514350"/>
            <a:endParaRPr lang="en-US" dirty="0">
              <a:solidFill>
                <a:schemeClr val="bg1"/>
              </a:solidFill>
              <a:cs typeface="Calibri"/>
            </a:endParaRPr>
          </a:p>
          <a:p>
            <a:pPr marL="744538" lvl="1" indent="-514350"/>
            <a:endParaRPr lang="en-US" dirty="0">
              <a:solidFill>
                <a:schemeClr val="bg1"/>
              </a:solidFill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Determine which release introduced the performance loss</a:t>
            </a:r>
          </a:p>
          <a:p>
            <a:pPr lvl="1"/>
            <a:r>
              <a:rPr lang="en-US" dirty="0">
                <a:cs typeface="Calibri"/>
              </a:rPr>
              <a:t>Build docker of releases since 3.10*</a:t>
            </a:r>
          </a:p>
          <a:p>
            <a:pPr lvl="1"/>
            <a:r>
              <a:rPr lang="en-US" dirty="0">
                <a:cs typeface="Calibri"/>
              </a:rPr>
              <a:t>Identify 3.16 as </a:t>
            </a:r>
            <a:r>
              <a:rPr lang="en-US">
                <a:cs typeface="Calibri"/>
              </a:rPr>
              <a:t>the problem (06/2017)</a:t>
            </a:r>
            <a:endParaRPr lang="en-US" dirty="0">
              <a:cs typeface="Calibri"/>
            </a:endParaRPr>
          </a:p>
          <a:p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44B7A8E9-01B8-567B-C7D7-66C0D37E3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F740A33-B3B3-780B-D973-7BE44BAD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72077"/>
              </p:ext>
            </p:extLst>
          </p:nvPr>
        </p:nvGraphicFramePr>
        <p:xfrm>
          <a:off x="8791576" y="3912864"/>
          <a:ext cx="3311185" cy="25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74">
                  <a:extLst>
                    <a:ext uri="{9D8B030D-6E8A-4147-A177-3AD203B41FA5}">
                      <a16:colId xmlns:a16="http://schemas.microsoft.com/office/drawing/2014/main" val="3848985873"/>
                    </a:ext>
                  </a:extLst>
                </a:gridCol>
                <a:gridCol w="2206411">
                  <a:extLst>
                    <a:ext uri="{9D8B030D-6E8A-4147-A177-3AD203B41FA5}">
                      <a16:colId xmlns:a16="http://schemas.microsoft.com/office/drawing/2014/main" val="3605601094"/>
                    </a:ext>
                  </a:extLst>
                </a:gridCol>
              </a:tblGrid>
              <a:tr h="31243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Simulation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55944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51.42s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79684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28.39s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62549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3.15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29.07s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59701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3.16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203.45s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7176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160.78s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22245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158.23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903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0C9CDF-DEF5-2189-DAEC-5D40ACEAF860}"/>
              </a:ext>
            </a:extLst>
          </p:cNvPr>
          <p:cNvSpPr txBox="1"/>
          <p:nvPr/>
        </p:nvSpPr>
        <p:spPr>
          <a:xfrm>
            <a:off x="1266825" y="6399014"/>
            <a:ext cx="796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cs typeface="Calibri"/>
              </a:rPr>
              <a:t>(*) https://github.com/henricasanova/master_worker_flashback </a:t>
            </a:r>
          </a:p>
        </p:txBody>
      </p:sp>
      <p:pic>
        <p:nvPicPr>
          <p:cNvPr id="11" name="Picture 1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07096CD-088B-75B2-FF13-E0E575FF7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57"/>
          <a:stretch/>
        </p:blipFill>
        <p:spPr>
          <a:xfrm>
            <a:off x="19050" y="2870985"/>
            <a:ext cx="12573515" cy="8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9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B483-DA0F-CFDB-72B4-2AAEA3E0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Analyzing</a:t>
            </a:r>
            <a:r>
              <a:rPr lang="fr-FR" dirty="0"/>
              <a:t> the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8B16-CB6C-E910-3087-56783549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7" y="1052274"/>
            <a:ext cx="11430000" cy="540567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Smart pointers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lvl="1"/>
            <a:r>
              <a:rPr lang="en-US" dirty="0">
                <a:cs typeface="Calibri"/>
              </a:rPr>
              <a:t>v3.16 introduces the use of boost::</a:t>
            </a:r>
            <a:r>
              <a:rPr lang="en-US" dirty="0" err="1">
                <a:cs typeface="Calibri"/>
              </a:rPr>
              <a:t>intrusive_ptr</a:t>
            </a:r>
            <a:endParaRPr lang="en-US" dirty="0">
              <a:cs typeface="Calibri"/>
            </a:endParaRPr>
          </a:p>
          <a:p>
            <a:pPr lvl="2"/>
            <a:r>
              <a:rPr lang="en-US" sz="1800" dirty="0">
                <a:cs typeface="Calibri"/>
              </a:rPr>
              <a:t>Store a pointer to an object with an embedded reference count</a:t>
            </a:r>
          </a:p>
          <a:p>
            <a:pPr lvl="2"/>
            <a:r>
              <a:rPr lang="en-US" sz="1800" dirty="0">
                <a:cs typeface="Calibri"/>
              </a:rPr>
              <a:t>New instance increments the </a:t>
            </a:r>
            <a:r>
              <a:rPr lang="en-US" sz="1800" dirty="0" err="1">
                <a:cs typeface="Calibri"/>
              </a:rPr>
              <a:t>refcount</a:t>
            </a:r>
            <a:r>
              <a:rPr lang="en-US" sz="1800" dirty="0">
                <a:cs typeface="Calibri"/>
              </a:rPr>
              <a:t>, when </a:t>
            </a:r>
            <a:r>
              <a:rPr lang="en-US" sz="1800" dirty="0" err="1">
                <a:cs typeface="Calibri"/>
              </a:rPr>
              <a:t>refcount</a:t>
            </a:r>
            <a:r>
              <a:rPr lang="en-US" sz="1800" dirty="0">
                <a:cs typeface="Calibri"/>
              </a:rPr>
              <a:t> becomes 0, object is destroyed</a:t>
            </a:r>
          </a:p>
          <a:p>
            <a:pPr lvl="1"/>
            <a:r>
              <a:rPr lang="en-US" dirty="0">
                <a:cs typeface="Calibri"/>
              </a:rPr>
              <a:t>Used for almost all simulated objects</a:t>
            </a:r>
          </a:p>
          <a:p>
            <a:pPr lvl="2"/>
            <a:r>
              <a:rPr lang="en-US" sz="1800" dirty="0">
                <a:cs typeface="Calibri"/>
              </a:rPr>
              <a:t>In particular for the kernel implementation of Activities (Computation, Communication, I/O)</a:t>
            </a:r>
          </a:p>
          <a:p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Matching simulated comms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Only 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2-sided </a:t>
            </a:r>
            <a:r>
              <a:rPr lang="en-US" sz="2200" dirty="0">
                <a:solidFill>
                  <a:schemeClr val="bg1"/>
                </a:solidFill>
                <a:cs typeface="Calibri"/>
              </a:rPr>
              <a:t>activity: sender and receiver using a common 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mailbox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Each creates a distinct Comm object and tries to find a match in the mailbox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Each mailbox stores </a:t>
            </a:r>
            <a:r>
              <a:rPr lang="en-US" sz="2200" b="1" dirty="0">
                <a:solidFill>
                  <a:schemeClr val="bg1"/>
                </a:solidFill>
                <a:cs typeface="Calibri"/>
              </a:rPr>
              <a:t>pending and unmatched</a:t>
            </a:r>
            <a:r>
              <a:rPr lang="en-US" sz="2200" dirty="0">
                <a:solidFill>
                  <a:schemeClr val="bg1"/>
                </a:solidFill>
                <a:cs typeface="Calibri"/>
              </a:rPr>
              <a:t> comms in a queue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  <a:cs typeface="Calibri"/>
              </a:rPr>
              <a:t>Once matched, one of the two Comm objects is deleted</a:t>
            </a:r>
          </a:p>
          <a:p>
            <a:pPr lvl="1"/>
            <a:endParaRPr lang="en-US" sz="2200" dirty="0">
              <a:solidFill>
                <a:schemeClr val="bg1"/>
              </a:solidFill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44B7A8E9-01B8-567B-C7D7-66C0D37E3B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98490A-F6AB-F0CE-94D9-B3CBDF03F0E9}"/>
              </a:ext>
            </a:extLst>
          </p:cNvPr>
          <p:cNvSpPr txBox="1">
            <a:spLocks/>
          </p:cNvSpPr>
          <p:nvPr/>
        </p:nvSpPr>
        <p:spPr bwMode="auto">
          <a:xfrm>
            <a:off x="429767" y="1052274"/>
            <a:ext cx="11430000" cy="54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bg1">
                  <a:lumMod val="9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>
                  <a:lumMod val="95000"/>
                </a:schemeClr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Data structure to store pending/unmatched Comms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  <a:p>
            <a:pPr lvl="1"/>
            <a:r>
              <a:rPr lang="en-US" dirty="0">
                <a:cs typeface="Calibri"/>
              </a:rPr>
              <a:t>Potentially large number of objects to store</a:t>
            </a:r>
          </a:p>
          <a:p>
            <a:pPr lvl="2"/>
            <a:r>
              <a:rPr lang="en-US" dirty="0">
                <a:cs typeface="Calibri"/>
              </a:rPr>
              <a:t>Many communications</a:t>
            </a:r>
          </a:p>
          <a:p>
            <a:pPr lvl="2"/>
            <a:r>
              <a:rPr lang="en-US" dirty="0">
                <a:cs typeface="Calibri"/>
              </a:rPr>
              <a:t>Asynchronous communications</a:t>
            </a:r>
          </a:p>
          <a:p>
            <a:pPr lvl="1"/>
            <a:r>
              <a:rPr lang="en-US" dirty="0">
                <a:cs typeface="Calibri"/>
              </a:rPr>
              <a:t>Let’s use a fancy optimized data structure</a:t>
            </a:r>
          </a:p>
          <a:p>
            <a:pPr lvl="2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boost::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circular_buffer_space_optimized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seems smart!!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/>
              </a:rPr>
              <a:t>But … there is a catch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When we remove a matched comm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can be at any position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Elements are shifted to keep them contiguous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And moving smart pointers messes with their </a:t>
            </a:r>
            <a:r>
              <a:rPr lang="en-US" dirty="0" err="1">
                <a:solidFill>
                  <a:schemeClr val="bg1"/>
                </a:solidFill>
              </a:rPr>
              <a:t>refcount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Again and again!!!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9EE8-028D-E6D1-B1CB-671E1914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the not-</a:t>
            </a:r>
            <a:r>
              <a:rPr lang="fr-FR" dirty="0" err="1"/>
              <a:t>so</a:t>
            </a:r>
            <a:r>
              <a:rPr lang="fr-FR" dirty="0"/>
              <a:t>-smart </a:t>
            </a:r>
            <a:r>
              <a:rPr lang="fr-FR" dirty="0" err="1"/>
              <a:t>choice</a:t>
            </a:r>
            <a:r>
              <a:rPr lang="fr-FR" dirty="0"/>
              <a:t>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631E6-2CA6-408B-A7F5-961D0E4B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9" y="1932912"/>
            <a:ext cx="3963891" cy="198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tar: 24 Points 7">
            <a:extLst>
              <a:ext uri="{FF2B5EF4-FFF2-40B4-BE49-F238E27FC236}">
                <a16:creationId xmlns:a16="http://schemas.microsoft.com/office/drawing/2014/main" id="{2EA18FC6-79C1-337A-985D-712E8CADC059}"/>
              </a:ext>
            </a:extLst>
          </p:cNvPr>
          <p:cNvSpPr/>
          <p:nvPr/>
        </p:nvSpPr>
        <p:spPr>
          <a:xfrm>
            <a:off x="429767" y="3676400"/>
            <a:ext cx="9582150" cy="2781549"/>
          </a:xfrm>
          <a:prstGeom prst="star24">
            <a:avLst/>
          </a:prstGeom>
          <a:solidFill>
            <a:srgbClr val="92D050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0" rIns="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000" b="1" dirty="0" err="1">
                <a:solidFill>
                  <a:schemeClr val="bg1"/>
                </a:solidFill>
              </a:rPr>
              <a:t>Let’s</a:t>
            </a:r>
            <a:r>
              <a:rPr lang="fr-FR" sz="4000" b="1" dirty="0">
                <a:solidFill>
                  <a:schemeClr val="bg1"/>
                </a:solidFill>
              </a:rPr>
              <a:t> use a not-smart std::</a:t>
            </a:r>
            <a:r>
              <a:rPr lang="fr-FR" sz="4000" b="1" dirty="0" err="1">
                <a:solidFill>
                  <a:schemeClr val="bg1"/>
                </a:solidFill>
              </a:rPr>
              <a:t>list</a:t>
            </a:r>
            <a:r>
              <a:rPr lang="fr-FR" sz="4000" b="1" dirty="0">
                <a:solidFill>
                  <a:schemeClr val="bg1"/>
                </a:solidFill>
              </a:rPr>
              <a:t>, </a:t>
            </a:r>
            <a:r>
              <a:rPr lang="fr-FR" sz="4000" b="1" dirty="0" err="1">
                <a:solidFill>
                  <a:schemeClr val="bg1"/>
                </a:solidFill>
              </a:rPr>
              <a:t>duh</a:t>
            </a:r>
            <a:r>
              <a:rPr lang="fr-FR" sz="4000" b="1" dirty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90000"/>
              </a:lnSpc>
            </a:pPr>
            <a:r>
              <a:rPr lang="fr-FR" sz="2400" b="1" dirty="0">
                <a:solidFill>
                  <a:schemeClr val="bg1"/>
                </a:solidFill>
              </a:rPr>
              <a:t>(</a:t>
            </a:r>
            <a:r>
              <a:rPr lang="fr-FR" sz="2400" b="1" dirty="0" err="1">
                <a:solidFill>
                  <a:schemeClr val="bg1"/>
                </a:solidFill>
              </a:rPr>
              <a:t>it’s</a:t>
            </a:r>
            <a:r>
              <a:rPr lang="fr-FR" sz="2400" b="1" dirty="0">
                <a:solidFill>
                  <a:schemeClr val="bg1"/>
                </a:solidFill>
              </a:rPr>
              <a:t> a 2-line fix)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C25A-6615-995E-A0A2-230E8194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of </a:t>
            </a:r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underlying</a:t>
            </a:r>
            <a:r>
              <a:rPr lang="fr-FR" dirty="0"/>
              <a:t> data structure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971F3-1367-31D2-341E-C20A69A4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14" y="1371856"/>
            <a:ext cx="7844373" cy="48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2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6269-302E-07A5-07C6-F3BEDF6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Takeaway</a:t>
            </a:r>
            <a:r>
              <a:rPr lang="fr-FR" dirty="0"/>
              <a:t>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EAC-33AC-3012-3DD2-70D8A010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Mixing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objects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data structures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Advantages</a:t>
            </a:r>
            <a:r>
              <a:rPr lang="fr-FR" dirty="0">
                <a:solidFill>
                  <a:schemeClr val="bg1"/>
                </a:solidFill>
              </a:rPr>
              <a:t> can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clear</a:t>
            </a:r>
            <a:r>
              <a:rPr lang="fr-FR" dirty="0">
                <a:solidFill>
                  <a:schemeClr val="bg1"/>
                </a:solidFill>
              </a:rPr>
              <a:t> and </a:t>
            </a:r>
            <a:r>
              <a:rPr lang="fr-FR" dirty="0" err="1">
                <a:solidFill>
                  <a:schemeClr val="bg1"/>
                </a:solidFill>
              </a:rPr>
              <a:t>choices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well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motivated</a:t>
            </a:r>
            <a:endParaRPr lang="fr-FR" dirty="0">
              <a:solidFill>
                <a:schemeClr val="bg1"/>
              </a:solidFill>
            </a:endParaRPr>
          </a:p>
          <a:p>
            <a:pPr lvl="2"/>
            <a:r>
              <a:rPr lang="fr-FR" sz="2400" dirty="0">
                <a:solidFill>
                  <a:schemeClr val="bg1"/>
                </a:solidFill>
              </a:rPr>
              <a:t>For </a:t>
            </a:r>
            <a:r>
              <a:rPr lang="fr-FR" sz="2400" dirty="0" err="1">
                <a:solidFill>
                  <a:schemeClr val="bg1"/>
                </a:solidFill>
              </a:rPr>
              <a:t>each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object</a:t>
            </a:r>
            <a:r>
              <a:rPr lang="fr-FR" sz="2400" dirty="0">
                <a:solidFill>
                  <a:schemeClr val="bg1"/>
                </a:solidFill>
              </a:rPr>
              <a:t>/data structure … </a:t>
            </a:r>
            <a:r>
              <a:rPr lang="fr-FR" sz="2400" dirty="0" err="1">
                <a:solidFill>
                  <a:schemeClr val="bg1"/>
                </a:solidFill>
              </a:rPr>
              <a:t>individually</a:t>
            </a:r>
            <a:endParaRPr lang="fr-FR" sz="2400" dirty="0">
              <a:solidFill>
                <a:schemeClr val="bg1"/>
              </a:solidFill>
            </a:endParaRPr>
          </a:p>
          <a:p>
            <a:pPr lvl="1"/>
            <a:r>
              <a:rPr lang="fr-FR" dirty="0">
                <a:solidFill>
                  <a:schemeClr val="bg1"/>
                </a:solidFill>
              </a:rPr>
              <a:t>But the </a:t>
            </a:r>
            <a:r>
              <a:rPr lang="fr-FR" dirty="0" err="1">
                <a:solidFill>
                  <a:schemeClr val="bg1"/>
                </a:solidFill>
              </a:rPr>
              <a:t>interplay</a:t>
            </a:r>
            <a:r>
              <a:rPr lang="fr-FR" dirty="0">
                <a:solidFill>
                  <a:schemeClr val="bg1"/>
                </a:solidFill>
              </a:rPr>
              <a:t> of </a:t>
            </a:r>
            <a:r>
              <a:rPr lang="fr-FR" dirty="0" err="1">
                <a:solidFill>
                  <a:schemeClr val="bg1"/>
                </a:solidFill>
              </a:rPr>
              <a:t>these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choices</a:t>
            </a:r>
            <a:r>
              <a:rPr lang="fr-FR" dirty="0">
                <a:solidFill>
                  <a:schemeClr val="bg1"/>
                </a:solidFill>
              </a:rPr>
              <a:t> has to </a:t>
            </a:r>
            <a:r>
              <a:rPr lang="fr-FR" dirty="0" err="1">
                <a:solidFill>
                  <a:schemeClr val="bg1"/>
                </a:solidFill>
              </a:rPr>
              <a:t>be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carefully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thought</a:t>
            </a:r>
            <a:endParaRPr lang="fr-FR" dirty="0">
              <a:solidFill>
                <a:schemeClr val="bg1"/>
              </a:solidFill>
            </a:endParaRPr>
          </a:p>
          <a:p>
            <a:pPr lvl="2"/>
            <a:r>
              <a:rPr lang="fr-FR" sz="2400" dirty="0">
                <a:solidFill>
                  <a:schemeClr val="bg1"/>
                </a:solidFill>
              </a:rPr>
              <a:t>At least more </a:t>
            </a:r>
            <a:r>
              <a:rPr lang="fr-FR" sz="2400" dirty="0" err="1">
                <a:solidFill>
                  <a:schemeClr val="bg1"/>
                </a:solidFill>
              </a:rPr>
              <a:t>than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we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did</a:t>
            </a:r>
            <a:r>
              <a:rPr lang="fr-FR" sz="2400" dirty="0">
                <a:solidFill>
                  <a:schemeClr val="bg1"/>
                </a:solidFill>
              </a:rPr>
              <a:t> in </a:t>
            </a:r>
            <a:r>
              <a:rPr lang="fr-FR" sz="2400" dirty="0" err="1">
                <a:solidFill>
                  <a:schemeClr val="bg1"/>
                </a:solidFill>
              </a:rPr>
              <a:t>this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particular</a:t>
            </a:r>
            <a:r>
              <a:rPr lang="fr-FR" sz="2400" dirty="0">
                <a:solidFill>
                  <a:schemeClr val="bg1"/>
                </a:solidFill>
              </a:rPr>
              <a:t> case!</a:t>
            </a:r>
          </a:p>
          <a:p>
            <a:pPr marL="398463" lvl="1" indent="0">
              <a:buNone/>
            </a:pP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Importance of performance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</a:t>
            </a:r>
            <a:r>
              <a:rPr lang="fr-F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testing</a:t>
            </a:r>
            <a:endParaRPr lang="fr-F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/>
                </a:solidFill>
              </a:rPr>
              <a:t>CI/CD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good to </a:t>
            </a:r>
            <a:r>
              <a:rPr lang="fr-FR" dirty="0" err="1">
                <a:solidFill>
                  <a:schemeClr val="bg1"/>
                </a:solidFill>
              </a:rPr>
              <a:t>detect</a:t>
            </a:r>
            <a:r>
              <a:rPr lang="fr-FR" dirty="0">
                <a:solidFill>
                  <a:schemeClr val="bg1"/>
                </a:solidFill>
              </a:rPr>
              <a:t> introduction of bugs</a:t>
            </a:r>
          </a:p>
          <a:p>
            <a:pPr lvl="1"/>
            <a:r>
              <a:rPr lang="fr-FR" dirty="0" err="1">
                <a:solidFill>
                  <a:schemeClr val="bg1"/>
                </a:solidFill>
              </a:rPr>
              <a:t>Measuring</a:t>
            </a:r>
            <a:r>
              <a:rPr lang="fr-FR" dirty="0">
                <a:solidFill>
                  <a:schemeClr val="bg1"/>
                </a:solidFill>
              </a:rPr>
              <a:t> impact on performance </a:t>
            </a:r>
            <a:r>
              <a:rPr lang="fr-FR" dirty="0" err="1">
                <a:solidFill>
                  <a:schemeClr val="bg1"/>
                </a:solidFill>
              </a:rPr>
              <a:t>is</a:t>
            </a:r>
            <a:r>
              <a:rPr lang="fr-FR" dirty="0">
                <a:solidFill>
                  <a:schemeClr val="bg1"/>
                </a:solidFill>
              </a:rPr>
              <a:t> more </a:t>
            </a:r>
            <a:r>
              <a:rPr lang="fr-FR" dirty="0" err="1">
                <a:solidFill>
                  <a:schemeClr val="bg1"/>
                </a:solidFill>
              </a:rPr>
              <a:t>difficult</a:t>
            </a:r>
            <a:endParaRPr lang="fr-FR" dirty="0">
              <a:solidFill>
                <a:schemeClr val="bg1"/>
              </a:solidFill>
            </a:endParaRPr>
          </a:p>
          <a:p>
            <a:pPr lvl="2"/>
            <a:r>
              <a:rPr lang="fr-FR" sz="2400" dirty="0">
                <a:solidFill>
                  <a:schemeClr val="bg1"/>
                </a:solidFill>
              </a:rPr>
              <a:t>And can </a:t>
            </a:r>
            <a:r>
              <a:rPr lang="fr-FR" sz="2400" dirty="0" err="1">
                <a:solidFill>
                  <a:schemeClr val="bg1"/>
                </a:solidFill>
              </a:rPr>
              <a:t>be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overlooked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51122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9" id="{6EB95C59-BDD5-5C40-971B-727A997B01D4}" vid="{7DE78278-7085-5245-A271-A8AB5B4057CD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38e4deb0-de08-4adb-aafc-d8ff0254417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ORNL-Presentation-16x9-Template</Template>
  <TotalTime>11020</TotalTime>
  <Words>546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Century Gothic</vt:lpstr>
      <vt:lpstr>Lato</vt:lpstr>
      <vt:lpstr>Raleway</vt:lpstr>
      <vt:lpstr>ORNL</vt:lpstr>
      <vt:lpstr>Acrobat Document</vt:lpstr>
      <vt:lpstr>When the not-so-smart  manipulation of smart  pointers kills performance</vt:lpstr>
      <vt:lpstr>SimGrid – A scientific instrument on your laptop </vt:lpstr>
      <vt:lpstr>Observed performance issues</vt:lpstr>
      <vt:lpstr>The investigation begins!</vt:lpstr>
      <vt:lpstr>Analyzing the sources</vt:lpstr>
      <vt:lpstr>Here comes the not-so-smart choice!</vt:lpstr>
      <vt:lpstr>Impact of changing the underlying data structure</vt:lpstr>
      <vt:lpstr>Takeaway messages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Suter, Fred</dc:creator>
  <cp:keywords/>
  <dc:description/>
  <cp:lastModifiedBy>Suter, Fred</cp:lastModifiedBy>
  <cp:revision>17</cp:revision>
  <dcterms:created xsi:type="dcterms:W3CDTF">2023-08-02T19:45:25Z</dcterms:created>
  <dcterms:modified xsi:type="dcterms:W3CDTF">2023-10-10T05:59:13Z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