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64610274455867E-2"/>
          <c:y val="0.22650295484106106"/>
          <c:w val="0.92009732125577859"/>
          <c:h val="0.607964575723399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bihar</c:v>
                </c:pt>
                <c:pt idx="1">
                  <c:v>delhi</c:v>
                </c:pt>
                <c:pt idx="2">
                  <c:v>haryana</c:v>
                </c:pt>
                <c:pt idx="3">
                  <c:v>mumbai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5.5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E-46B8-99D7-C4FA052AC7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bihar</c:v>
                </c:pt>
                <c:pt idx="1">
                  <c:v>delhi</c:v>
                </c:pt>
                <c:pt idx="2">
                  <c:v>haryana</c:v>
                </c:pt>
                <c:pt idx="3">
                  <c:v>mumbai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3.1</c:v>
                </c:pt>
                <c:pt idx="1">
                  <c:v>9.3000000000000007</c:v>
                </c:pt>
                <c:pt idx="2">
                  <c:v>8.1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6E-46B8-99D7-C4FA052AC7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bihar</c:v>
                </c:pt>
                <c:pt idx="1">
                  <c:v>delhi</c:v>
                </c:pt>
                <c:pt idx="2">
                  <c:v>haryana</c:v>
                </c:pt>
                <c:pt idx="3">
                  <c:v>mumbai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0.04</c:v>
                </c:pt>
                <c:pt idx="1">
                  <c:v>8.9</c:v>
                </c:pt>
                <c:pt idx="2">
                  <c:v>9.5</c:v>
                </c:pt>
                <c:pt idx="3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6E-46B8-99D7-C4FA052AC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5453984"/>
        <c:axId val="2020527824"/>
      </c:barChart>
      <c:catAx>
        <c:axId val="201545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527824"/>
        <c:crosses val="autoZero"/>
        <c:auto val="1"/>
        <c:lblAlgn val="ctr"/>
        <c:lblOffset val="100"/>
        <c:noMultiLvlLbl val="0"/>
      </c:catAx>
      <c:valAx>
        <c:axId val="202052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45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48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2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7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816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00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902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0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9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4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34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9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9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38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62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20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4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B8898C-2F11-4838-884C-766C897885C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75B18D-F7D7-4C85-BAC8-A2896C0A6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6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1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A552-86D4-443F-B63E-03BEAC135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ENVIROMENT AND  THE CHANGE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865AC-3C81-4C7A-B7A5-5B866E640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HELLOW  my dear friends  I am Rohit of your school today I am going to tell about environment and the changes about it .</a:t>
            </a:r>
          </a:p>
          <a:p>
            <a:r>
              <a:rPr lang="en-IN" dirty="0"/>
              <a:t> in this topic  we are going to talk about change and  impact of nature on our daily life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345518"/>
      </p:ext>
    </p:extLst>
  </p:cSld>
  <p:clrMapOvr>
    <a:masterClrMapping/>
  </p:clrMapOvr>
  <p:transition spd="slow">
    <p:wipe/>
    <p:sndAc>
      <p:stSnd>
        <p:snd r:embed="rId2" name="drumroll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8AED-0B12-498B-BDB5-67EBB01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D90B-0A76-4C55-8CD3-35089906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1 =&gt;   </a:t>
            </a:r>
            <a:r>
              <a:rPr lang="en-IN" b="1" u="sng" dirty="0"/>
              <a:t>impact of pollution with citizen </a:t>
            </a:r>
            <a:br>
              <a:rPr lang="en-IN" b="1" u="sng" dirty="0"/>
            </a:br>
            <a:r>
              <a:rPr lang="en-IN" b="1" u="sng" dirty="0"/>
              <a:t>     </a:t>
            </a:r>
          </a:p>
          <a:p>
            <a:r>
              <a:rPr lang="en-IN" b="1" u="sng" dirty="0"/>
              <a:t>  </a:t>
            </a:r>
            <a:r>
              <a:rPr lang="en-IN" dirty="0"/>
              <a:t>in last few years we will </a:t>
            </a:r>
            <a:r>
              <a:rPr lang="en-IN" dirty="0" err="1"/>
              <a:t>analize</a:t>
            </a:r>
            <a:r>
              <a:rPr lang="en-IN" dirty="0"/>
              <a:t>  that the pollution rate of </a:t>
            </a:r>
            <a:r>
              <a:rPr lang="en-IN" dirty="0" err="1"/>
              <a:t>delhi</a:t>
            </a:r>
            <a:r>
              <a:rPr lang="en-IN" dirty="0"/>
              <a:t> is rapidly increases so that the it may the effect the citizen lifestyle . They are facing many </a:t>
            </a:r>
            <a:r>
              <a:rPr lang="en-IN" dirty="0" err="1"/>
              <a:t>troble</a:t>
            </a:r>
            <a:r>
              <a:rPr lang="en-IN" dirty="0"/>
              <a:t> in their life .</a:t>
            </a:r>
          </a:p>
          <a:p>
            <a:r>
              <a:rPr lang="en-IN" dirty="0"/>
              <a:t> they are suffer from the many diseases like;-</a:t>
            </a:r>
          </a:p>
          <a:p>
            <a:r>
              <a:rPr lang="en-IN" dirty="0" err="1"/>
              <a:t>Lungscancer</a:t>
            </a:r>
            <a:r>
              <a:rPr lang="en-IN" dirty="0"/>
              <a:t> </a:t>
            </a:r>
          </a:p>
          <a:p>
            <a:r>
              <a:rPr lang="en-IN" dirty="0"/>
              <a:t>Breathing problem </a:t>
            </a:r>
          </a:p>
          <a:p>
            <a:r>
              <a:rPr lang="en-IN" dirty="0"/>
              <a:t> </a:t>
            </a:r>
            <a:r>
              <a:rPr lang="en-IN" dirty="0" err="1"/>
              <a:t>heartdiseases</a:t>
            </a:r>
            <a:r>
              <a:rPr lang="en-IN" dirty="0"/>
              <a:t> </a:t>
            </a:r>
          </a:p>
          <a:p>
            <a:r>
              <a:rPr lang="en-IN" dirty="0"/>
              <a:t> skin infection</a:t>
            </a:r>
          </a:p>
          <a:p>
            <a:r>
              <a:rPr lang="en-IN" dirty="0" err="1"/>
              <a:t>Inflemation</a:t>
            </a:r>
            <a:r>
              <a:rPr lang="en-IN" dirty="0"/>
              <a:t> in lungs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769206"/>
      </p:ext>
    </p:extLst>
  </p:cSld>
  <p:clrMapOvr>
    <a:masterClrMapping/>
  </p:clrMapOvr>
  <p:transition spd="slow">
    <p:randomBar dir="vert"/>
    <p:sndAc>
      <p:stSnd>
        <p:snd r:embed="rId2" name="cashreg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60473C-A40B-4B61-898F-0949C730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1" y="685800"/>
            <a:ext cx="10523952" cy="2743200"/>
          </a:xfrm>
        </p:spPr>
        <p:txBody>
          <a:bodyPr/>
          <a:lstStyle/>
          <a:p>
            <a:r>
              <a:rPr lang="en-IN" dirty="0"/>
              <a:t>Pollution rate of  </a:t>
            </a:r>
            <a:r>
              <a:rPr lang="en-IN" dirty="0" err="1"/>
              <a:t>india</a:t>
            </a:r>
            <a:r>
              <a:rPr lang="en-IN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E92846-2AAD-4398-AEB4-81B5D0342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the given chat we </a:t>
            </a:r>
            <a:r>
              <a:rPr lang="en-IN" dirty="0" err="1"/>
              <a:t>analize</a:t>
            </a:r>
            <a:r>
              <a:rPr lang="en-IN" dirty="0"/>
              <a:t> that the in year 2020-2021 the pollution rate of </a:t>
            </a:r>
            <a:r>
              <a:rPr lang="en-IN" dirty="0" err="1"/>
              <a:t>india</a:t>
            </a:r>
            <a:r>
              <a:rPr lang="en-IN" dirty="0"/>
              <a:t> is rapidly increases. After analysis the graph we conclude the </a:t>
            </a:r>
            <a:r>
              <a:rPr lang="en-IN" dirty="0" err="1"/>
              <a:t>the</a:t>
            </a:r>
            <a:r>
              <a:rPr lang="en-IN" dirty="0"/>
              <a:t> most polluted state is </a:t>
            </a:r>
            <a:r>
              <a:rPr lang="en-IN" dirty="0" err="1"/>
              <a:t>delhi</a:t>
            </a:r>
            <a:r>
              <a:rPr lang="en-IN" dirty="0"/>
              <a:t> and the least polluted state is </a:t>
            </a:r>
            <a:r>
              <a:rPr lang="en-IN" dirty="0" err="1"/>
              <a:t>bihar</a:t>
            </a:r>
            <a:r>
              <a:rPr lang="en-IN" dirty="0"/>
              <a:t> .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F0B805-BE0C-4584-BF53-C154C03BFD9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60861370"/>
              </p:ext>
            </p:extLst>
          </p:nvPr>
        </p:nvGraphicFramePr>
        <p:xfrm>
          <a:off x="5551488" y="176213"/>
          <a:ext cx="6640512" cy="319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082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ashreg.wav"/>
          </p:stSnd>
        </p:sndAc>
      </p:transition>
    </mc:Choice>
    <mc:Fallback xmlns="">
      <p:transition spd="med">
        <p:fade/>
        <p:sndAc>
          <p:stSnd>
            <p:snd r:embed="rId4" name="cashreg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FD2D-B43E-43B1-AEB5-AABD954F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to solve  the pollution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CABD-EF90-4D9A-AD6B-74522C1FD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The solution to solve the pollution is ;--</a:t>
            </a:r>
          </a:p>
          <a:p>
            <a:r>
              <a:rPr lang="en-IN" dirty="0"/>
              <a:t>&gt; .     Use less car and bikes .</a:t>
            </a:r>
          </a:p>
          <a:p>
            <a:r>
              <a:rPr lang="en-IN" dirty="0"/>
              <a:t>&gt;.     For short distance use cycle  .</a:t>
            </a:r>
          </a:p>
          <a:p>
            <a:r>
              <a:rPr lang="en-IN" dirty="0"/>
              <a:t>&gt;.  Use </a:t>
            </a:r>
            <a:r>
              <a:rPr lang="en-IN" dirty="0" err="1"/>
              <a:t>cng</a:t>
            </a:r>
            <a:r>
              <a:rPr lang="en-IN" dirty="0"/>
              <a:t> instead  of petroleum .</a:t>
            </a:r>
          </a:p>
          <a:p>
            <a:r>
              <a:rPr lang="en-IN" dirty="0"/>
              <a:t>-------------------******************------------------------------------------                              </a:t>
            </a:r>
          </a:p>
          <a:p>
            <a:endParaRPr lang="en-IN" dirty="0"/>
          </a:p>
          <a:p>
            <a:r>
              <a:rPr lang="en-IN" dirty="0"/>
              <a:t>     I hope you like the topic  thank you </a:t>
            </a:r>
          </a:p>
          <a:p>
            <a:r>
              <a:rPr lang="en-IN" dirty="0"/>
              <a:t>                                             @Rohit kumar tiwari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692C7-8923-445D-8D62-94CA45BD3282}"/>
              </a:ext>
            </a:extLst>
          </p:cNvPr>
          <p:cNvSpPr/>
          <p:nvPr/>
        </p:nvSpPr>
        <p:spPr>
          <a:xfrm>
            <a:off x="205883" y="685800"/>
            <a:ext cx="10110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Solution to solve  the pollution</a:t>
            </a:r>
          </a:p>
        </p:txBody>
      </p:sp>
    </p:spTree>
    <p:extLst>
      <p:ext uri="{BB962C8B-B14F-4D97-AF65-F5344CB8AC3E}">
        <p14:creationId xmlns:p14="http://schemas.microsoft.com/office/powerpoint/2010/main" val="7951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ashreg.wav"/>
          </p:stSnd>
        </p:sndAc>
      </p:transition>
    </mc:Choice>
    <mc:Fallback xmlns="">
      <p:transition spd="med">
        <p:fade/>
        <p:sndAc>
          <p:stSnd>
            <p:snd r:embed="rId3" name="cashre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217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ENVIROMENT AND  THE CHANGE  </vt:lpstr>
      <vt:lpstr>PowerPoint Presentation</vt:lpstr>
      <vt:lpstr>Pollution rate of  india </vt:lpstr>
      <vt:lpstr>Solution to solve  the pollution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ENVIROMENT AND  THE CHANGE</dc:title>
  <dc:creator>Rohitkumar tiwari</dc:creator>
  <cp:lastModifiedBy>Rohitkumar tiwari</cp:lastModifiedBy>
  <cp:revision>2</cp:revision>
  <dcterms:created xsi:type="dcterms:W3CDTF">2022-01-07T12:55:49Z</dcterms:created>
  <dcterms:modified xsi:type="dcterms:W3CDTF">2022-01-11T09:25:21Z</dcterms:modified>
</cp:coreProperties>
</file>