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Умный холодильник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Умный холодильник</a:t>
            </a:r>
          </a:p>
        </p:txBody>
      </p:sp>
      <p:sp>
        <p:nvSpPr>
          <p:cNvPr id="152" name="Единственный и неповторимы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Единственный и неповторимый</a:t>
            </a:r>
          </a:p>
        </p:txBody>
      </p:sp>
      <p:sp>
        <p:nvSpPr>
          <p:cNvPr id="153" name="Проек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Главные конкурен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Главные конкуренты</a:t>
            </a:r>
          </a:p>
        </p:txBody>
      </p:sp>
      <p:sp>
        <p:nvSpPr>
          <p:cNvPr id="156" name="Их не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  <a:r>
              <a:t>Их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shot 2021-11-15 at 18.41.45.png" descr="Screenshot 2021-11-15 at 18.41.45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4" t="0" r="74" b="0"/>
          <a:stretch>
            <a:fillRect/>
          </a:stretch>
        </p:blipFill>
        <p:spPr>
          <a:xfrm>
            <a:off x="12192000" y="3653930"/>
            <a:ext cx="12192001" cy="8270962"/>
          </a:xfrm>
          <a:prstGeom prst="rect">
            <a:avLst/>
          </a:prstGeom>
        </p:spPr>
      </p:pic>
      <p:sp>
        <p:nvSpPr>
          <p:cNvPr id="159" name="Удобный интерфей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Удобный интерфейс</a:t>
            </a:r>
          </a:p>
        </p:txBody>
      </p:sp>
      <p:pic>
        <p:nvPicPr>
          <p:cNvPr id="160" name="Screenshot 2021-11-15 at 18.43.07.png" descr="Screenshot 2021-11-15 at 18.4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9535" y="2579687"/>
            <a:ext cx="11404601" cy="781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shot 2021-11-15 at 18.44.08.png" descr="Screenshot 2021-11-15 at 18.44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4744" y="1581050"/>
            <a:ext cx="11430001" cy="781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Также есть редактор"/>
          <p:cNvSpPr txBox="1"/>
          <p:nvPr/>
        </p:nvSpPr>
        <p:spPr>
          <a:xfrm>
            <a:off x="152400" y="6189364"/>
            <a:ext cx="9652000" cy="320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Также есть редактор</a:t>
            </a:r>
          </a:p>
        </p:txBody>
      </p:sp>
      <p:pic>
        <p:nvPicPr>
          <p:cNvPr id="163" name="Screenshot 2021-11-15 at 18.48.43.png" descr="Screenshot 2021-11-15 at 18.48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29145" y="2317048"/>
            <a:ext cx="7565382" cy="908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200" fill="hold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3"/>
      <p:bldP build="whole" bldLvl="1" animBg="1" rev="0" advAuto="0" spid="161" grpId="2"/>
      <p:bldP build="whole" bldLvl="1" animBg="1" rev="0" advAuto="0" spid="160" grpId="1"/>
      <p:bldP build="whole" bldLvl="1" animBg="1" rev="0" advAuto="0" spid="162" grpId="4"/>
      <p:bldP build="whole" bldLvl="1" animBg="1" rev="0" advAuto="0" spid="163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