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2" r:id="rId6"/>
    <p:sldId id="267" r:id="rId7"/>
    <p:sldId id="263" r:id="rId8"/>
    <p:sldId id="264" r:id="rId9"/>
    <p:sldId id="268" r:id="rId10"/>
    <p:sldId id="269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7E52A-3410-497F-8897-953A0B64DE1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1EF3A5-A859-42E0-BD14-554198D6E660}">
      <dgm:prSet/>
      <dgm:spPr/>
      <dgm:t>
        <a:bodyPr/>
        <a:lstStyle/>
        <a:p>
          <a:r>
            <a:rPr lang="en-US"/>
            <a:t>Team and Roles</a:t>
          </a:r>
        </a:p>
      </dgm:t>
    </dgm:pt>
    <dgm:pt modelId="{BC13C2A0-815F-4D42-940A-074BDC1E83DE}" type="parTrans" cxnId="{4F8EEFDB-0DD8-47B7-B7FD-07959E334D79}">
      <dgm:prSet/>
      <dgm:spPr/>
      <dgm:t>
        <a:bodyPr/>
        <a:lstStyle/>
        <a:p>
          <a:endParaRPr lang="en-US"/>
        </a:p>
      </dgm:t>
    </dgm:pt>
    <dgm:pt modelId="{D2F774A4-26C4-4B67-A943-1CB250619E61}" type="sibTrans" cxnId="{4F8EEFDB-0DD8-47B7-B7FD-07959E334D79}">
      <dgm:prSet/>
      <dgm:spPr/>
      <dgm:t>
        <a:bodyPr/>
        <a:lstStyle/>
        <a:p>
          <a:endParaRPr lang="en-US"/>
        </a:p>
      </dgm:t>
    </dgm:pt>
    <dgm:pt modelId="{63DD1C8F-B52F-43B3-9A06-9307F9603FC0}">
      <dgm:prSet/>
      <dgm:spPr/>
      <dgm:t>
        <a:bodyPr/>
        <a:lstStyle/>
        <a:p>
          <a:r>
            <a:rPr lang="en-US"/>
            <a:t>Project Evolution/ What I’ve done so far</a:t>
          </a:r>
        </a:p>
      </dgm:t>
    </dgm:pt>
    <dgm:pt modelId="{64F6C117-4FB6-44F0-87B2-0A14AB207492}" type="parTrans" cxnId="{2C5E2B56-BB97-49A5-A585-0771B5816080}">
      <dgm:prSet/>
      <dgm:spPr/>
      <dgm:t>
        <a:bodyPr/>
        <a:lstStyle/>
        <a:p>
          <a:endParaRPr lang="en-US"/>
        </a:p>
      </dgm:t>
    </dgm:pt>
    <dgm:pt modelId="{0373AFA7-3365-4FD1-BED4-F3C8EF0EA28E}" type="sibTrans" cxnId="{2C5E2B56-BB97-49A5-A585-0771B5816080}">
      <dgm:prSet/>
      <dgm:spPr/>
      <dgm:t>
        <a:bodyPr/>
        <a:lstStyle/>
        <a:p>
          <a:endParaRPr lang="en-US"/>
        </a:p>
      </dgm:t>
    </dgm:pt>
    <dgm:pt modelId="{DB0865E2-CD67-41F4-BFE1-0C27DF495855}">
      <dgm:prSet/>
      <dgm:spPr/>
      <dgm:t>
        <a:bodyPr/>
        <a:lstStyle/>
        <a:p>
          <a:r>
            <a:rPr lang="en-US"/>
            <a:t>Windows Autopilot Deployment Process</a:t>
          </a:r>
        </a:p>
      </dgm:t>
    </dgm:pt>
    <dgm:pt modelId="{9D604DF3-B31D-4E87-820C-66E815A104C9}" type="parTrans" cxnId="{318A6808-212F-4638-A297-53D888EA339A}">
      <dgm:prSet/>
      <dgm:spPr/>
      <dgm:t>
        <a:bodyPr/>
        <a:lstStyle/>
        <a:p>
          <a:endParaRPr lang="en-US"/>
        </a:p>
      </dgm:t>
    </dgm:pt>
    <dgm:pt modelId="{DA300141-2FEA-431B-BD0E-EF5FFDFA362A}" type="sibTrans" cxnId="{318A6808-212F-4638-A297-53D888EA339A}">
      <dgm:prSet/>
      <dgm:spPr/>
      <dgm:t>
        <a:bodyPr/>
        <a:lstStyle/>
        <a:p>
          <a:endParaRPr lang="en-US"/>
        </a:p>
      </dgm:t>
    </dgm:pt>
    <dgm:pt modelId="{91861E17-FF3A-414D-915D-17949F928519}">
      <dgm:prSet/>
      <dgm:spPr/>
      <dgm:t>
        <a:bodyPr/>
        <a:lstStyle/>
        <a:p>
          <a:r>
            <a:rPr lang="en-US"/>
            <a:t>Windows Autopilot Requirements</a:t>
          </a:r>
        </a:p>
      </dgm:t>
    </dgm:pt>
    <dgm:pt modelId="{46B19C3C-C105-4561-87C9-0CE24C89C049}" type="parTrans" cxnId="{8F4609E5-E6ED-4967-97E6-7E8965F44230}">
      <dgm:prSet/>
      <dgm:spPr/>
      <dgm:t>
        <a:bodyPr/>
        <a:lstStyle/>
        <a:p>
          <a:endParaRPr lang="en-US"/>
        </a:p>
      </dgm:t>
    </dgm:pt>
    <dgm:pt modelId="{B397E347-8A78-4AC4-8E66-DD0190F35EDE}" type="sibTrans" cxnId="{8F4609E5-E6ED-4967-97E6-7E8965F44230}">
      <dgm:prSet/>
      <dgm:spPr/>
      <dgm:t>
        <a:bodyPr/>
        <a:lstStyle/>
        <a:p>
          <a:endParaRPr lang="en-US"/>
        </a:p>
      </dgm:t>
    </dgm:pt>
    <dgm:pt modelId="{9A52F0F4-53A7-450E-844C-E1EEDBEA9A4E}">
      <dgm:prSet/>
      <dgm:spPr/>
      <dgm:t>
        <a:bodyPr/>
        <a:lstStyle/>
        <a:p>
          <a:r>
            <a:rPr lang="en-US"/>
            <a:t>Configuration Steps</a:t>
          </a:r>
        </a:p>
      </dgm:t>
    </dgm:pt>
    <dgm:pt modelId="{5EBB4076-C7D8-4A8D-9F61-0FA166447216}" type="parTrans" cxnId="{0B574609-7DAD-48A3-B276-6540F607AF92}">
      <dgm:prSet/>
      <dgm:spPr/>
      <dgm:t>
        <a:bodyPr/>
        <a:lstStyle/>
        <a:p>
          <a:endParaRPr lang="en-US"/>
        </a:p>
      </dgm:t>
    </dgm:pt>
    <dgm:pt modelId="{6F798EE1-25A2-4D02-808A-1EE9AF35BF0A}" type="sibTrans" cxnId="{0B574609-7DAD-48A3-B276-6540F607AF92}">
      <dgm:prSet/>
      <dgm:spPr/>
      <dgm:t>
        <a:bodyPr/>
        <a:lstStyle/>
        <a:p>
          <a:endParaRPr lang="en-US"/>
        </a:p>
      </dgm:t>
    </dgm:pt>
    <dgm:pt modelId="{4AC596BE-8D36-4C58-9220-B4B5B59B2002}">
      <dgm:prSet/>
      <dgm:spPr/>
      <dgm:t>
        <a:bodyPr/>
        <a:lstStyle/>
        <a:p>
          <a:r>
            <a:rPr lang="en-US"/>
            <a:t>Security Features</a:t>
          </a:r>
        </a:p>
      </dgm:t>
    </dgm:pt>
    <dgm:pt modelId="{0E06D78D-FDCF-4710-A265-606643BE7FCE}" type="parTrans" cxnId="{1C04E116-0BC0-4250-BA92-D902C4AC6A65}">
      <dgm:prSet/>
      <dgm:spPr/>
      <dgm:t>
        <a:bodyPr/>
        <a:lstStyle/>
        <a:p>
          <a:endParaRPr lang="en-US"/>
        </a:p>
      </dgm:t>
    </dgm:pt>
    <dgm:pt modelId="{7777C153-FF87-4F63-AAFA-203130F4E4F3}" type="sibTrans" cxnId="{1C04E116-0BC0-4250-BA92-D902C4AC6A65}">
      <dgm:prSet/>
      <dgm:spPr/>
      <dgm:t>
        <a:bodyPr/>
        <a:lstStyle/>
        <a:p>
          <a:endParaRPr lang="en-US"/>
        </a:p>
      </dgm:t>
    </dgm:pt>
    <dgm:pt modelId="{8094DDC8-BEDA-40A1-937F-0120821BDD38}">
      <dgm:prSet/>
      <dgm:spPr/>
      <dgm:t>
        <a:bodyPr/>
        <a:lstStyle/>
        <a:p>
          <a:r>
            <a:rPr lang="en-US"/>
            <a:t>Dynamic Group and Profile Creation</a:t>
          </a:r>
        </a:p>
      </dgm:t>
    </dgm:pt>
    <dgm:pt modelId="{44FA71C6-BCEE-4248-84C7-5B688EB9C51F}" type="parTrans" cxnId="{0718FBE0-E40D-4BBD-A0B9-6028E23AA41E}">
      <dgm:prSet/>
      <dgm:spPr/>
      <dgm:t>
        <a:bodyPr/>
        <a:lstStyle/>
        <a:p>
          <a:endParaRPr lang="en-US"/>
        </a:p>
      </dgm:t>
    </dgm:pt>
    <dgm:pt modelId="{71E6FAE9-007F-4C8C-B154-97269365033C}" type="sibTrans" cxnId="{0718FBE0-E40D-4BBD-A0B9-6028E23AA41E}">
      <dgm:prSet/>
      <dgm:spPr/>
      <dgm:t>
        <a:bodyPr/>
        <a:lstStyle/>
        <a:p>
          <a:endParaRPr lang="en-US"/>
        </a:p>
      </dgm:t>
    </dgm:pt>
    <dgm:pt modelId="{282DD3BA-21BE-4C9B-9D15-E3AAE5CC4DAE}">
      <dgm:prSet/>
      <dgm:spPr/>
      <dgm:t>
        <a:bodyPr/>
        <a:lstStyle/>
        <a:p>
          <a:r>
            <a:rPr lang="en-US"/>
            <a:t>Learning and Challenges</a:t>
          </a:r>
        </a:p>
      </dgm:t>
    </dgm:pt>
    <dgm:pt modelId="{7DB6E1F3-70B7-4182-976D-7EA27E6A666D}" type="parTrans" cxnId="{28FD05CD-1F26-4D73-BD93-297D0E631AEC}">
      <dgm:prSet/>
      <dgm:spPr/>
      <dgm:t>
        <a:bodyPr/>
        <a:lstStyle/>
        <a:p>
          <a:endParaRPr lang="en-US"/>
        </a:p>
      </dgm:t>
    </dgm:pt>
    <dgm:pt modelId="{9D852846-76C3-4E33-A9AC-B74BE5359FBD}" type="sibTrans" cxnId="{28FD05CD-1F26-4D73-BD93-297D0E631AEC}">
      <dgm:prSet/>
      <dgm:spPr/>
      <dgm:t>
        <a:bodyPr/>
        <a:lstStyle/>
        <a:p>
          <a:endParaRPr lang="en-US"/>
        </a:p>
      </dgm:t>
    </dgm:pt>
    <dgm:pt modelId="{AB4BDE5E-D09D-4F84-9F40-261BCB9466C0}">
      <dgm:prSet/>
      <dgm:spPr/>
      <dgm:t>
        <a:bodyPr/>
        <a:lstStyle/>
        <a:p>
          <a:r>
            <a:rPr lang="en-US"/>
            <a:t>Abandoned and excited features</a:t>
          </a:r>
        </a:p>
      </dgm:t>
    </dgm:pt>
    <dgm:pt modelId="{60C9887A-5323-423B-BD97-C2147DC6F39E}" type="parTrans" cxnId="{5B4D891D-DC17-44B7-984F-D2D5C1E45A20}">
      <dgm:prSet/>
      <dgm:spPr/>
      <dgm:t>
        <a:bodyPr/>
        <a:lstStyle/>
        <a:p>
          <a:endParaRPr lang="en-US"/>
        </a:p>
      </dgm:t>
    </dgm:pt>
    <dgm:pt modelId="{DB0E8A21-7963-4B33-94B0-A85FFE929C7E}" type="sibTrans" cxnId="{5B4D891D-DC17-44B7-984F-D2D5C1E45A20}">
      <dgm:prSet/>
      <dgm:spPr/>
      <dgm:t>
        <a:bodyPr/>
        <a:lstStyle/>
        <a:p>
          <a:endParaRPr lang="en-US"/>
        </a:p>
      </dgm:t>
    </dgm:pt>
    <dgm:pt modelId="{32968B07-FCA8-4DD0-8BF1-122A28E16517}">
      <dgm:prSet/>
      <dgm:spPr/>
      <dgm:t>
        <a:bodyPr/>
        <a:lstStyle/>
        <a:p>
          <a:r>
            <a:rPr lang="en-US"/>
            <a:t>Toughest bug or interaction</a:t>
          </a:r>
        </a:p>
      </dgm:t>
    </dgm:pt>
    <dgm:pt modelId="{2F60051E-E548-49EF-843B-E11CE80B7EEE}" type="parTrans" cxnId="{413914C9-DEE7-4FE2-8973-FBA0B29C85BC}">
      <dgm:prSet/>
      <dgm:spPr/>
      <dgm:t>
        <a:bodyPr/>
        <a:lstStyle/>
        <a:p>
          <a:endParaRPr lang="en-US"/>
        </a:p>
      </dgm:t>
    </dgm:pt>
    <dgm:pt modelId="{F9F80A79-BE13-4E83-A06C-441A28C77D93}" type="sibTrans" cxnId="{413914C9-DEE7-4FE2-8973-FBA0B29C85BC}">
      <dgm:prSet/>
      <dgm:spPr/>
      <dgm:t>
        <a:bodyPr/>
        <a:lstStyle/>
        <a:p>
          <a:endParaRPr lang="en-US"/>
        </a:p>
      </dgm:t>
    </dgm:pt>
    <dgm:pt modelId="{12621960-F6DC-47F3-A3EE-FFED9527DE7A}" type="pres">
      <dgm:prSet presAssocID="{8D07E52A-3410-497F-8897-953A0B64DE13}" presName="linear" presStyleCnt="0">
        <dgm:presLayoutVars>
          <dgm:dir/>
          <dgm:animLvl val="lvl"/>
          <dgm:resizeHandles val="exact"/>
        </dgm:presLayoutVars>
      </dgm:prSet>
      <dgm:spPr/>
    </dgm:pt>
    <dgm:pt modelId="{A92CA36E-702F-4266-949E-DCFA44B481C8}" type="pres">
      <dgm:prSet presAssocID="{1E1EF3A5-A859-42E0-BD14-554198D6E660}" presName="parentLin" presStyleCnt="0"/>
      <dgm:spPr/>
    </dgm:pt>
    <dgm:pt modelId="{81D1A21E-D4C7-4B40-9E63-763C9497E91F}" type="pres">
      <dgm:prSet presAssocID="{1E1EF3A5-A859-42E0-BD14-554198D6E660}" presName="parentLeftMargin" presStyleLbl="node1" presStyleIdx="0" presStyleCnt="5"/>
      <dgm:spPr/>
    </dgm:pt>
    <dgm:pt modelId="{D2D3E127-903E-4E7C-8A4D-9F1EBD55C743}" type="pres">
      <dgm:prSet presAssocID="{1E1EF3A5-A859-42E0-BD14-554198D6E66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FE41EA1-C89C-41C6-A6C7-5821D8BD4F91}" type="pres">
      <dgm:prSet presAssocID="{1E1EF3A5-A859-42E0-BD14-554198D6E660}" presName="negativeSpace" presStyleCnt="0"/>
      <dgm:spPr/>
    </dgm:pt>
    <dgm:pt modelId="{98DC9CBD-C5BC-4557-AE24-CC7D9449983F}" type="pres">
      <dgm:prSet presAssocID="{1E1EF3A5-A859-42E0-BD14-554198D6E660}" presName="childText" presStyleLbl="conFgAcc1" presStyleIdx="0" presStyleCnt="5">
        <dgm:presLayoutVars>
          <dgm:bulletEnabled val="1"/>
        </dgm:presLayoutVars>
      </dgm:prSet>
      <dgm:spPr/>
    </dgm:pt>
    <dgm:pt modelId="{154DAD31-FA5B-4D4F-9333-A29EF3894F2F}" type="pres">
      <dgm:prSet presAssocID="{D2F774A4-26C4-4B67-A943-1CB250619E61}" presName="spaceBetweenRectangles" presStyleCnt="0"/>
      <dgm:spPr/>
    </dgm:pt>
    <dgm:pt modelId="{3A4FE22A-A48F-404E-95B7-CAA94B8E12C2}" type="pres">
      <dgm:prSet presAssocID="{63DD1C8F-B52F-43B3-9A06-9307F9603FC0}" presName="parentLin" presStyleCnt="0"/>
      <dgm:spPr/>
    </dgm:pt>
    <dgm:pt modelId="{EE359DBC-2F55-4255-8352-C58563FBF88D}" type="pres">
      <dgm:prSet presAssocID="{63DD1C8F-B52F-43B3-9A06-9307F9603FC0}" presName="parentLeftMargin" presStyleLbl="node1" presStyleIdx="0" presStyleCnt="5"/>
      <dgm:spPr/>
    </dgm:pt>
    <dgm:pt modelId="{E64469F1-0B53-42CE-B739-EB17B77C3795}" type="pres">
      <dgm:prSet presAssocID="{63DD1C8F-B52F-43B3-9A06-9307F9603F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F1DCA2-FBEA-4EE8-B820-826BD7FA6664}" type="pres">
      <dgm:prSet presAssocID="{63DD1C8F-B52F-43B3-9A06-9307F9603FC0}" presName="negativeSpace" presStyleCnt="0"/>
      <dgm:spPr/>
    </dgm:pt>
    <dgm:pt modelId="{8A9D46F1-CE28-45F9-9D24-9160B5EE339C}" type="pres">
      <dgm:prSet presAssocID="{63DD1C8F-B52F-43B3-9A06-9307F9603FC0}" presName="childText" presStyleLbl="conFgAcc1" presStyleIdx="1" presStyleCnt="5">
        <dgm:presLayoutVars>
          <dgm:bulletEnabled val="1"/>
        </dgm:presLayoutVars>
      </dgm:prSet>
      <dgm:spPr/>
    </dgm:pt>
    <dgm:pt modelId="{1121346F-6315-4D35-B426-6B38ED2D69A6}" type="pres">
      <dgm:prSet presAssocID="{0373AFA7-3365-4FD1-BED4-F3C8EF0EA28E}" presName="spaceBetweenRectangles" presStyleCnt="0"/>
      <dgm:spPr/>
    </dgm:pt>
    <dgm:pt modelId="{DA50AA70-1E03-4EA8-8B1A-E2AFD96A2DC4}" type="pres">
      <dgm:prSet presAssocID="{282DD3BA-21BE-4C9B-9D15-E3AAE5CC4DAE}" presName="parentLin" presStyleCnt="0"/>
      <dgm:spPr/>
    </dgm:pt>
    <dgm:pt modelId="{A908CEF4-5827-498E-87B7-2F7AC67FC724}" type="pres">
      <dgm:prSet presAssocID="{282DD3BA-21BE-4C9B-9D15-E3AAE5CC4DAE}" presName="parentLeftMargin" presStyleLbl="node1" presStyleIdx="1" presStyleCnt="5"/>
      <dgm:spPr/>
    </dgm:pt>
    <dgm:pt modelId="{B4C4C00D-EF87-469C-8682-44D977384B68}" type="pres">
      <dgm:prSet presAssocID="{282DD3BA-21BE-4C9B-9D15-E3AAE5CC4DA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B1161B6-8017-4E5E-BADB-7AFABD2F35A5}" type="pres">
      <dgm:prSet presAssocID="{282DD3BA-21BE-4C9B-9D15-E3AAE5CC4DAE}" presName="negativeSpace" presStyleCnt="0"/>
      <dgm:spPr/>
    </dgm:pt>
    <dgm:pt modelId="{581A4B19-F0ED-4B52-A774-40741111D982}" type="pres">
      <dgm:prSet presAssocID="{282DD3BA-21BE-4C9B-9D15-E3AAE5CC4DAE}" presName="childText" presStyleLbl="conFgAcc1" presStyleIdx="2" presStyleCnt="5">
        <dgm:presLayoutVars>
          <dgm:bulletEnabled val="1"/>
        </dgm:presLayoutVars>
      </dgm:prSet>
      <dgm:spPr/>
    </dgm:pt>
    <dgm:pt modelId="{88443D97-5A61-4B20-B01A-5ED20A6995B9}" type="pres">
      <dgm:prSet presAssocID="{9D852846-76C3-4E33-A9AC-B74BE5359FBD}" presName="spaceBetweenRectangles" presStyleCnt="0"/>
      <dgm:spPr/>
    </dgm:pt>
    <dgm:pt modelId="{00AC9173-F684-404C-ABEF-BEB09A483888}" type="pres">
      <dgm:prSet presAssocID="{AB4BDE5E-D09D-4F84-9F40-261BCB9466C0}" presName="parentLin" presStyleCnt="0"/>
      <dgm:spPr/>
    </dgm:pt>
    <dgm:pt modelId="{EB350012-1F8A-432B-8C03-1B5E5162EC25}" type="pres">
      <dgm:prSet presAssocID="{AB4BDE5E-D09D-4F84-9F40-261BCB9466C0}" presName="parentLeftMargin" presStyleLbl="node1" presStyleIdx="2" presStyleCnt="5"/>
      <dgm:spPr/>
    </dgm:pt>
    <dgm:pt modelId="{EDB431BA-2098-4DEB-A0F3-51413DCAA83E}" type="pres">
      <dgm:prSet presAssocID="{AB4BDE5E-D09D-4F84-9F40-261BCB9466C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B72D50-BDD3-4116-B068-C87DC5BF0751}" type="pres">
      <dgm:prSet presAssocID="{AB4BDE5E-D09D-4F84-9F40-261BCB9466C0}" presName="negativeSpace" presStyleCnt="0"/>
      <dgm:spPr/>
    </dgm:pt>
    <dgm:pt modelId="{786B1FD4-6CEA-4AAD-A99C-49073AD88F86}" type="pres">
      <dgm:prSet presAssocID="{AB4BDE5E-D09D-4F84-9F40-261BCB9466C0}" presName="childText" presStyleLbl="conFgAcc1" presStyleIdx="3" presStyleCnt="5">
        <dgm:presLayoutVars>
          <dgm:bulletEnabled val="1"/>
        </dgm:presLayoutVars>
      </dgm:prSet>
      <dgm:spPr/>
    </dgm:pt>
    <dgm:pt modelId="{948202B6-593B-4FA9-BD86-B3A6FF49EC8D}" type="pres">
      <dgm:prSet presAssocID="{DB0E8A21-7963-4B33-94B0-A85FFE929C7E}" presName="spaceBetweenRectangles" presStyleCnt="0"/>
      <dgm:spPr/>
    </dgm:pt>
    <dgm:pt modelId="{6CB959B0-BFC8-4682-88AF-93D841C53D61}" type="pres">
      <dgm:prSet presAssocID="{32968B07-FCA8-4DD0-8BF1-122A28E16517}" presName="parentLin" presStyleCnt="0"/>
      <dgm:spPr/>
    </dgm:pt>
    <dgm:pt modelId="{ADB6B39A-D31B-4C8D-B60E-C6CED59EE44A}" type="pres">
      <dgm:prSet presAssocID="{32968B07-FCA8-4DD0-8BF1-122A28E16517}" presName="parentLeftMargin" presStyleLbl="node1" presStyleIdx="3" presStyleCnt="5"/>
      <dgm:spPr/>
    </dgm:pt>
    <dgm:pt modelId="{4DE29A74-D6CF-4CA2-AAED-635098E8C2C7}" type="pres">
      <dgm:prSet presAssocID="{32968B07-FCA8-4DD0-8BF1-122A28E1651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64B38CB-5AB6-4D65-A2D2-250887EB6A02}" type="pres">
      <dgm:prSet presAssocID="{32968B07-FCA8-4DD0-8BF1-122A28E16517}" presName="negativeSpace" presStyleCnt="0"/>
      <dgm:spPr/>
    </dgm:pt>
    <dgm:pt modelId="{9D1B418A-C37B-4103-BF9E-BEF7CC65E6A5}" type="pres">
      <dgm:prSet presAssocID="{32968B07-FCA8-4DD0-8BF1-122A28E1651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18A6808-212F-4638-A297-53D888EA339A}" srcId="{63DD1C8F-B52F-43B3-9A06-9307F9603FC0}" destId="{DB0865E2-CD67-41F4-BFE1-0C27DF495855}" srcOrd="0" destOrd="0" parTransId="{9D604DF3-B31D-4E87-820C-66E815A104C9}" sibTransId="{DA300141-2FEA-431B-BD0E-EF5FFDFA362A}"/>
    <dgm:cxn modelId="{0B574609-7DAD-48A3-B276-6540F607AF92}" srcId="{63DD1C8F-B52F-43B3-9A06-9307F9603FC0}" destId="{9A52F0F4-53A7-450E-844C-E1EEDBEA9A4E}" srcOrd="2" destOrd="0" parTransId="{5EBB4076-C7D8-4A8D-9F61-0FA166447216}" sibTransId="{6F798EE1-25A2-4D02-808A-1EE9AF35BF0A}"/>
    <dgm:cxn modelId="{1C04E116-0BC0-4250-BA92-D902C4AC6A65}" srcId="{63DD1C8F-B52F-43B3-9A06-9307F9603FC0}" destId="{4AC596BE-8D36-4C58-9220-B4B5B59B2002}" srcOrd="3" destOrd="0" parTransId="{0E06D78D-FDCF-4710-A265-606643BE7FCE}" sibTransId="{7777C153-FF87-4F63-AAFA-203130F4E4F3}"/>
    <dgm:cxn modelId="{B9630A1C-3942-4FA9-901B-53540ACC48AE}" type="presOf" srcId="{DB0865E2-CD67-41F4-BFE1-0C27DF495855}" destId="{8A9D46F1-CE28-45F9-9D24-9160B5EE339C}" srcOrd="0" destOrd="0" presId="urn:microsoft.com/office/officeart/2005/8/layout/list1"/>
    <dgm:cxn modelId="{5B4D891D-DC17-44B7-984F-D2D5C1E45A20}" srcId="{8D07E52A-3410-497F-8897-953A0B64DE13}" destId="{AB4BDE5E-D09D-4F84-9F40-261BCB9466C0}" srcOrd="3" destOrd="0" parTransId="{60C9887A-5323-423B-BD97-C2147DC6F39E}" sibTransId="{DB0E8A21-7963-4B33-94B0-A85FFE929C7E}"/>
    <dgm:cxn modelId="{9282481E-8774-44F0-9298-5A7CC9A3A53D}" type="presOf" srcId="{AB4BDE5E-D09D-4F84-9F40-261BCB9466C0}" destId="{EDB431BA-2098-4DEB-A0F3-51413DCAA83E}" srcOrd="1" destOrd="0" presId="urn:microsoft.com/office/officeart/2005/8/layout/list1"/>
    <dgm:cxn modelId="{1062C022-76EC-4338-970A-54F3E98E68E5}" type="presOf" srcId="{1E1EF3A5-A859-42E0-BD14-554198D6E660}" destId="{81D1A21E-D4C7-4B40-9E63-763C9497E91F}" srcOrd="0" destOrd="0" presId="urn:microsoft.com/office/officeart/2005/8/layout/list1"/>
    <dgm:cxn modelId="{804F184A-2ADC-4B1F-8252-B45C539AD691}" type="presOf" srcId="{1E1EF3A5-A859-42E0-BD14-554198D6E660}" destId="{D2D3E127-903E-4E7C-8A4D-9F1EBD55C743}" srcOrd="1" destOrd="0" presId="urn:microsoft.com/office/officeart/2005/8/layout/list1"/>
    <dgm:cxn modelId="{56E8346A-82E3-4AC0-A9EB-1FDD7D7AFAD2}" type="presOf" srcId="{32968B07-FCA8-4DD0-8BF1-122A28E16517}" destId="{4DE29A74-D6CF-4CA2-AAED-635098E8C2C7}" srcOrd="1" destOrd="0" presId="urn:microsoft.com/office/officeart/2005/8/layout/list1"/>
    <dgm:cxn modelId="{2A9D484B-64EB-4CBE-A67A-4A1CBE64B8F1}" type="presOf" srcId="{9A52F0F4-53A7-450E-844C-E1EEDBEA9A4E}" destId="{8A9D46F1-CE28-45F9-9D24-9160B5EE339C}" srcOrd="0" destOrd="2" presId="urn:microsoft.com/office/officeart/2005/8/layout/list1"/>
    <dgm:cxn modelId="{B3A2F952-8002-4067-A62E-E2CD36241445}" type="presOf" srcId="{32968B07-FCA8-4DD0-8BF1-122A28E16517}" destId="{ADB6B39A-D31B-4C8D-B60E-C6CED59EE44A}" srcOrd="0" destOrd="0" presId="urn:microsoft.com/office/officeart/2005/8/layout/list1"/>
    <dgm:cxn modelId="{2C5E2B56-BB97-49A5-A585-0771B5816080}" srcId="{8D07E52A-3410-497F-8897-953A0B64DE13}" destId="{63DD1C8F-B52F-43B3-9A06-9307F9603FC0}" srcOrd="1" destOrd="0" parTransId="{64F6C117-4FB6-44F0-87B2-0A14AB207492}" sibTransId="{0373AFA7-3365-4FD1-BED4-F3C8EF0EA28E}"/>
    <dgm:cxn modelId="{9983185A-919B-4A86-A5A0-B7675B8EECC1}" type="presOf" srcId="{63DD1C8F-B52F-43B3-9A06-9307F9603FC0}" destId="{EE359DBC-2F55-4255-8352-C58563FBF88D}" srcOrd="0" destOrd="0" presId="urn:microsoft.com/office/officeart/2005/8/layout/list1"/>
    <dgm:cxn modelId="{E8A94C7C-1196-4967-AF39-D20A04FFD799}" type="presOf" srcId="{63DD1C8F-B52F-43B3-9A06-9307F9603FC0}" destId="{E64469F1-0B53-42CE-B739-EB17B77C3795}" srcOrd="1" destOrd="0" presId="urn:microsoft.com/office/officeart/2005/8/layout/list1"/>
    <dgm:cxn modelId="{2D08EA7D-BF46-4C71-B5E6-985970A211DA}" type="presOf" srcId="{282DD3BA-21BE-4C9B-9D15-E3AAE5CC4DAE}" destId="{B4C4C00D-EF87-469C-8682-44D977384B68}" srcOrd="1" destOrd="0" presId="urn:microsoft.com/office/officeart/2005/8/layout/list1"/>
    <dgm:cxn modelId="{F981B094-FBAD-4F09-ADA2-F44C619924FB}" type="presOf" srcId="{282DD3BA-21BE-4C9B-9D15-E3AAE5CC4DAE}" destId="{A908CEF4-5827-498E-87B7-2F7AC67FC724}" srcOrd="0" destOrd="0" presId="urn:microsoft.com/office/officeart/2005/8/layout/list1"/>
    <dgm:cxn modelId="{373AF096-1269-46EE-89C5-C78225730D1A}" type="presOf" srcId="{4AC596BE-8D36-4C58-9220-B4B5B59B2002}" destId="{8A9D46F1-CE28-45F9-9D24-9160B5EE339C}" srcOrd="0" destOrd="3" presId="urn:microsoft.com/office/officeart/2005/8/layout/list1"/>
    <dgm:cxn modelId="{413914C9-DEE7-4FE2-8973-FBA0B29C85BC}" srcId="{8D07E52A-3410-497F-8897-953A0B64DE13}" destId="{32968B07-FCA8-4DD0-8BF1-122A28E16517}" srcOrd="4" destOrd="0" parTransId="{2F60051E-E548-49EF-843B-E11CE80B7EEE}" sibTransId="{F9F80A79-BE13-4E83-A06C-441A28C77D93}"/>
    <dgm:cxn modelId="{28FD05CD-1F26-4D73-BD93-297D0E631AEC}" srcId="{8D07E52A-3410-497F-8897-953A0B64DE13}" destId="{282DD3BA-21BE-4C9B-9D15-E3AAE5CC4DAE}" srcOrd="2" destOrd="0" parTransId="{7DB6E1F3-70B7-4182-976D-7EA27E6A666D}" sibTransId="{9D852846-76C3-4E33-A9AC-B74BE5359FBD}"/>
    <dgm:cxn modelId="{4F8EEFDB-0DD8-47B7-B7FD-07959E334D79}" srcId="{8D07E52A-3410-497F-8897-953A0B64DE13}" destId="{1E1EF3A5-A859-42E0-BD14-554198D6E660}" srcOrd="0" destOrd="0" parTransId="{BC13C2A0-815F-4D42-940A-074BDC1E83DE}" sibTransId="{D2F774A4-26C4-4B67-A943-1CB250619E61}"/>
    <dgm:cxn modelId="{0718FBE0-E40D-4BBD-A0B9-6028E23AA41E}" srcId="{63DD1C8F-B52F-43B3-9A06-9307F9603FC0}" destId="{8094DDC8-BEDA-40A1-937F-0120821BDD38}" srcOrd="4" destOrd="0" parTransId="{44FA71C6-BCEE-4248-84C7-5B688EB9C51F}" sibTransId="{71E6FAE9-007F-4C8C-B154-97269365033C}"/>
    <dgm:cxn modelId="{9CCED4E1-7608-4B54-A7B9-97B6FAEEBF6D}" type="presOf" srcId="{8094DDC8-BEDA-40A1-937F-0120821BDD38}" destId="{8A9D46F1-CE28-45F9-9D24-9160B5EE339C}" srcOrd="0" destOrd="4" presId="urn:microsoft.com/office/officeart/2005/8/layout/list1"/>
    <dgm:cxn modelId="{CF6BE5E1-A17A-4B39-A6CF-0994A071912C}" type="presOf" srcId="{91861E17-FF3A-414D-915D-17949F928519}" destId="{8A9D46F1-CE28-45F9-9D24-9160B5EE339C}" srcOrd="0" destOrd="1" presId="urn:microsoft.com/office/officeart/2005/8/layout/list1"/>
    <dgm:cxn modelId="{8F4609E5-E6ED-4967-97E6-7E8965F44230}" srcId="{63DD1C8F-B52F-43B3-9A06-9307F9603FC0}" destId="{91861E17-FF3A-414D-915D-17949F928519}" srcOrd="1" destOrd="0" parTransId="{46B19C3C-C105-4561-87C9-0CE24C89C049}" sibTransId="{B397E347-8A78-4AC4-8E66-DD0190F35EDE}"/>
    <dgm:cxn modelId="{F99642ED-0F45-47FB-B1B3-7F6835CBE765}" type="presOf" srcId="{AB4BDE5E-D09D-4F84-9F40-261BCB9466C0}" destId="{EB350012-1F8A-432B-8C03-1B5E5162EC25}" srcOrd="0" destOrd="0" presId="urn:microsoft.com/office/officeart/2005/8/layout/list1"/>
    <dgm:cxn modelId="{5C397AF2-E132-4B52-B58B-358580372B56}" type="presOf" srcId="{8D07E52A-3410-497F-8897-953A0B64DE13}" destId="{12621960-F6DC-47F3-A3EE-FFED9527DE7A}" srcOrd="0" destOrd="0" presId="urn:microsoft.com/office/officeart/2005/8/layout/list1"/>
    <dgm:cxn modelId="{FDDE2316-0B88-4A1A-BF15-DA000B6DDFB3}" type="presParOf" srcId="{12621960-F6DC-47F3-A3EE-FFED9527DE7A}" destId="{A92CA36E-702F-4266-949E-DCFA44B481C8}" srcOrd="0" destOrd="0" presId="urn:microsoft.com/office/officeart/2005/8/layout/list1"/>
    <dgm:cxn modelId="{3FE570C0-0967-4BB4-9042-C978C284DB97}" type="presParOf" srcId="{A92CA36E-702F-4266-949E-DCFA44B481C8}" destId="{81D1A21E-D4C7-4B40-9E63-763C9497E91F}" srcOrd="0" destOrd="0" presId="urn:microsoft.com/office/officeart/2005/8/layout/list1"/>
    <dgm:cxn modelId="{93D0BE88-462E-41B2-927C-E62F905F7658}" type="presParOf" srcId="{A92CA36E-702F-4266-949E-DCFA44B481C8}" destId="{D2D3E127-903E-4E7C-8A4D-9F1EBD55C743}" srcOrd="1" destOrd="0" presId="urn:microsoft.com/office/officeart/2005/8/layout/list1"/>
    <dgm:cxn modelId="{E434B898-E9A1-42CD-A877-E2B9CC96EB88}" type="presParOf" srcId="{12621960-F6DC-47F3-A3EE-FFED9527DE7A}" destId="{DFE41EA1-C89C-41C6-A6C7-5821D8BD4F91}" srcOrd="1" destOrd="0" presId="urn:microsoft.com/office/officeart/2005/8/layout/list1"/>
    <dgm:cxn modelId="{CFA8BE36-A649-4154-8776-0C83125EA83C}" type="presParOf" srcId="{12621960-F6DC-47F3-A3EE-FFED9527DE7A}" destId="{98DC9CBD-C5BC-4557-AE24-CC7D9449983F}" srcOrd="2" destOrd="0" presId="urn:microsoft.com/office/officeart/2005/8/layout/list1"/>
    <dgm:cxn modelId="{B2B1828B-5357-4E6B-84AA-713892DA931D}" type="presParOf" srcId="{12621960-F6DC-47F3-A3EE-FFED9527DE7A}" destId="{154DAD31-FA5B-4D4F-9333-A29EF3894F2F}" srcOrd="3" destOrd="0" presId="urn:microsoft.com/office/officeart/2005/8/layout/list1"/>
    <dgm:cxn modelId="{E22FBA73-B4AB-45FB-BA79-142B6ECB2655}" type="presParOf" srcId="{12621960-F6DC-47F3-A3EE-FFED9527DE7A}" destId="{3A4FE22A-A48F-404E-95B7-CAA94B8E12C2}" srcOrd="4" destOrd="0" presId="urn:microsoft.com/office/officeart/2005/8/layout/list1"/>
    <dgm:cxn modelId="{FFEF6AF7-DF05-475C-930A-2ED7E9240B2C}" type="presParOf" srcId="{3A4FE22A-A48F-404E-95B7-CAA94B8E12C2}" destId="{EE359DBC-2F55-4255-8352-C58563FBF88D}" srcOrd="0" destOrd="0" presId="urn:microsoft.com/office/officeart/2005/8/layout/list1"/>
    <dgm:cxn modelId="{6500BD82-12F8-43BC-BC8B-36F8A4D805E5}" type="presParOf" srcId="{3A4FE22A-A48F-404E-95B7-CAA94B8E12C2}" destId="{E64469F1-0B53-42CE-B739-EB17B77C3795}" srcOrd="1" destOrd="0" presId="urn:microsoft.com/office/officeart/2005/8/layout/list1"/>
    <dgm:cxn modelId="{21872357-679A-4460-B5E3-D855F4DF065D}" type="presParOf" srcId="{12621960-F6DC-47F3-A3EE-FFED9527DE7A}" destId="{02F1DCA2-FBEA-4EE8-B820-826BD7FA6664}" srcOrd="5" destOrd="0" presId="urn:microsoft.com/office/officeart/2005/8/layout/list1"/>
    <dgm:cxn modelId="{27A9E8F3-AF41-4078-9781-709E77CB62AA}" type="presParOf" srcId="{12621960-F6DC-47F3-A3EE-FFED9527DE7A}" destId="{8A9D46F1-CE28-45F9-9D24-9160B5EE339C}" srcOrd="6" destOrd="0" presId="urn:microsoft.com/office/officeart/2005/8/layout/list1"/>
    <dgm:cxn modelId="{0C0CB66E-F9ED-4B69-8F19-860CF08F41BE}" type="presParOf" srcId="{12621960-F6DC-47F3-A3EE-FFED9527DE7A}" destId="{1121346F-6315-4D35-B426-6B38ED2D69A6}" srcOrd="7" destOrd="0" presId="urn:microsoft.com/office/officeart/2005/8/layout/list1"/>
    <dgm:cxn modelId="{0752551C-F350-4E8C-BE55-697422DEF3CA}" type="presParOf" srcId="{12621960-F6DC-47F3-A3EE-FFED9527DE7A}" destId="{DA50AA70-1E03-4EA8-8B1A-E2AFD96A2DC4}" srcOrd="8" destOrd="0" presId="urn:microsoft.com/office/officeart/2005/8/layout/list1"/>
    <dgm:cxn modelId="{0377CBA0-5D7D-4CE8-B108-08C2FC776ECF}" type="presParOf" srcId="{DA50AA70-1E03-4EA8-8B1A-E2AFD96A2DC4}" destId="{A908CEF4-5827-498E-87B7-2F7AC67FC724}" srcOrd="0" destOrd="0" presId="urn:microsoft.com/office/officeart/2005/8/layout/list1"/>
    <dgm:cxn modelId="{6BE2E2D3-007A-4675-BE67-2A18F4BB3757}" type="presParOf" srcId="{DA50AA70-1E03-4EA8-8B1A-E2AFD96A2DC4}" destId="{B4C4C00D-EF87-469C-8682-44D977384B68}" srcOrd="1" destOrd="0" presId="urn:microsoft.com/office/officeart/2005/8/layout/list1"/>
    <dgm:cxn modelId="{0DAF4F4F-4AF1-4B45-B1ED-90EC386B424C}" type="presParOf" srcId="{12621960-F6DC-47F3-A3EE-FFED9527DE7A}" destId="{2B1161B6-8017-4E5E-BADB-7AFABD2F35A5}" srcOrd="9" destOrd="0" presId="urn:microsoft.com/office/officeart/2005/8/layout/list1"/>
    <dgm:cxn modelId="{E4E6BA95-065F-44A2-AECC-5D0B6DF30A0F}" type="presParOf" srcId="{12621960-F6DC-47F3-A3EE-FFED9527DE7A}" destId="{581A4B19-F0ED-4B52-A774-40741111D982}" srcOrd="10" destOrd="0" presId="urn:microsoft.com/office/officeart/2005/8/layout/list1"/>
    <dgm:cxn modelId="{48236D27-5DC8-4187-AA4B-54A0FE9AE79F}" type="presParOf" srcId="{12621960-F6DC-47F3-A3EE-FFED9527DE7A}" destId="{88443D97-5A61-4B20-B01A-5ED20A6995B9}" srcOrd="11" destOrd="0" presId="urn:microsoft.com/office/officeart/2005/8/layout/list1"/>
    <dgm:cxn modelId="{17D0BDD8-89C2-4A96-BE58-BEAD85E20054}" type="presParOf" srcId="{12621960-F6DC-47F3-A3EE-FFED9527DE7A}" destId="{00AC9173-F684-404C-ABEF-BEB09A483888}" srcOrd="12" destOrd="0" presId="urn:microsoft.com/office/officeart/2005/8/layout/list1"/>
    <dgm:cxn modelId="{AFB722FC-3322-4ACF-B022-86B02AE24CB1}" type="presParOf" srcId="{00AC9173-F684-404C-ABEF-BEB09A483888}" destId="{EB350012-1F8A-432B-8C03-1B5E5162EC25}" srcOrd="0" destOrd="0" presId="urn:microsoft.com/office/officeart/2005/8/layout/list1"/>
    <dgm:cxn modelId="{1BC533BF-5DF6-468B-B0C7-A50369E95B86}" type="presParOf" srcId="{00AC9173-F684-404C-ABEF-BEB09A483888}" destId="{EDB431BA-2098-4DEB-A0F3-51413DCAA83E}" srcOrd="1" destOrd="0" presId="urn:microsoft.com/office/officeart/2005/8/layout/list1"/>
    <dgm:cxn modelId="{34689256-5FD1-42D1-B754-9381C01D4DF9}" type="presParOf" srcId="{12621960-F6DC-47F3-A3EE-FFED9527DE7A}" destId="{0BB72D50-BDD3-4116-B068-C87DC5BF0751}" srcOrd="13" destOrd="0" presId="urn:microsoft.com/office/officeart/2005/8/layout/list1"/>
    <dgm:cxn modelId="{54B6D074-E88C-4AE4-9060-440B029056AC}" type="presParOf" srcId="{12621960-F6DC-47F3-A3EE-FFED9527DE7A}" destId="{786B1FD4-6CEA-4AAD-A99C-49073AD88F86}" srcOrd="14" destOrd="0" presId="urn:microsoft.com/office/officeart/2005/8/layout/list1"/>
    <dgm:cxn modelId="{87524201-8D60-41EA-AD0F-C7B3F8C906A7}" type="presParOf" srcId="{12621960-F6DC-47F3-A3EE-FFED9527DE7A}" destId="{948202B6-593B-4FA9-BD86-B3A6FF49EC8D}" srcOrd="15" destOrd="0" presId="urn:microsoft.com/office/officeart/2005/8/layout/list1"/>
    <dgm:cxn modelId="{999E36F0-99E3-41A8-921E-8A471BBE397B}" type="presParOf" srcId="{12621960-F6DC-47F3-A3EE-FFED9527DE7A}" destId="{6CB959B0-BFC8-4682-88AF-93D841C53D61}" srcOrd="16" destOrd="0" presId="urn:microsoft.com/office/officeart/2005/8/layout/list1"/>
    <dgm:cxn modelId="{2A257134-0E77-4EB1-A38B-88E8D1B239D6}" type="presParOf" srcId="{6CB959B0-BFC8-4682-88AF-93D841C53D61}" destId="{ADB6B39A-D31B-4C8D-B60E-C6CED59EE44A}" srcOrd="0" destOrd="0" presId="urn:microsoft.com/office/officeart/2005/8/layout/list1"/>
    <dgm:cxn modelId="{34BABBA5-F51A-4DD7-94B2-09983420B30F}" type="presParOf" srcId="{6CB959B0-BFC8-4682-88AF-93D841C53D61}" destId="{4DE29A74-D6CF-4CA2-AAED-635098E8C2C7}" srcOrd="1" destOrd="0" presId="urn:microsoft.com/office/officeart/2005/8/layout/list1"/>
    <dgm:cxn modelId="{0910054A-0C36-4153-A280-A51421771D34}" type="presParOf" srcId="{12621960-F6DC-47F3-A3EE-FFED9527DE7A}" destId="{564B38CB-5AB6-4D65-A2D2-250887EB6A02}" srcOrd="17" destOrd="0" presId="urn:microsoft.com/office/officeart/2005/8/layout/list1"/>
    <dgm:cxn modelId="{B7FD25E1-EFCB-4537-82F8-FB478BD27E6F}" type="presParOf" srcId="{12621960-F6DC-47F3-A3EE-FFED9527DE7A}" destId="{9D1B418A-C37B-4103-BF9E-BEF7CC65E6A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06605-09F5-43F8-AE6F-382589130D9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82A5149-8ED1-4383-A9A7-C25EAEF882E0}">
      <dgm:prSet/>
      <dgm:spPr/>
      <dgm:t>
        <a:bodyPr/>
        <a:lstStyle/>
        <a:p>
          <a:r>
            <a:rPr lang="en-US"/>
            <a:t>Seamless Deployment of Intune Autopilot</a:t>
          </a:r>
        </a:p>
      </dgm:t>
    </dgm:pt>
    <dgm:pt modelId="{FE10A4D4-ED1D-4CF0-B7F3-D9767C541B05}" type="parTrans" cxnId="{D5AACE35-CA3A-4A20-B606-CB23DCC46698}">
      <dgm:prSet/>
      <dgm:spPr/>
      <dgm:t>
        <a:bodyPr/>
        <a:lstStyle/>
        <a:p>
          <a:endParaRPr lang="en-US"/>
        </a:p>
      </dgm:t>
    </dgm:pt>
    <dgm:pt modelId="{E8E1F562-237E-456B-B871-EC2D63E4C8BC}" type="sibTrans" cxnId="{D5AACE35-CA3A-4A20-B606-CB23DCC46698}">
      <dgm:prSet/>
      <dgm:spPr/>
      <dgm:t>
        <a:bodyPr/>
        <a:lstStyle/>
        <a:p>
          <a:endParaRPr lang="en-US"/>
        </a:p>
      </dgm:t>
    </dgm:pt>
    <dgm:pt modelId="{CAAEC5B7-FCA8-4636-B3A5-CB54D757AD2A}">
      <dgm:prSet/>
      <dgm:spPr/>
      <dgm:t>
        <a:bodyPr/>
        <a:lstStyle/>
        <a:p>
          <a:r>
            <a:rPr lang="en-US"/>
            <a:t>Ensures smooth integration and functionality</a:t>
          </a:r>
        </a:p>
      </dgm:t>
    </dgm:pt>
    <dgm:pt modelId="{E17D3ABB-E309-4839-A333-19E73A9AE2CC}" type="parTrans" cxnId="{7C5781CE-1423-418A-A798-7C54069BEB36}">
      <dgm:prSet/>
      <dgm:spPr/>
      <dgm:t>
        <a:bodyPr/>
        <a:lstStyle/>
        <a:p>
          <a:endParaRPr lang="en-US"/>
        </a:p>
      </dgm:t>
    </dgm:pt>
    <dgm:pt modelId="{B174AA7A-5D6E-4A35-B77B-5D0A91705A90}" type="sibTrans" cxnId="{7C5781CE-1423-418A-A798-7C54069BEB36}">
      <dgm:prSet/>
      <dgm:spPr/>
      <dgm:t>
        <a:bodyPr/>
        <a:lstStyle/>
        <a:p>
          <a:endParaRPr lang="en-US"/>
        </a:p>
      </dgm:t>
    </dgm:pt>
    <dgm:pt modelId="{E00EEEFE-DDEE-4481-B66A-255C164D46C3}">
      <dgm:prSet/>
      <dgm:spPr/>
      <dgm:t>
        <a:bodyPr/>
        <a:lstStyle/>
        <a:p>
          <a:r>
            <a:rPr lang="en-US"/>
            <a:t>Timely Completion of All Features</a:t>
          </a:r>
        </a:p>
      </dgm:t>
    </dgm:pt>
    <dgm:pt modelId="{426BD845-3233-425D-8981-350CB5257953}" type="parTrans" cxnId="{6B146928-BA70-40B8-8C9E-2B36B36114BE}">
      <dgm:prSet/>
      <dgm:spPr/>
      <dgm:t>
        <a:bodyPr/>
        <a:lstStyle/>
        <a:p>
          <a:endParaRPr lang="en-US"/>
        </a:p>
      </dgm:t>
    </dgm:pt>
    <dgm:pt modelId="{BF85B353-A8CF-4305-9142-9804E14448A3}" type="sibTrans" cxnId="{6B146928-BA70-40B8-8C9E-2B36B36114BE}">
      <dgm:prSet/>
      <dgm:spPr/>
      <dgm:t>
        <a:bodyPr/>
        <a:lstStyle/>
        <a:p>
          <a:endParaRPr lang="en-US"/>
        </a:p>
      </dgm:t>
    </dgm:pt>
    <dgm:pt modelId="{AC4CBFBF-FD47-4731-9BC7-0ACE0B292066}">
      <dgm:prSet/>
      <dgm:spPr/>
      <dgm:t>
        <a:bodyPr/>
        <a:lstStyle/>
        <a:p>
          <a:r>
            <a:rPr lang="en-US"/>
            <a:t>Adherence to project timelines and milestones</a:t>
          </a:r>
        </a:p>
      </dgm:t>
    </dgm:pt>
    <dgm:pt modelId="{0E2FD1C4-3D75-4239-BD36-624063968180}" type="parTrans" cxnId="{A1D9F090-88F4-45B8-B23D-87474CDCC0B1}">
      <dgm:prSet/>
      <dgm:spPr/>
      <dgm:t>
        <a:bodyPr/>
        <a:lstStyle/>
        <a:p>
          <a:endParaRPr lang="en-US"/>
        </a:p>
      </dgm:t>
    </dgm:pt>
    <dgm:pt modelId="{6915480C-65C7-4E73-8C77-E3CD96BD9B12}" type="sibTrans" cxnId="{A1D9F090-88F4-45B8-B23D-87474CDCC0B1}">
      <dgm:prSet/>
      <dgm:spPr/>
      <dgm:t>
        <a:bodyPr/>
        <a:lstStyle/>
        <a:p>
          <a:endParaRPr lang="en-US"/>
        </a:p>
      </dgm:t>
    </dgm:pt>
    <dgm:pt modelId="{158DE46E-530A-49C8-832D-1E027B4B879B}">
      <dgm:prSet/>
      <dgm:spPr/>
      <dgm:t>
        <a:bodyPr/>
        <a:lstStyle/>
        <a:p>
          <a:r>
            <a:rPr lang="en-US"/>
            <a:t>High User Satisfaction</a:t>
          </a:r>
        </a:p>
      </dgm:t>
    </dgm:pt>
    <dgm:pt modelId="{BA37CA9F-319A-46D8-A830-28360077938E}" type="parTrans" cxnId="{F7618B50-A4AA-4F1E-879E-086AC15A8892}">
      <dgm:prSet/>
      <dgm:spPr/>
      <dgm:t>
        <a:bodyPr/>
        <a:lstStyle/>
        <a:p>
          <a:endParaRPr lang="en-US"/>
        </a:p>
      </dgm:t>
    </dgm:pt>
    <dgm:pt modelId="{9B4D7D73-D5BB-4BEF-A974-6DF71A6673AE}" type="sibTrans" cxnId="{F7618B50-A4AA-4F1E-879E-086AC15A8892}">
      <dgm:prSet/>
      <dgm:spPr/>
      <dgm:t>
        <a:bodyPr/>
        <a:lstStyle/>
        <a:p>
          <a:endParaRPr lang="en-US"/>
        </a:p>
      </dgm:t>
    </dgm:pt>
    <dgm:pt modelId="{736CE52F-BB45-4970-A5C1-8D45F458DC1D}">
      <dgm:prSet/>
      <dgm:spPr/>
      <dgm:t>
        <a:bodyPr/>
        <a:lstStyle/>
        <a:p>
          <a:r>
            <a:rPr lang="en-US"/>
            <a:t>Positive feedback from users and IT teams</a:t>
          </a:r>
        </a:p>
      </dgm:t>
    </dgm:pt>
    <dgm:pt modelId="{C219B4AA-2EE1-4701-A6E9-600AF1B1FC7E}" type="parTrans" cxnId="{E30CC5F1-DE13-4272-B05C-7D69F8956F19}">
      <dgm:prSet/>
      <dgm:spPr/>
      <dgm:t>
        <a:bodyPr/>
        <a:lstStyle/>
        <a:p>
          <a:endParaRPr lang="en-US"/>
        </a:p>
      </dgm:t>
    </dgm:pt>
    <dgm:pt modelId="{BE8C2440-7EB4-4900-9B03-D59BB7A675EC}" type="sibTrans" cxnId="{E30CC5F1-DE13-4272-B05C-7D69F8956F19}">
      <dgm:prSet/>
      <dgm:spPr/>
      <dgm:t>
        <a:bodyPr/>
        <a:lstStyle/>
        <a:p>
          <a:endParaRPr lang="en-US"/>
        </a:p>
      </dgm:t>
    </dgm:pt>
    <dgm:pt modelId="{A5E3A23F-3A6E-424B-93A4-BCC913D6BD30}">
      <dgm:prSet/>
      <dgm:spPr/>
      <dgm:t>
        <a:bodyPr/>
        <a:lstStyle/>
        <a:p>
          <a:r>
            <a:rPr lang="en-US"/>
            <a:t>Avoidance of Security Incidents</a:t>
          </a:r>
        </a:p>
      </dgm:t>
    </dgm:pt>
    <dgm:pt modelId="{0102CCF9-A484-41B7-86F2-97E41470BF93}" type="parTrans" cxnId="{A57D3A94-679D-4532-A37E-C60E1D96031D}">
      <dgm:prSet/>
      <dgm:spPr/>
      <dgm:t>
        <a:bodyPr/>
        <a:lstStyle/>
        <a:p>
          <a:endParaRPr lang="en-US"/>
        </a:p>
      </dgm:t>
    </dgm:pt>
    <dgm:pt modelId="{9EED3031-1C84-419F-AF46-A9A23F1E96FD}" type="sibTrans" cxnId="{A57D3A94-679D-4532-A37E-C60E1D96031D}">
      <dgm:prSet/>
      <dgm:spPr/>
      <dgm:t>
        <a:bodyPr/>
        <a:lstStyle/>
        <a:p>
          <a:endParaRPr lang="en-US"/>
        </a:p>
      </dgm:t>
    </dgm:pt>
    <dgm:pt modelId="{7466A9AF-5E4B-441F-AECC-2717C160F46C}">
      <dgm:prSet/>
      <dgm:spPr/>
      <dgm:t>
        <a:bodyPr/>
        <a:lstStyle/>
        <a:p>
          <a:r>
            <a:rPr lang="en-US"/>
            <a:t>Maintaining a secure environment throughout the project</a:t>
          </a:r>
        </a:p>
      </dgm:t>
    </dgm:pt>
    <dgm:pt modelId="{936329B4-FAD2-476D-ADC9-6A0C4F9B5960}" type="parTrans" cxnId="{2526504C-338B-44A3-8260-085B07CA64FB}">
      <dgm:prSet/>
      <dgm:spPr/>
      <dgm:t>
        <a:bodyPr/>
        <a:lstStyle/>
        <a:p>
          <a:endParaRPr lang="en-US"/>
        </a:p>
      </dgm:t>
    </dgm:pt>
    <dgm:pt modelId="{71A3E1ED-F9FF-428F-86CD-CCB57CF13193}" type="sibTrans" cxnId="{2526504C-338B-44A3-8260-085B07CA64FB}">
      <dgm:prSet/>
      <dgm:spPr/>
      <dgm:t>
        <a:bodyPr/>
        <a:lstStyle/>
        <a:p>
          <a:endParaRPr lang="en-US"/>
        </a:p>
      </dgm:t>
    </dgm:pt>
    <dgm:pt modelId="{31A9267D-97B6-4087-A933-720ACDAB1CE4}">
      <dgm:prSet/>
      <dgm:spPr/>
      <dgm:t>
        <a:bodyPr/>
        <a:lstStyle/>
        <a:p>
          <a:r>
            <a:rPr lang="en-US"/>
            <a:t>Improvement of Device Management Capabilities</a:t>
          </a:r>
        </a:p>
      </dgm:t>
    </dgm:pt>
    <dgm:pt modelId="{333ADC3B-9100-4EF7-8C43-7C3A1A1C23F8}" type="parTrans" cxnId="{0B73E644-4ACB-40BC-BBE4-366708816F87}">
      <dgm:prSet/>
      <dgm:spPr/>
      <dgm:t>
        <a:bodyPr/>
        <a:lstStyle/>
        <a:p>
          <a:endParaRPr lang="en-US"/>
        </a:p>
      </dgm:t>
    </dgm:pt>
    <dgm:pt modelId="{EDCC58BD-2E19-4FA0-905C-BF26F7EBA2E3}" type="sibTrans" cxnId="{0B73E644-4ACB-40BC-BBE4-366708816F87}">
      <dgm:prSet/>
      <dgm:spPr/>
      <dgm:t>
        <a:bodyPr/>
        <a:lstStyle/>
        <a:p>
          <a:endParaRPr lang="en-US"/>
        </a:p>
      </dgm:t>
    </dgm:pt>
    <dgm:pt modelId="{583FFF73-C2F5-441E-AD35-8172A5392F04}">
      <dgm:prSet/>
      <dgm:spPr/>
      <dgm:t>
        <a:bodyPr/>
        <a:lstStyle/>
        <a:p>
          <a:r>
            <a:rPr lang="en-US"/>
            <a:t>Enhanced control and oversight of organizational devices</a:t>
          </a:r>
        </a:p>
      </dgm:t>
    </dgm:pt>
    <dgm:pt modelId="{5A44CC8B-3716-4F2E-B633-4A1280D9261C}" type="parTrans" cxnId="{94A04495-8844-4EC5-9DE1-B1AED08E9A06}">
      <dgm:prSet/>
      <dgm:spPr/>
      <dgm:t>
        <a:bodyPr/>
        <a:lstStyle/>
        <a:p>
          <a:endParaRPr lang="en-US"/>
        </a:p>
      </dgm:t>
    </dgm:pt>
    <dgm:pt modelId="{C1B32C9C-20F9-49DC-81C8-DEC2A923D1B6}" type="sibTrans" cxnId="{94A04495-8844-4EC5-9DE1-B1AED08E9A06}">
      <dgm:prSet/>
      <dgm:spPr/>
      <dgm:t>
        <a:bodyPr/>
        <a:lstStyle/>
        <a:p>
          <a:endParaRPr lang="en-US"/>
        </a:p>
      </dgm:t>
    </dgm:pt>
    <dgm:pt modelId="{3131012F-5248-4BA1-BD64-17C3E27EAA6F}">
      <dgm:prSet/>
      <dgm:spPr/>
      <dgm:t>
        <a:bodyPr/>
        <a:lstStyle/>
        <a:p>
          <a:r>
            <a:rPr lang="en-US"/>
            <a:t>Strengthening Security</a:t>
          </a:r>
        </a:p>
      </dgm:t>
    </dgm:pt>
    <dgm:pt modelId="{0F96BCCA-8BCA-48D4-8894-A1443AAF7B61}" type="parTrans" cxnId="{EAC54C7F-6CB7-460E-BF55-CC9F2D8F71E8}">
      <dgm:prSet/>
      <dgm:spPr/>
      <dgm:t>
        <a:bodyPr/>
        <a:lstStyle/>
        <a:p>
          <a:endParaRPr lang="en-US"/>
        </a:p>
      </dgm:t>
    </dgm:pt>
    <dgm:pt modelId="{8ED6C799-32C1-4897-9980-9EE8ADBEC9A5}" type="sibTrans" cxnId="{EAC54C7F-6CB7-460E-BF55-CC9F2D8F71E8}">
      <dgm:prSet/>
      <dgm:spPr/>
      <dgm:t>
        <a:bodyPr/>
        <a:lstStyle/>
        <a:p>
          <a:endParaRPr lang="en-US"/>
        </a:p>
      </dgm:t>
    </dgm:pt>
    <dgm:pt modelId="{9362604A-6428-4269-A4ED-57324212DB27}">
      <dgm:prSet/>
      <dgm:spPr/>
      <dgm:t>
        <a:bodyPr/>
        <a:lstStyle/>
        <a:p>
          <a:r>
            <a:rPr lang="en-US"/>
            <a:t>Creating a Smooth Experience for IT Teams and Users</a:t>
          </a:r>
        </a:p>
      </dgm:t>
    </dgm:pt>
    <dgm:pt modelId="{8E30302F-FEC0-4DD2-BCAB-D133FD76755D}" type="parTrans" cxnId="{CA8117DC-C772-4007-ADFD-ABD213E35C00}">
      <dgm:prSet/>
      <dgm:spPr/>
      <dgm:t>
        <a:bodyPr/>
        <a:lstStyle/>
        <a:p>
          <a:endParaRPr lang="en-US"/>
        </a:p>
      </dgm:t>
    </dgm:pt>
    <dgm:pt modelId="{1840C764-524B-466B-9D70-4CB1060F94EB}" type="sibTrans" cxnId="{CA8117DC-C772-4007-ADFD-ABD213E35C00}">
      <dgm:prSet/>
      <dgm:spPr/>
      <dgm:t>
        <a:bodyPr/>
        <a:lstStyle/>
        <a:p>
          <a:endParaRPr lang="en-US"/>
        </a:p>
      </dgm:t>
    </dgm:pt>
    <dgm:pt modelId="{0FE42727-568E-43D1-BF3A-336DA1FF63B7}" type="pres">
      <dgm:prSet presAssocID="{26806605-09F5-43F8-AE6F-382589130D98}" presName="Name0" presStyleCnt="0">
        <dgm:presLayoutVars>
          <dgm:dir/>
          <dgm:resizeHandles val="exact"/>
        </dgm:presLayoutVars>
      </dgm:prSet>
      <dgm:spPr/>
    </dgm:pt>
    <dgm:pt modelId="{A2EACBB8-3A67-411E-B1F1-DAEF9E80C62C}" type="pres">
      <dgm:prSet presAssocID="{582A5149-8ED1-4383-A9A7-C25EAEF882E0}" presName="node" presStyleLbl="node1" presStyleIdx="0" presStyleCnt="7">
        <dgm:presLayoutVars>
          <dgm:bulletEnabled val="1"/>
        </dgm:presLayoutVars>
      </dgm:prSet>
      <dgm:spPr/>
    </dgm:pt>
    <dgm:pt modelId="{9BB0944C-1EB2-459B-949A-42E6832EA94F}" type="pres">
      <dgm:prSet presAssocID="{E8E1F562-237E-456B-B871-EC2D63E4C8BC}" presName="sibTrans" presStyleLbl="sibTrans1D1" presStyleIdx="0" presStyleCnt="6"/>
      <dgm:spPr/>
    </dgm:pt>
    <dgm:pt modelId="{A1306C94-DAAB-4BEA-A18B-9E2087B589EE}" type="pres">
      <dgm:prSet presAssocID="{E8E1F562-237E-456B-B871-EC2D63E4C8BC}" presName="connectorText" presStyleLbl="sibTrans1D1" presStyleIdx="0" presStyleCnt="6"/>
      <dgm:spPr/>
    </dgm:pt>
    <dgm:pt modelId="{6FDA2178-1747-481F-AF7C-25BEF20FCF94}" type="pres">
      <dgm:prSet presAssocID="{E00EEEFE-DDEE-4481-B66A-255C164D46C3}" presName="node" presStyleLbl="node1" presStyleIdx="1" presStyleCnt="7">
        <dgm:presLayoutVars>
          <dgm:bulletEnabled val="1"/>
        </dgm:presLayoutVars>
      </dgm:prSet>
      <dgm:spPr/>
    </dgm:pt>
    <dgm:pt modelId="{A505D0CF-920B-4510-BD23-67C643812519}" type="pres">
      <dgm:prSet presAssocID="{BF85B353-A8CF-4305-9142-9804E14448A3}" presName="sibTrans" presStyleLbl="sibTrans1D1" presStyleIdx="1" presStyleCnt="6"/>
      <dgm:spPr/>
    </dgm:pt>
    <dgm:pt modelId="{7F9B8FC8-F5C8-4C42-AAF9-B8DE3F6C292A}" type="pres">
      <dgm:prSet presAssocID="{BF85B353-A8CF-4305-9142-9804E14448A3}" presName="connectorText" presStyleLbl="sibTrans1D1" presStyleIdx="1" presStyleCnt="6"/>
      <dgm:spPr/>
    </dgm:pt>
    <dgm:pt modelId="{011EE8CF-0283-4F87-B84B-C06C11B4CA6D}" type="pres">
      <dgm:prSet presAssocID="{158DE46E-530A-49C8-832D-1E027B4B879B}" presName="node" presStyleLbl="node1" presStyleIdx="2" presStyleCnt="7">
        <dgm:presLayoutVars>
          <dgm:bulletEnabled val="1"/>
        </dgm:presLayoutVars>
      </dgm:prSet>
      <dgm:spPr/>
    </dgm:pt>
    <dgm:pt modelId="{467F94B9-379E-4382-A5DA-4533CEF677E5}" type="pres">
      <dgm:prSet presAssocID="{9B4D7D73-D5BB-4BEF-A974-6DF71A6673AE}" presName="sibTrans" presStyleLbl="sibTrans1D1" presStyleIdx="2" presStyleCnt="6"/>
      <dgm:spPr/>
    </dgm:pt>
    <dgm:pt modelId="{5407AD7D-8B75-4EEA-A7F6-115A93032A8A}" type="pres">
      <dgm:prSet presAssocID="{9B4D7D73-D5BB-4BEF-A974-6DF71A6673AE}" presName="connectorText" presStyleLbl="sibTrans1D1" presStyleIdx="2" presStyleCnt="6"/>
      <dgm:spPr/>
    </dgm:pt>
    <dgm:pt modelId="{53FFABFD-0F61-44F4-905B-60BC2AAB1B1D}" type="pres">
      <dgm:prSet presAssocID="{A5E3A23F-3A6E-424B-93A4-BCC913D6BD30}" presName="node" presStyleLbl="node1" presStyleIdx="3" presStyleCnt="7">
        <dgm:presLayoutVars>
          <dgm:bulletEnabled val="1"/>
        </dgm:presLayoutVars>
      </dgm:prSet>
      <dgm:spPr/>
    </dgm:pt>
    <dgm:pt modelId="{10DAC319-B1E8-4498-BF9D-B033AB9AC364}" type="pres">
      <dgm:prSet presAssocID="{9EED3031-1C84-419F-AF46-A9A23F1E96FD}" presName="sibTrans" presStyleLbl="sibTrans1D1" presStyleIdx="3" presStyleCnt="6"/>
      <dgm:spPr/>
    </dgm:pt>
    <dgm:pt modelId="{C5E8E89F-FCD8-4CFE-917B-3AE7C5C2B2D0}" type="pres">
      <dgm:prSet presAssocID="{9EED3031-1C84-419F-AF46-A9A23F1E96FD}" presName="connectorText" presStyleLbl="sibTrans1D1" presStyleIdx="3" presStyleCnt="6"/>
      <dgm:spPr/>
    </dgm:pt>
    <dgm:pt modelId="{7AC12605-3294-436B-B9EA-48B3C7DD4F0E}" type="pres">
      <dgm:prSet presAssocID="{31A9267D-97B6-4087-A933-720ACDAB1CE4}" presName="node" presStyleLbl="node1" presStyleIdx="4" presStyleCnt="7">
        <dgm:presLayoutVars>
          <dgm:bulletEnabled val="1"/>
        </dgm:presLayoutVars>
      </dgm:prSet>
      <dgm:spPr/>
    </dgm:pt>
    <dgm:pt modelId="{238630F8-E74B-4F9C-88DB-1C8F18C8CC62}" type="pres">
      <dgm:prSet presAssocID="{EDCC58BD-2E19-4FA0-905C-BF26F7EBA2E3}" presName="sibTrans" presStyleLbl="sibTrans1D1" presStyleIdx="4" presStyleCnt="6"/>
      <dgm:spPr/>
    </dgm:pt>
    <dgm:pt modelId="{DC23ACFF-8770-4549-B308-8625BCC8D09E}" type="pres">
      <dgm:prSet presAssocID="{EDCC58BD-2E19-4FA0-905C-BF26F7EBA2E3}" presName="connectorText" presStyleLbl="sibTrans1D1" presStyleIdx="4" presStyleCnt="6"/>
      <dgm:spPr/>
    </dgm:pt>
    <dgm:pt modelId="{0C44F5FC-B987-46DB-867E-05CF30B8FFBC}" type="pres">
      <dgm:prSet presAssocID="{3131012F-5248-4BA1-BD64-17C3E27EAA6F}" presName="node" presStyleLbl="node1" presStyleIdx="5" presStyleCnt="7">
        <dgm:presLayoutVars>
          <dgm:bulletEnabled val="1"/>
        </dgm:presLayoutVars>
      </dgm:prSet>
      <dgm:spPr/>
    </dgm:pt>
    <dgm:pt modelId="{B3AFE384-85DE-4917-8BEE-4A5D8F4B7584}" type="pres">
      <dgm:prSet presAssocID="{8ED6C799-32C1-4897-9980-9EE8ADBEC9A5}" presName="sibTrans" presStyleLbl="sibTrans1D1" presStyleIdx="5" presStyleCnt="6"/>
      <dgm:spPr/>
    </dgm:pt>
    <dgm:pt modelId="{6491CB80-BC04-4EE1-8D37-C8F33288C4BD}" type="pres">
      <dgm:prSet presAssocID="{8ED6C799-32C1-4897-9980-9EE8ADBEC9A5}" presName="connectorText" presStyleLbl="sibTrans1D1" presStyleIdx="5" presStyleCnt="6"/>
      <dgm:spPr/>
    </dgm:pt>
    <dgm:pt modelId="{D49FFA76-BCA3-42C2-AC3A-14A1ECA98771}" type="pres">
      <dgm:prSet presAssocID="{9362604A-6428-4269-A4ED-57324212DB27}" presName="node" presStyleLbl="node1" presStyleIdx="6" presStyleCnt="7">
        <dgm:presLayoutVars>
          <dgm:bulletEnabled val="1"/>
        </dgm:presLayoutVars>
      </dgm:prSet>
      <dgm:spPr/>
    </dgm:pt>
  </dgm:ptLst>
  <dgm:cxnLst>
    <dgm:cxn modelId="{93B64C04-11AB-4EE1-83FB-EAC314C6708A}" type="presOf" srcId="{9362604A-6428-4269-A4ED-57324212DB27}" destId="{D49FFA76-BCA3-42C2-AC3A-14A1ECA98771}" srcOrd="0" destOrd="0" presId="urn:microsoft.com/office/officeart/2016/7/layout/RepeatingBendingProcessNew"/>
    <dgm:cxn modelId="{F0B39812-97FC-4FAA-8B47-44262695266E}" type="presOf" srcId="{7466A9AF-5E4B-441F-AECC-2717C160F46C}" destId="{53FFABFD-0F61-44F4-905B-60BC2AAB1B1D}" srcOrd="0" destOrd="1" presId="urn:microsoft.com/office/officeart/2016/7/layout/RepeatingBendingProcessNew"/>
    <dgm:cxn modelId="{15B9FF1E-3C95-4729-B7D1-A19FF04A3ED3}" type="presOf" srcId="{582A5149-8ED1-4383-A9A7-C25EAEF882E0}" destId="{A2EACBB8-3A67-411E-B1F1-DAEF9E80C62C}" srcOrd="0" destOrd="0" presId="urn:microsoft.com/office/officeart/2016/7/layout/RepeatingBendingProcessNew"/>
    <dgm:cxn modelId="{7A383920-29BB-4DFA-8FA9-962A2EAE2CEC}" type="presOf" srcId="{9EED3031-1C84-419F-AF46-A9A23F1E96FD}" destId="{C5E8E89F-FCD8-4CFE-917B-3AE7C5C2B2D0}" srcOrd="1" destOrd="0" presId="urn:microsoft.com/office/officeart/2016/7/layout/RepeatingBendingProcessNew"/>
    <dgm:cxn modelId="{99B42A25-0012-4502-9BD0-D6386437A7D9}" type="presOf" srcId="{8ED6C799-32C1-4897-9980-9EE8ADBEC9A5}" destId="{B3AFE384-85DE-4917-8BEE-4A5D8F4B7584}" srcOrd="0" destOrd="0" presId="urn:microsoft.com/office/officeart/2016/7/layout/RepeatingBendingProcessNew"/>
    <dgm:cxn modelId="{6B146928-BA70-40B8-8C9E-2B36B36114BE}" srcId="{26806605-09F5-43F8-AE6F-382589130D98}" destId="{E00EEEFE-DDEE-4481-B66A-255C164D46C3}" srcOrd="1" destOrd="0" parTransId="{426BD845-3233-425D-8981-350CB5257953}" sibTransId="{BF85B353-A8CF-4305-9142-9804E14448A3}"/>
    <dgm:cxn modelId="{927D9729-0B93-4D6F-A298-249E4BCA5786}" type="presOf" srcId="{E8E1F562-237E-456B-B871-EC2D63E4C8BC}" destId="{A1306C94-DAAB-4BEA-A18B-9E2087B589EE}" srcOrd="1" destOrd="0" presId="urn:microsoft.com/office/officeart/2016/7/layout/RepeatingBendingProcessNew"/>
    <dgm:cxn modelId="{C3753133-B7D0-4457-B8DA-ACA53B8B70B3}" type="presOf" srcId="{3131012F-5248-4BA1-BD64-17C3E27EAA6F}" destId="{0C44F5FC-B987-46DB-867E-05CF30B8FFBC}" srcOrd="0" destOrd="0" presId="urn:microsoft.com/office/officeart/2016/7/layout/RepeatingBendingProcessNew"/>
    <dgm:cxn modelId="{D5AACE35-CA3A-4A20-B606-CB23DCC46698}" srcId="{26806605-09F5-43F8-AE6F-382589130D98}" destId="{582A5149-8ED1-4383-A9A7-C25EAEF882E0}" srcOrd="0" destOrd="0" parTransId="{FE10A4D4-ED1D-4CF0-B7F3-D9767C541B05}" sibTransId="{E8E1F562-237E-456B-B871-EC2D63E4C8BC}"/>
    <dgm:cxn modelId="{31381D3E-3C74-4AA7-B2E5-8F5ADE59915D}" type="presOf" srcId="{9B4D7D73-D5BB-4BEF-A974-6DF71A6673AE}" destId="{5407AD7D-8B75-4EEA-A7F6-115A93032A8A}" srcOrd="1" destOrd="0" presId="urn:microsoft.com/office/officeart/2016/7/layout/RepeatingBendingProcessNew"/>
    <dgm:cxn modelId="{0B73E644-4ACB-40BC-BBE4-366708816F87}" srcId="{26806605-09F5-43F8-AE6F-382589130D98}" destId="{31A9267D-97B6-4087-A933-720ACDAB1CE4}" srcOrd="4" destOrd="0" parTransId="{333ADC3B-9100-4EF7-8C43-7C3A1A1C23F8}" sibTransId="{EDCC58BD-2E19-4FA0-905C-BF26F7EBA2E3}"/>
    <dgm:cxn modelId="{2ADDEB45-A518-44E7-8FC5-A3CE7624151C}" type="presOf" srcId="{BF85B353-A8CF-4305-9142-9804E14448A3}" destId="{7F9B8FC8-F5C8-4C42-AAF9-B8DE3F6C292A}" srcOrd="1" destOrd="0" presId="urn:microsoft.com/office/officeart/2016/7/layout/RepeatingBendingProcessNew"/>
    <dgm:cxn modelId="{CD369A68-F43C-49BB-9D2D-327E6AEB1EC6}" type="presOf" srcId="{E8E1F562-237E-456B-B871-EC2D63E4C8BC}" destId="{9BB0944C-1EB2-459B-949A-42E6832EA94F}" srcOrd="0" destOrd="0" presId="urn:microsoft.com/office/officeart/2016/7/layout/RepeatingBendingProcessNew"/>
    <dgm:cxn modelId="{2526504C-338B-44A3-8260-085B07CA64FB}" srcId="{A5E3A23F-3A6E-424B-93A4-BCC913D6BD30}" destId="{7466A9AF-5E4B-441F-AECC-2717C160F46C}" srcOrd="0" destOrd="0" parTransId="{936329B4-FAD2-476D-ADC9-6A0C4F9B5960}" sibTransId="{71A3E1ED-F9FF-428F-86CD-CCB57CF13193}"/>
    <dgm:cxn modelId="{E3EDDB4E-E39F-494F-934D-461046016B77}" type="presOf" srcId="{CAAEC5B7-FCA8-4636-B3A5-CB54D757AD2A}" destId="{A2EACBB8-3A67-411E-B1F1-DAEF9E80C62C}" srcOrd="0" destOrd="1" presId="urn:microsoft.com/office/officeart/2016/7/layout/RepeatingBendingProcessNew"/>
    <dgm:cxn modelId="{3D52084F-53ED-4637-A729-5F8FF6F737CE}" type="presOf" srcId="{736CE52F-BB45-4970-A5C1-8D45F458DC1D}" destId="{011EE8CF-0283-4F87-B84B-C06C11B4CA6D}" srcOrd="0" destOrd="1" presId="urn:microsoft.com/office/officeart/2016/7/layout/RepeatingBendingProcessNew"/>
    <dgm:cxn modelId="{F7618B50-A4AA-4F1E-879E-086AC15A8892}" srcId="{26806605-09F5-43F8-AE6F-382589130D98}" destId="{158DE46E-530A-49C8-832D-1E027B4B879B}" srcOrd="2" destOrd="0" parTransId="{BA37CA9F-319A-46D8-A830-28360077938E}" sibTransId="{9B4D7D73-D5BB-4BEF-A974-6DF71A6673AE}"/>
    <dgm:cxn modelId="{B4C82B51-89C9-4443-95B6-F801D655BDE7}" type="presOf" srcId="{583FFF73-C2F5-441E-AD35-8172A5392F04}" destId="{7AC12605-3294-436B-B9EA-48B3C7DD4F0E}" srcOrd="0" destOrd="1" presId="urn:microsoft.com/office/officeart/2016/7/layout/RepeatingBendingProcessNew"/>
    <dgm:cxn modelId="{25466153-8DA6-4BE2-8AA1-BE251EA7A59C}" type="presOf" srcId="{31A9267D-97B6-4087-A933-720ACDAB1CE4}" destId="{7AC12605-3294-436B-B9EA-48B3C7DD4F0E}" srcOrd="0" destOrd="0" presId="urn:microsoft.com/office/officeart/2016/7/layout/RepeatingBendingProcessNew"/>
    <dgm:cxn modelId="{EAC54C7F-6CB7-460E-BF55-CC9F2D8F71E8}" srcId="{26806605-09F5-43F8-AE6F-382589130D98}" destId="{3131012F-5248-4BA1-BD64-17C3E27EAA6F}" srcOrd="5" destOrd="0" parTransId="{0F96BCCA-8BCA-48D4-8894-A1443AAF7B61}" sibTransId="{8ED6C799-32C1-4897-9980-9EE8ADBEC9A5}"/>
    <dgm:cxn modelId="{CA633F84-FD1C-4C1C-8FB5-B31DC6BF43FD}" type="presOf" srcId="{EDCC58BD-2E19-4FA0-905C-BF26F7EBA2E3}" destId="{DC23ACFF-8770-4549-B308-8625BCC8D09E}" srcOrd="1" destOrd="0" presId="urn:microsoft.com/office/officeart/2016/7/layout/RepeatingBendingProcessNew"/>
    <dgm:cxn modelId="{0C88428E-910F-4729-ACB2-6027B4A95A82}" type="presOf" srcId="{E00EEEFE-DDEE-4481-B66A-255C164D46C3}" destId="{6FDA2178-1747-481F-AF7C-25BEF20FCF94}" srcOrd="0" destOrd="0" presId="urn:microsoft.com/office/officeart/2016/7/layout/RepeatingBendingProcessNew"/>
    <dgm:cxn modelId="{A1D9F090-88F4-45B8-B23D-87474CDCC0B1}" srcId="{E00EEEFE-DDEE-4481-B66A-255C164D46C3}" destId="{AC4CBFBF-FD47-4731-9BC7-0ACE0B292066}" srcOrd="0" destOrd="0" parTransId="{0E2FD1C4-3D75-4239-BD36-624063968180}" sibTransId="{6915480C-65C7-4E73-8C77-E3CD96BD9B12}"/>
    <dgm:cxn modelId="{A57D3A94-679D-4532-A37E-C60E1D96031D}" srcId="{26806605-09F5-43F8-AE6F-382589130D98}" destId="{A5E3A23F-3A6E-424B-93A4-BCC913D6BD30}" srcOrd="3" destOrd="0" parTransId="{0102CCF9-A484-41B7-86F2-97E41470BF93}" sibTransId="{9EED3031-1C84-419F-AF46-A9A23F1E96FD}"/>
    <dgm:cxn modelId="{94A04495-8844-4EC5-9DE1-B1AED08E9A06}" srcId="{31A9267D-97B6-4087-A933-720ACDAB1CE4}" destId="{583FFF73-C2F5-441E-AD35-8172A5392F04}" srcOrd="0" destOrd="0" parTransId="{5A44CC8B-3716-4F2E-B633-4A1280D9261C}" sibTransId="{C1B32C9C-20F9-49DC-81C8-DEC2A923D1B6}"/>
    <dgm:cxn modelId="{B40757B1-FD50-466E-B328-70887F1E1848}" type="presOf" srcId="{9EED3031-1C84-419F-AF46-A9A23F1E96FD}" destId="{10DAC319-B1E8-4498-BF9D-B033AB9AC364}" srcOrd="0" destOrd="0" presId="urn:microsoft.com/office/officeart/2016/7/layout/RepeatingBendingProcessNew"/>
    <dgm:cxn modelId="{1DA476B9-5E33-45EB-827E-77E9DCEE2786}" type="presOf" srcId="{9B4D7D73-D5BB-4BEF-A974-6DF71A6673AE}" destId="{467F94B9-379E-4382-A5DA-4533CEF677E5}" srcOrd="0" destOrd="0" presId="urn:microsoft.com/office/officeart/2016/7/layout/RepeatingBendingProcessNew"/>
    <dgm:cxn modelId="{B3513CBD-184C-4F25-9AD4-1151CF5E9B4C}" type="presOf" srcId="{AC4CBFBF-FD47-4731-9BC7-0ACE0B292066}" destId="{6FDA2178-1747-481F-AF7C-25BEF20FCF94}" srcOrd="0" destOrd="1" presId="urn:microsoft.com/office/officeart/2016/7/layout/RepeatingBendingProcessNew"/>
    <dgm:cxn modelId="{D25338C7-82A3-4889-BF7B-5D040B471C51}" type="presOf" srcId="{A5E3A23F-3A6E-424B-93A4-BCC913D6BD30}" destId="{53FFABFD-0F61-44F4-905B-60BC2AAB1B1D}" srcOrd="0" destOrd="0" presId="urn:microsoft.com/office/officeart/2016/7/layout/RepeatingBendingProcessNew"/>
    <dgm:cxn modelId="{24CF39CE-15E4-45D9-8151-919689108C72}" type="presOf" srcId="{BF85B353-A8CF-4305-9142-9804E14448A3}" destId="{A505D0CF-920B-4510-BD23-67C643812519}" srcOrd="0" destOrd="0" presId="urn:microsoft.com/office/officeart/2016/7/layout/RepeatingBendingProcessNew"/>
    <dgm:cxn modelId="{7C5781CE-1423-418A-A798-7C54069BEB36}" srcId="{582A5149-8ED1-4383-A9A7-C25EAEF882E0}" destId="{CAAEC5B7-FCA8-4636-B3A5-CB54D757AD2A}" srcOrd="0" destOrd="0" parTransId="{E17D3ABB-E309-4839-A333-19E73A9AE2CC}" sibTransId="{B174AA7A-5D6E-4A35-B77B-5D0A91705A90}"/>
    <dgm:cxn modelId="{CA8117DC-C772-4007-ADFD-ABD213E35C00}" srcId="{26806605-09F5-43F8-AE6F-382589130D98}" destId="{9362604A-6428-4269-A4ED-57324212DB27}" srcOrd="6" destOrd="0" parTransId="{8E30302F-FEC0-4DD2-BCAB-D133FD76755D}" sibTransId="{1840C764-524B-466B-9D70-4CB1060F94EB}"/>
    <dgm:cxn modelId="{8A5514E2-20A0-4731-8B24-7A104DD74068}" type="presOf" srcId="{158DE46E-530A-49C8-832D-1E027B4B879B}" destId="{011EE8CF-0283-4F87-B84B-C06C11B4CA6D}" srcOrd="0" destOrd="0" presId="urn:microsoft.com/office/officeart/2016/7/layout/RepeatingBendingProcessNew"/>
    <dgm:cxn modelId="{E30CC5F1-DE13-4272-B05C-7D69F8956F19}" srcId="{158DE46E-530A-49C8-832D-1E027B4B879B}" destId="{736CE52F-BB45-4970-A5C1-8D45F458DC1D}" srcOrd="0" destOrd="0" parTransId="{C219B4AA-2EE1-4701-A6E9-600AF1B1FC7E}" sibTransId="{BE8C2440-7EB4-4900-9B03-D59BB7A675EC}"/>
    <dgm:cxn modelId="{2E46FFF8-4CEB-45F4-831A-2106647C268E}" type="presOf" srcId="{26806605-09F5-43F8-AE6F-382589130D98}" destId="{0FE42727-568E-43D1-BF3A-336DA1FF63B7}" srcOrd="0" destOrd="0" presId="urn:microsoft.com/office/officeart/2016/7/layout/RepeatingBendingProcessNew"/>
    <dgm:cxn modelId="{561F3BFB-C882-448C-BEB8-992937EE82D0}" type="presOf" srcId="{EDCC58BD-2E19-4FA0-905C-BF26F7EBA2E3}" destId="{238630F8-E74B-4F9C-88DB-1C8F18C8CC62}" srcOrd="0" destOrd="0" presId="urn:microsoft.com/office/officeart/2016/7/layout/RepeatingBendingProcessNew"/>
    <dgm:cxn modelId="{2E990AFE-46E6-4F97-B0D7-0B0755FE1BB8}" type="presOf" srcId="{8ED6C799-32C1-4897-9980-9EE8ADBEC9A5}" destId="{6491CB80-BC04-4EE1-8D37-C8F33288C4BD}" srcOrd="1" destOrd="0" presId="urn:microsoft.com/office/officeart/2016/7/layout/RepeatingBendingProcessNew"/>
    <dgm:cxn modelId="{851824D7-1538-4E65-97CA-66300EFFCC0E}" type="presParOf" srcId="{0FE42727-568E-43D1-BF3A-336DA1FF63B7}" destId="{A2EACBB8-3A67-411E-B1F1-DAEF9E80C62C}" srcOrd="0" destOrd="0" presId="urn:microsoft.com/office/officeart/2016/7/layout/RepeatingBendingProcessNew"/>
    <dgm:cxn modelId="{6DB9A9ED-7271-40C9-A3A3-F70A53352846}" type="presParOf" srcId="{0FE42727-568E-43D1-BF3A-336DA1FF63B7}" destId="{9BB0944C-1EB2-459B-949A-42E6832EA94F}" srcOrd="1" destOrd="0" presId="urn:microsoft.com/office/officeart/2016/7/layout/RepeatingBendingProcessNew"/>
    <dgm:cxn modelId="{FA9AFA86-257E-4352-96B8-F29E0B905C24}" type="presParOf" srcId="{9BB0944C-1EB2-459B-949A-42E6832EA94F}" destId="{A1306C94-DAAB-4BEA-A18B-9E2087B589EE}" srcOrd="0" destOrd="0" presId="urn:microsoft.com/office/officeart/2016/7/layout/RepeatingBendingProcessNew"/>
    <dgm:cxn modelId="{32CC575A-81B3-4CCA-83D4-A40D815645B6}" type="presParOf" srcId="{0FE42727-568E-43D1-BF3A-336DA1FF63B7}" destId="{6FDA2178-1747-481F-AF7C-25BEF20FCF94}" srcOrd="2" destOrd="0" presId="urn:microsoft.com/office/officeart/2016/7/layout/RepeatingBendingProcessNew"/>
    <dgm:cxn modelId="{EA85148C-50B1-4B8C-A096-2B4378D47922}" type="presParOf" srcId="{0FE42727-568E-43D1-BF3A-336DA1FF63B7}" destId="{A505D0CF-920B-4510-BD23-67C643812519}" srcOrd="3" destOrd="0" presId="urn:microsoft.com/office/officeart/2016/7/layout/RepeatingBendingProcessNew"/>
    <dgm:cxn modelId="{48374B0A-62B1-45FB-9AB2-478E5CE448AC}" type="presParOf" srcId="{A505D0CF-920B-4510-BD23-67C643812519}" destId="{7F9B8FC8-F5C8-4C42-AAF9-B8DE3F6C292A}" srcOrd="0" destOrd="0" presId="urn:microsoft.com/office/officeart/2016/7/layout/RepeatingBendingProcessNew"/>
    <dgm:cxn modelId="{531521BB-88A4-4939-98FF-628DC919201E}" type="presParOf" srcId="{0FE42727-568E-43D1-BF3A-336DA1FF63B7}" destId="{011EE8CF-0283-4F87-B84B-C06C11B4CA6D}" srcOrd="4" destOrd="0" presId="urn:microsoft.com/office/officeart/2016/7/layout/RepeatingBendingProcessNew"/>
    <dgm:cxn modelId="{DAB69B3F-8F76-477D-96F4-76D06E51E27E}" type="presParOf" srcId="{0FE42727-568E-43D1-BF3A-336DA1FF63B7}" destId="{467F94B9-379E-4382-A5DA-4533CEF677E5}" srcOrd="5" destOrd="0" presId="urn:microsoft.com/office/officeart/2016/7/layout/RepeatingBendingProcessNew"/>
    <dgm:cxn modelId="{759E2B01-3234-40F0-8D9F-BEDE4256BC40}" type="presParOf" srcId="{467F94B9-379E-4382-A5DA-4533CEF677E5}" destId="{5407AD7D-8B75-4EEA-A7F6-115A93032A8A}" srcOrd="0" destOrd="0" presId="urn:microsoft.com/office/officeart/2016/7/layout/RepeatingBendingProcessNew"/>
    <dgm:cxn modelId="{02C3204A-83CD-48CD-98D6-E477B937E780}" type="presParOf" srcId="{0FE42727-568E-43D1-BF3A-336DA1FF63B7}" destId="{53FFABFD-0F61-44F4-905B-60BC2AAB1B1D}" srcOrd="6" destOrd="0" presId="urn:microsoft.com/office/officeart/2016/7/layout/RepeatingBendingProcessNew"/>
    <dgm:cxn modelId="{12D7D79E-1150-4059-A3CE-331529E8AC15}" type="presParOf" srcId="{0FE42727-568E-43D1-BF3A-336DA1FF63B7}" destId="{10DAC319-B1E8-4498-BF9D-B033AB9AC364}" srcOrd="7" destOrd="0" presId="urn:microsoft.com/office/officeart/2016/7/layout/RepeatingBendingProcessNew"/>
    <dgm:cxn modelId="{353E54C8-86E9-4965-9C43-8472CF408C0D}" type="presParOf" srcId="{10DAC319-B1E8-4498-BF9D-B033AB9AC364}" destId="{C5E8E89F-FCD8-4CFE-917B-3AE7C5C2B2D0}" srcOrd="0" destOrd="0" presId="urn:microsoft.com/office/officeart/2016/7/layout/RepeatingBendingProcessNew"/>
    <dgm:cxn modelId="{6DE8F482-8699-49C8-B411-F837F601B910}" type="presParOf" srcId="{0FE42727-568E-43D1-BF3A-336DA1FF63B7}" destId="{7AC12605-3294-436B-B9EA-48B3C7DD4F0E}" srcOrd="8" destOrd="0" presId="urn:microsoft.com/office/officeart/2016/7/layout/RepeatingBendingProcessNew"/>
    <dgm:cxn modelId="{DB24F253-696A-41B9-B4FF-4B68E6798ED5}" type="presParOf" srcId="{0FE42727-568E-43D1-BF3A-336DA1FF63B7}" destId="{238630F8-E74B-4F9C-88DB-1C8F18C8CC62}" srcOrd="9" destOrd="0" presId="urn:microsoft.com/office/officeart/2016/7/layout/RepeatingBendingProcessNew"/>
    <dgm:cxn modelId="{D8C801A2-1948-4507-8C2F-7E1283C029AA}" type="presParOf" srcId="{238630F8-E74B-4F9C-88DB-1C8F18C8CC62}" destId="{DC23ACFF-8770-4549-B308-8625BCC8D09E}" srcOrd="0" destOrd="0" presId="urn:microsoft.com/office/officeart/2016/7/layout/RepeatingBendingProcessNew"/>
    <dgm:cxn modelId="{49835B25-454E-4528-8429-FEFCF5BBC4F5}" type="presParOf" srcId="{0FE42727-568E-43D1-BF3A-336DA1FF63B7}" destId="{0C44F5FC-B987-46DB-867E-05CF30B8FFBC}" srcOrd="10" destOrd="0" presId="urn:microsoft.com/office/officeart/2016/7/layout/RepeatingBendingProcessNew"/>
    <dgm:cxn modelId="{4875C4EB-2F94-40A1-A3AA-AC6B6D0DEA3B}" type="presParOf" srcId="{0FE42727-568E-43D1-BF3A-336DA1FF63B7}" destId="{B3AFE384-85DE-4917-8BEE-4A5D8F4B7584}" srcOrd="11" destOrd="0" presId="urn:microsoft.com/office/officeart/2016/7/layout/RepeatingBendingProcessNew"/>
    <dgm:cxn modelId="{5E84A11F-B823-49C9-AEEA-8C8FBA9DF956}" type="presParOf" srcId="{B3AFE384-85DE-4917-8BEE-4A5D8F4B7584}" destId="{6491CB80-BC04-4EE1-8D37-C8F33288C4BD}" srcOrd="0" destOrd="0" presId="urn:microsoft.com/office/officeart/2016/7/layout/RepeatingBendingProcessNew"/>
    <dgm:cxn modelId="{FCDBDE2F-4D07-4C0A-AD1F-168CF031CBD7}" type="presParOf" srcId="{0FE42727-568E-43D1-BF3A-336DA1FF63B7}" destId="{D49FFA76-BCA3-42C2-AC3A-14A1ECA98771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D9A0E3-DA09-4CEF-B786-ABD5FEF3473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8D628D0-E330-4578-BCD9-3FFD9F9DC50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Multiple Roles and Responsibilities</a:t>
          </a:r>
        </a:p>
      </dgm:t>
    </dgm:pt>
    <dgm:pt modelId="{00DB9B9A-74AE-4C10-BD82-700491173A25}" type="parTrans" cxnId="{7B6996B3-D45D-425C-87D8-9B24441FE553}">
      <dgm:prSet/>
      <dgm:spPr/>
      <dgm:t>
        <a:bodyPr/>
        <a:lstStyle/>
        <a:p>
          <a:endParaRPr lang="en-US"/>
        </a:p>
      </dgm:t>
    </dgm:pt>
    <dgm:pt modelId="{42DEFAA1-3296-48F7-B3C4-3412DDD50F8D}" type="sibTrans" cxnId="{7B6996B3-D45D-425C-87D8-9B24441FE553}">
      <dgm:prSet/>
      <dgm:spPr/>
      <dgm:t>
        <a:bodyPr/>
        <a:lstStyle/>
        <a:p>
          <a:endParaRPr lang="en-US"/>
        </a:p>
      </dgm:t>
    </dgm:pt>
    <dgm:pt modelId="{922E469C-F0E5-4627-9B00-9F4F194DAB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 as team leader, project manager, developer, and technical specialist</a:t>
          </a:r>
        </a:p>
      </dgm:t>
    </dgm:pt>
    <dgm:pt modelId="{D8575C83-DCC6-416E-AC4C-B58999CA3AF9}" type="parTrans" cxnId="{EFE968CE-BCAB-4C9F-83F9-0BFA6B034BC7}">
      <dgm:prSet/>
      <dgm:spPr/>
      <dgm:t>
        <a:bodyPr/>
        <a:lstStyle/>
        <a:p>
          <a:endParaRPr lang="en-US"/>
        </a:p>
      </dgm:t>
    </dgm:pt>
    <dgm:pt modelId="{C973FCD3-C3E4-4882-8CBF-4CB864B1FEE4}" type="sibTrans" cxnId="{EFE968CE-BCAB-4C9F-83F9-0BFA6B034BC7}">
      <dgm:prSet/>
      <dgm:spPr/>
      <dgm:t>
        <a:bodyPr/>
        <a:lstStyle/>
        <a:p>
          <a:endParaRPr lang="en-US"/>
        </a:p>
      </dgm:t>
    </dgm:pt>
    <dgm:pt modelId="{F863738D-E5FA-47BA-99FE-E84DB43110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Deep involvement in all role specialties</a:t>
          </a:r>
        </a:p>
      </dgm:t>
    </dgm:pt>
    <dgm:pt modelId="{6A25BEFD-EE05-4E4D-A9DE-3C5CB666BE7D}" type="parTrans" cxnId="{1BA57E9B-D350-446C-AC8B-48EEAF86FCFE}">
      <dgm:prSet/>
      <dgm:spPr/>
      <dgm:t>
        <a:bodyPr/>
        <a:lstStyle/>
        <a:p>
          <a:endParaRPr lang="en-US"/>
        </a:p>
      </dgm:t>
    </dgm:pt>
    <dgm:pt modelId="{D9A24ED6-E5C9-4064-9BC7-2CBD130E6CDA}" type="sibTrans" cxnId="{1BA57E9B-D350-446C-AC8B-48EEAF86FCFE}">
      <dgm:prSet/>
      <dgm:spPr/>
      <dgm:t>
        <a:bodyPr/>
        <a:lstStyle/>
        <a:p>
          <a:endParaRPr lang="en-US"/>
        </a:p>
      </dgm:t>
    </dgm:pt>
    <dgm:pt modelId="{AA2657FE-8F95-4883-8C5B-9FE425EFB09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Comprehensive Project Management</a:t>
          </a:r>
        </a:p>
      </dgm:t>
    </dgm:pt>
    <dgm:pt modelId="{47CE8D86-DCF0-4334-9D18-145470C30E5E}" type="parTrans" cxnId="{9BD40224-B9DC-4F61-B5D9-053972068FEB}">
      <dgm:prSet/>
      <dgm:spPr/>
      <dgm:t>
        <a:bodyPr/>
        <a:lstStyle/>
        <a:p>
          <a:endParaRPr lang="en-US"/>
        </a:p>
      </dgm:t>
    </dgm:pt>
    <dgm:pt modelId="{12818805-241A-4CA0-B624-821472BC5DBA}" type="sibTrans" cxnId="{9BD40224-B9DC-4F61-B5D9-053972068FEB}">
      <dgm:prSet/>
      <dgm:spPr/>
      <dgm:t>
        <a:bodyPr/>
        <a:lstStyle/>
        <a:p>
          <a:endParaRPr lang="en-US"/>
        </a:p>
      </dgm:t>
    </dgm:pt>
    <dgm:pt modelId="{E7197424-51E4-4786-944F-832FEF644A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Planning and research</a:t>
          </a:r>
        </a:p>
      </dgm:t>
    </dgm:pt>
    <dgm:pt modelId="{B20884D0-5AB0-49CE-97FF-6A4A2B72E9D6}" type="parTrans" cxnId="{EDE4CF99-EB03-4EC5-B7DB-2B9896225549}">
      <dgm:prSet/>
      <dgm:spPr/>
      <dgm:t>
        <a:bodyPr/>
        <a:lstStyle/>
        <a:p>
          <a:endParaRPr lang="en-US"/>
        </a:p>
      </dgm:t>
    </dgm:pt>
    <dgm:pt modelId="{E7879C06-D5E3-40BE-8771-E73C39961E67}" type="sibTrans" cxnId="{EDE4CF99-EB03-4EC5-B7DB-2B9896225549}">
      <dgm:prSet/>
      <dgm:spPr/>
      <dgm:t>
        <a:bodyPr/>
        <a:lstStyle/>
        <a:p>
          <a:endParaRPr lang="en-US"/>
        </a:p>
      </dgm:t>
    </dgm:pt>
    <dgm:pt modelId="{83F23853-3716-4FFC-95C1-6D43583D99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Hands-on technical implementation and troubleshooting</a:t>
          </a:r>
        </a:p>
      </dgm:t>
    </dgm:pt>
    <dgm:pt modelId="{161312F4-B276-47EA-836D-91C77DAF820E}" type="parTrans" cxnId="{5F6B7734-3A2E-4679-9564-3B66F896B81B}">
      <dgm:prSet/>
      <dgm:spPr/>
      <dgm:t>
        <a:bodyPr/>
        <a:lstStyle/>
        <a:p>
          <a:endParaRPr lang="en-US"/>
        </a:p>
      </dgm:t>
    </dgm:pt>
    <dgm:pt modelId="{1AE65AA1-29E4-413F-AC47-C1C81CC94B59}" type="sibTrans" cxnId="{5F6B7734-3A2E-4679-9564-3B66F896B81B}">
      <dgm:prSet/>
      <dgm:spPr/>
      <dgm:t>
        <a:bodyPr/>
        <a:lstStyle/>
        <a:p>
          <a:endParaRPr lang="en-US"/>
        </a:p>
      </dgm:t>
    </dgm:pt>
    <dgm:pt modelId="{EAFAB3D7-F640-477F-9C6C-2EAC86417E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Self-Reliance and Decision Making</a:t>
          </a:r>
        </a:p>
      </dgm:t>
    </dgm:pt>
    <dgm:pt modelId="{408B296E-91EB-4693-8E10-DB10F2E6AA46}" type="parTrans" cxnId="{2B6C505C-F14B-4EB7-8FC6-7CB84BEC3945}">
      <dgm:prSet/>
      <dgm:spPr/>
      <dgm:t>
        <a:bodyPr/>
        <a:lstStyle/>
        <a:p>
          <a:endParaRPr lang="en-US"/>
        </a:p>
      </dgm:t>
    </dgm:pt>
    <dgm:pt modelId="{17159FBE-1306-4B0C-BF5E-3B09D09FFA8C}" type="sibTrans" cxnId="{2B6C505C-F14B-4EB7-8FC6-7CB84BEC3945}">
      <dgm:prSet/>
      <dgm:spPr/>
      <dgm:t>
        <a:bodyPr/>
        <a:lstStyle/>
        <a:p>
          <a:endParaRPr lang="en-US"/>
        </a:p>
      </dgm:t>
    </dgm:pt>
    <dgm:pt modelId="{17A4BB20-5CFF-4296-871E-4E610DFE48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Reading documentation and researching best practices</a:t>
          </a:r>
        </a:p>
      </dgm:t>
    </dgm:pt>
    <dgm:pt modelId="{29F15E38-8547-4884-B29F-586DBE662165}" type="parTrans" cxnId="{2DA04C90-4D13-4489-88EA-637F516CA05A}">
      <dgm:prSet/>
      <dgm:spPr/>
      <dgm:t>
        <a:bodyPr/>
        <a:lstStyle/>
        <a:p>
          <a:endParaRPr lang="en-US"/>
        </a:p>
      </dgm:t>
    </dgm:pt>
    <dgm:pt modelId="{A31F240F-9EA7-43D8-8250-894D06887D5B}" type="sibTrans" cxnId="{2DA04C90-4D13-4489-88EA-637F516CA05A}">
      <dgm:prSet/>
      <dgm:spPr/>
      <dgm:t>
        <a:bodyPr/>
        <a:lstStyle/>
        <a:p>
          <a:endParaRPr lang="en-US"/>
        </a:p>
      </dgm:t>
    </dgm:pt>
    <dgm:pt modelId="{5CCCCA02-EF86-40F1-B63D-29CD67F9F7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Resolving technical challenges independently</a:t>
          </a:r>
        </a:p>
      </dgm:t>
    </dgm:pt>
    <dgm:pt modelId="{5238F8A6-5907-4A79-ADD6-B396AD094AB7}" type="parTrans" cxnId="{A0234DBC-F837-4ADA-96D0-B3FB46C41309}">
      <dgm:prSet/>
      <dgm:spPr/>
      <dgm:t>
        <a:bodyPr/>
        <a:lstStyle/>
        <a:p>
          <a:endParaRPr lang="en-US"/>
        </a:p>
      </dgm:t>
    </dgm:pt>
    <dgm:pt modelId="{2D017B3B-DA62-43F7-8EEC-74BA4992531A}" type="sibTrans" cxnId="{A0234DBC-F837-4ADA-96D0-B3FB46C41309}">
      <dgm:prSet/>
      <dgm:spPr/>
      <dgm:t>
        <a:bodyPr/>
        <a:lstStyle/>
        <a:p>
          <a:endParaRPr lang="en-US"/>
        </a:p>
      </dgm:t>
    </dgm:pt>
    <dgm:pt modelId="{7E81896F-D374-406F-9414-90F06FF513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Ensuring Project Alignment</a:t>
          </a:r>
        </a:p>
      </dgm:t>
    </dgm:pt>
    <dgm:pt modelId="{2051C5A6-60C6-4159-9002-603CBF686698}" type="parTrans" cxnId="{600D8E63-3CFC-4723-9D74-B283B5294773}">
      <dgm:prSet/>
      <dgm:spPr/>
      <dgm:t>
        <a:bodyPr/>
        <a:lstStyle/>
        <a:p>
          <a:endParaRPr lang="en-US"/>
        </a:p>
      </dgm:t>
    </dgm:pt>
    <dgm:pt modelId="{D477D281-C6CC-4826-AC45-1F8A3F9AED4D}" type="sibTrans" cxnId="{600D8E63-3CFC-4723-9D74-B283B5294773}">
      <dgm:prSet/>
      <dgm:spPr/>
      <dgm:t>
        <a:bodyPr/>
        <a:lstStyle/>
        <a:p>
          <a:endParaRPr lang="en-US"/>
        </a:p>
      </dgm:t>
    </dgm:pt>
    <dgm:pt modelId="{40C37D5F-99FD-4301-909E-8B5D014890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Managing overall progress</a:t>
          </a:r>
        </a:p>
      </dgm:t>
    </dgm:pt>
    <dgm:pt modelId="{609C63EF-4D2D-4353-ADC6-2A56CD025D34}" type="parTrans" cxnId="{75257BDB-142D-4DB6-ABEE-1B81769262DD}">
      <dgm:prSet/>
      <dgm:spPr/>
      <dgm:t>
        <a:bodyPr/>
        <a:lstStyle/>
        <a:p>
          <a:endParaRPr lang="en-US"/>
        </a:p>
      </dgm:t>
    </dgm:pt>
    <dgm:pt modelId="{2E30AF2E-E480-4BA1-A5A8-1F46956766A5}" type="sibTrans" cxnId="{75257BDB-142D-4DB6-ABEE-1B81769262DD}">
      <dgm:prSet/>
      <dgm:spPr/>
      <dgm:t>
        <a:bodyPr/>
        <a:lstStyle/>
        <a:p>
          <a:endParaRPr lang="en-US"/>
        </a:p>
      </dgm:t>
    </dgm:pt>
    <dgm:pt modelId="{871FF439-D286-4085-8616-D918DFA0D5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Aligning project with initial goals and objectives</a:t>
          </a:r>
        </a:p>
      </dgm:t>
    </dgm:pt>
    <dgm:pt modelId="{19783FAC-AE9B-4CC8-BA7B-4CD9BED7A333}" type="parTrans" cxnId="{66C89D09-E13A-4588-A215-E5ADEE6F84DF}">
      <dgm:prSet/>
      <dgm:spPr/>
      <dgm:t>
        <a:bodyPr/>
        <a:lstStyle/>
        <a:p>
          <a:endParaRPr lang="en-US"/>
        </a:p>
      </dgm:t>
    </dgm:pt>
    <dgm:pt modelId="{102FC722-BA35-4408-80B8-6966D14333FC}" type="sibTrans" cxnId="{66C89D09-E13A-4588-A215-E5ADEE6F84DF}">
      <dgm:prSet/>
      <dgm:spPr/>
      <dgm:t>
        <a:bodyPr/>
        <a:lstStyle/>
        <a:p>
          <a:endParaRPr lang="en-US"/>
        </a:p>
      </dgm:t>
    </dgm:pt>
    <dgm:pt modelId="{632F0A83-7A35-49EA-B6C3-A6C8207006F3}" type="pres">
      <dgm:prSet presAssocID="{ADD9A0E3-DA09-4CEF-B786-ABD5FEF34739}" presName="root" presStyleCnt="0">
        <dgm:presLayoutVars>
          <dgm:dir/>
          <dgm:resizeHandles val="exact"/>
        </dgm:presLayoutVars>
      </dgm:prSet>
      <dgm:spPr/>
    </dgm:pt>
    <dgm:pt modelId="{FAFDD53B-5728-4BD4-962E-BC1BF3F936B2}" type="pres">
      <dgm:prSet presAssocID="{98D628D0-E330-4578-BCD9-3FFD9F9DC506}" presName="compNode" presStyleCnt="0"/>
      <dgm:spPr/>
    </dgm:pt>
    <dgm:pt modelId="{01E6D4DF-F94B-41EE-8D7E-F859B6C501FC}" type="pres">
      <dgm:prSet presAssocID="{98D628D0-E330-4578-BCD9-3FFD9F9DC5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10B327F-10FA-4D8C-9549-968CF843B266}" type="pres">
      <dgm:prSet presAssocID="{98D628D0-E330-4578-BCD9-3FFD9F9DC506}" presName="iconSpace" presStyleCnt="0"/>
      <dgm:spPr/>
    </dgm:pt>
    <dgm:pt modelId="{AD51FC53-4317-40A5-8A15-4D7E5B80D22B}" type="pres">
      <dgm:prSet presAssocID="{98D628D0-E330-4578-BCD9-3FFD9F9DC506}" presName="parTx" presStyleLbl="revTx" presStyleIdx="0" presStyleCnt="8">
        <dgm:presLayoutVars>
          <dgm:chMax val="0"/>
          <dgm:chPref val="0"/>
        </dgm:presLayoutVars>
      </dgm:prSet>
      <dgm:spPr/>
    </dgm:pt>
    <dgm:pt modelId="{FFE3E300-5743-40D1-B0A2-6906EBB9F52B}" type="pres">
      <dgm:prSet presAssocID="{98D628D0-E330-4578-BCD9-3FFD9F9DC506}" presName="txSpace" presStyleCnt="0"/>
      <dgm:spPr/>
    </dgm:pt>
    <dgm:pt modelId="{45212661-36C3-4E54-A16C-6B60E46DD3F8}" type="pres">
      <dgm:prSet presAssocID="{98D628D0-E330-4578-BCD9-3FFD9F9DC506}" presName="desTx" presStyleLbl="revTx" presStyleIdx="1" presStyleCnt="8">
        <dgm:presLayoutVars/>
      </dgm:prSet>
      <dgm:spPr/>
    </dgm:pt>
    <dgm:pt modelId="{1832BAB5-1CD5-4838-9387-B3594B9CFFF8}" type="pres">
      <dgm:prSet presAssocID="{42DEFAA1-3296-48F7-B3C4-3412DDD50F8D}" presName="sibTrans" presStyleCnt="0"/>
      <dgm:spPr/>
    </dgm:pt>
    <dgm:pt modelId="{9E86F5AC-BC55-45AB-84A8-45ACE1995168}" type="pres">
      <dgm:prSet presAssocID="{AA2657FE-8F95-4883-8C5B-9FE425EFB099}" presName="compNode" presStyleCnt="0"/>
      <dgm:spPr/>
    </dgm:pt>
    <dgm:pt modelId="{94983764-63E0-4130-94A5-F33F676F62CA}" type="pres">
      <dgm:prSet presAssocID="{AA2657FE-8F95-4883-8C5B-9FE425EFB0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E0887B2-F2A3-44E3-BBBC-9C81985820E5}" type="pres">
      <dgm:prSet presAssocID="{AA2657FE-8F95-4883-8C5B-9FE425EFB099}" presName="iconSpace" presStyleCnt="0"/>
      <dgm:spPr/>
    </dgm:pt>
    <dgm:pt modelId="{66DD9037-C0CC-4869-9F87-9D4BFE283179}" type="pres">
      <dgm:prSet presAssocID="{AA2657FE-8F95-4883-8C5B-9FE425EFB099}" presName="parTx" presStyleLbl="revTx" presStyleIdx="2" presStyleCnt="8">
        <dgm:presLayoutVars>
          <dgm:chMax val="0"/>
          <dgm:chPref val="0"/>
        </dgm:presLayoutVars>
      </dgm:prSet>
      <dgm:spPr/>
    </dgm:pt>
    <dgm:pt modelId="{0E212574-9FE8-468A-88E3-C5A0B34FF4A3}" type="pres">
      <dgm:prSet presAssocID="{AA2657FE-8F95-4883-8C5B-9FE425EFB099}" presName="txSpace" presStyleCnt="0"/>
      <dgm:spPr/>
    </dgm:pt>
    <dgm:pt modelId="{625E26A5-CBE2-43B2-9B9D-7DFF022F4449}" type="pres">
      <dgm:prSet presAssocID="{AA2657FE-8F95-4883-8C5B-9FE425EFB099}" presName="desTx" presStyleLbl="revTx" presStyleIdx="3" presStyleCnt="8">
        <dgm:presLayoutVars/>
      </dgm:prSet>
      <dgm:spPr/>
    </dgm:pt>
    <dgm:pt modelId="{A7FDE6AD-867B-42B5-9D93-7F7FBFC76877}" type="pres">
      <dgm:prSet presAssocID="{12818805-241A-4CA0-B624-821472BC5DBA}" presName="sibTrans" presStyleCnt="0"/>
      <dgm:spPr/>
    </dgm:pt>
    <dgm:pt modelId="{4125A6E1-5157-4B85-A44D-48A23CFC6A7B}" type="pres">
      <dgm:prSet presAssocID="{EAFAB3D7-F640-477F-9C6C-2EAC86417E16}" presName="compNode" presStyleCnt="0"/>
      <dgm:spPr/>
    </dgm:pt>
    <dgm:pt modelId="{E89ED223-A0EA-4547-94CD-C39B5C348AE3}" type="pres">
      <dgm:prSet presAssocID="{EAFAB3D7-F640-477F-9C6C-2EAC86417E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43CBA19-9052-47FF-A8F3-9CF0C6F24FC3}" type="pres">
      <dgm:prSet presAssocID="{EAFAB3D7-F640-477F-9C6C-2EAC86417E16}" presName="iconSpace" presStyleCnt="0"/>
      <dgm:spPr/>
    </dgm:pt>
    <dgm:pt modelId="{15C229CB-32F9-41AE-A4E3-E56057FC9D73}" type="pres">
      <dgm:prSet presAssocID="{EAFAB3D7-F640-477F-9C6C-2EAC86417E16}" presName="parTx" presStyleLbl="revTx" presStyleIdx="4" presStyleCnt="8">
        <dgm:presLayoutVars>
          <dgm:chMax val="0"/>
          <dgm:chPref val="0"/>
        </dgm:presLayoutVars>
      </dgm:prSet>
      <dgm:spPr/>
    </dgm:pt>
    <dgm:pt modelId="{96F70869-A10B-4A97-AD5F-871C91C71F99}" type="pres">
      <dgm:prSet presAssocID="{EAFAB3D7-F640-477F-9C6C-2EAC86417E16}" presName="txSpace" presStyleCnt="0"/>
      <dgm:spPr/>
    </dgm:pt>
    <dgm:pt modelId="{2E771E26-A138-449D-A0C9-5C839B351035}" type="pres">
      <dgm:prSet presAssocID="{EAFAB3D7-F640-477F-9C6C-2EAC86417E16}" presName="desTx" presStyleLbl="revTx" presStyleIdx="5" presStyleCnt="8">
        <dgm:presLayoutVars/>
      </dgm:prSet>
      <dgm:spPr/>
    </dgm:pt>
    <dgm:pt modelId="{DECE6DB3-72F7-4F31-B84B-574736681B72}" type="pres">
      <dgm:prSet presAssocID="{17159FBE-1306-4B0C-BF5E-3B09D09FFA8C}" presName="sibTrans" presStyleCnt="0"/>
      <dgm:spPr/>
    </dgm:pt>
    <dgm:pt modelId="{17F42C5C-D47A-455F-9CC6-6FCF5EBFA660}" type="pres">
      <dgm:prSet presAssocID="{7E81896F-D374-406F-9414-90F06FF51344}" presName="compNode" presStyleCnt="0"/>
      <dgm:spPr/>
    </dgm:pt>
    <dgm:pt modelId="{631C4A1C-C93C-44B7-A1C8-9E5450029926}" type="pres">
      <dgm:prSet presAssocID="{7E81896F-D374-406F-9414-90F06FF513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4773B98-59E6-4B1D-A73F-63E3380C8100}" type="pres">
      <dgm:prSet presAssocID="{7E81896F-D374-406F-9414-90F06FF51344}" presName="iconSpace" presStyleCnt="0"/>
      <dgm:spPr/>
    </dgm:pt>
    <dgm:pt modelId="{7C7550E7-7969-4286-AD17-1A49B41EC10E}" type="pres">
      <dgm:prSet presAssocID="{7E81896F-D374-406F-9414-90F06FF51344}" presName="parTx" presStyleLbl="revTx" presStyleIdx="6" presStyleCnt="8">
        <dgm:presLayoutVars>
          <dgm:chMax val="0"/>
          <dgm:chPref val="0"/>
        </dgm:presLayoutVars>
      </dgm:prSet>
      <dgm:spPr/>
    </dgm:pt>
    <dgm:pt modelId="{25563FA7-4A36-4B2D-938D-F2871A07DD86}" type="pres">
      <dgm:prSet presAssocID="{7E81896F-D374-406F-9414-90F06FF51344}" presName="txSpace" presStyleCnt="0"/>
      <dgm:spPr/>
    </dgm:pt>
    <dgm:pt modelId="{321BB47E-49F5-4A3B-A46E-3D8AC729B274}" type="pres">
      <dgm:prSet presAssocID="{7E81896F-D374-406F-9414-90F06FF51344}" presName="desTx" presStyleLbl="revTx" presStyleIdx="7" presStyleCnt="8">
        <dgm:presLayoutVars/>
      </dgm:prSet>
      <dgm:spPr/>
    </dgm:pt>
  </dgm:ptLst>
  <dgm:cxnLst>
    <dgm:cxn modelId="{2D4A4B06-6132-4F0A-8682-59E96700E722}" type="presOf" srcId="{922E469C-F0E5-4627-9B00-9F4F194DABA0}" destId="{45212661-36C3-4E54-A16C-6B60E46DD3F8}" srcOrd="0" destOrd="0" presId="urn:microsoft.com/office/officeart/2018/5/layout/CenteredIconLabelDescriptionList"/>
    <dgm:cxn modelId="{66C89D09-E13A-4588-A215-E5ADEE6F84DF}" srcId="{7E81896F-D374-406F-9414-90F06FF51344}" destId="{871FF439-D286-4085-8616-D918DFA0D5B4}" srcOrd="1" destOrd="0" parTransId="{19783FAC-AE9B-4CC8-BA7B-4CD9BED7A333}" sibTransId="{102FC722-BA35-4408-80B8-6966D14333FC}"/>
    <dgm:cxn modelId="{C1CD7C0C-B2C9-439B-8C88-CC9177C4843D}" type="presOf" srcId="{40C37D5F-99FD-4301-909E-8B5D014890E5}" destId="{321BB47E-49F5-4A3B-A46E-3D8AC729B274}" srcOrd="0" destOrd="0" presId="urn:microsoft.com/office/officeart/2018/5/layout/CenteredIconLabelDescriptionList"/>
    <dgm:cxn modelId="{EBF9FC14-B802-498F-B471-D33D6392B3B0}" type="presOf" srcId="{7E81896F-D374-406F-9414-90F06FF51344}" destId="{7C7550E7-7969-4286-AD17-1A49B41EC10E}" srcOrd="0" destOrd="0" presId="urn:microsoft.com/office/officeart/2018/5/layout/CenteredIconLabelDescriptionList"/>
    <dgm:cxn modelId="{9BD40224-B9DC-4F61-B5D9-053972068FEB}" srcId="{ADD9A0E3-DA09-4CEF-B786-ABD5FEF34739}" destId="{AA2657FE-8F95-4883-8C5B-9FE425EFB099}" srcOrd="1" destOrd="0" parTransId="{47CE8D86-DCF0-4334-9D18-145470C30E5E}" sibTransId="{12818805-241A-4CA0-B624-821472BC5DBA}"/>
    <dgm:cxn modelId="{C182742D-7040-4C65-BD54-6773E25DAE40}" type="presOf" srcId="{98D628D0-E330-4578-BCD9-3FFD9F9DC506}" destId="{AD51FC53-4317-40A5-8A15-4D7E5B80D22B}" srcOrd="0" destOrd="0" presId="urn:microsoft.com/office/officeart/2018/5/layout/CenteredIconLabelDescriptionList"/>
    <dgm:cxn modelId="{D336AA2D-FAD6-4EB0-A7B6-619DDE12497C}" type="presOf" srcId="{AA2657FE-8F95-4883-8C5B-9FE425EFB099}" destId="{66DD9037-C0CC-4869-9F87-9D4BFE283179}" srcOrd="0" destOrd="0" presId="urn:microsoft.com/office/officeart/2018/5/layout/CenteredIconLabelDescriptionList"/>
    <dgm:cxn modelId="{D2887330-88B7-4332-A136-C5C8A80D9FFD}" type="presOf" srcId="{871FF439-D286-4085-8616-D918DFA0D5B4}" destId="{321BB47E-49F5-4A3B-A46E-3D8AC729B274}" srcOrd="0" destOrd="1" presId="urn:microsoft.com/office/officeart/2018/5/layout/CenteredIconLabelDescriptionList"/>
    <dgm:cxn modelId="{C2A39E33-297E-419F-8E4F-DED7DF05EBB2}" type="presOf" srcId="{83F23853-3716-4FFC-95C1-6D43583D996A}" destId="{625E26A5-CBE2-43B2-9B9D-7DFF022F4449}" srcOrd="0" destOrd="1" presId="urn:microsoft.com/office/officeart/2018/5/layout/CenteredIconLabelDescriptionList"/>
    <dgm:cxn modelId="{5F6B7734-3A2E-4679-9564-3B66F896B81B}" srcId="{AA2657FE-8F95-4883-8C5B-9FE425EFB099}" destId="{83F23853-3716-4FFC-95C1-6D43583D996A}" srcOrd="1" destOrd="0" parTransId="{161312F4-B276-47EA-836D-91C77DAF820E}" sibTransId="{1AE65AA1-29E4-413F-AC47-C1C81CC94B59}"/>
    <dgm:cxn modelId="{2B6C505C-F14B-4EB7-8FC6-7CB84BEC3945}" srcId="{ADD9A0E3-DA09-4CEF-B786-ABD5FEF34739}" destId="{EAFAB3D7-F640-477F-9C6C-2EAC86417E16}" srcOrd="2" destOrd="0" parTransId="{408B296E-91EB-4693-8E10-DB10F2E6AA46}" sibTransId="{17159FBE-1306-4B0C-BF5E-3B09D09FFA8C}"/>
    <dgm:cxn modelId="{600D8E63-3CFC-4723-9D74-B283B5294773}" srcId="{ADD9A0E3-DA09-4CEF-B786-ABD5FEF34739}" destId="{7E81896F-D374-406F-9414-90F06FF51344}" srcOrd="3" destOrd="0" parTransId="{2051C5A6-60C6-4159-9002-603CBF686698}" sibTransId="{D477D281-C6CC-4826-AC45-1F8A3F9AED4D}"/>
    <dgm:cxn modelId="{C5F58169-A973-41ED-8084-5B2A85117CE0}" type="presOf" srcId="{EAFAB3D7-F640-477F-9C6C-2EAC86417E16}" destId="{15C229CB-32F9-41AE-A4E3-E56057FC9D73}" srcOrd="0" destOrd="0" presId="urn:microsoft.com/office/officeart/2018/5/layout/CenteredIconLabelDescriptionList"/>
    <dgm:cxn modelId="{CA9CD174-C303-4E2E-957D-2BF596CC8A75}" type="presOf" srcId="{E7197424-51E4-4786-944F-832FEF644AAB}" destId="{625E26A5-CBE2-43B2-9B9D-7DFF022F4449}" srcOrd="0" destOrd="0" presId="urn:microsoft.com/office/officeart/2018/5/layout/CenteredIconLabelDescriptionList"/>
    <dgm:cxn modelId="{8C7C0E75-19B6-4603-A030-217831B7DEB6}" type="presOf" srcId="{F863738D-E5FA-47BA-99FE-E84DB43110F5}" destId="{45212661-36C3-4E54-A16C-6B60E46DD3F8}" srcOrd="0" destOrd="1" presId="urn:microsoft.com/office/officeart/2018/5/layout/CenteredIconLabelDescriptionList"/>
    <dgm:cxn modelId="{50424E82-D1A4-4754-BBFF-12669D06F1EB}" type="presOf" srcId="{5CCCCA02-EF86-40F1-B63D-29CD67F9F7F3}" destId="{2E771E26-A138-449D-A0C9-5C839B351035}" srcOrd="0" destOrd="1" presId="urn:microsoft.com/office/officeart/2018/5/layout/CenteredIconLabelDescriptionList"/>
    <dgm:cxn modelId="{2DA04C90-4D13-4489-88EA-637F516CA05A}" srcId="{EAFAB3D7-F640-477F-9C6C-2EAC86417E16}" destId="{17A4BB20-5CFF-4296-871E-4E610DFE48BE}" srcOrd="0" destOrd="0" parTransId="{29F15E38-8547-4884-B29F-586DBE662165}" sibTransId="{A31F240F-9EA7-43D8-8250-894D06887D5B}"/>
    <dgm:cxn modelId="{EDE4CF99-EB03-4EC5-B7DB-2B9896225549}" srcId="{AA2657FE-8F95-4883-8C5B-9FE425EFB099}" destId="{E7197424-51E4-4786-944F-832FEF644AAB}" srcOrd="0" destOrd="0" parTransId="{B20884D0-5AB0-49CE-97FF-6A4A2B72E9D6}" sibTransId="{E7879C06-D5E3-40BE-8771-E73C39961E67}"/>
    <dgm:cxn modelId="{1BA57E9B-D350-446C-AC8B-48EEAF86FCFE}" srcId="{98D628D0-E330-4578-BCD9-3FFD9F9DC506}" destId="{F863738D-E5FA-47BA-99FE-E84DB43110F5}" srcOrd="1" destOrd="0" parTransId="{6A25BEFD-EE05-4E4D-A9DE-3C5CB666BE7D}" sibTransId="{D9A24ED6-E5C9-4064-9BC7-2CBD130E6CDA}"/>
    <dgm:cxn modelId="{7B6996B3-D45D-425C-87D8-9B24441FE553}" srcId="{ADD9A0E3-DA09-4CEF-B786-ABD5FEF34739}" destId="{98D628D0-E330-4578-BCD9-3FFD9F9DC506}" srcOrd="0" destOrd="0" parTransId="{00DB9B9A-74AE-4C10-BD82-700491173A25}" sibTransId="{42DEFAA1-3296-48F7-B3C4-3412DDD50F8D}"/>
    <dgm:cxn modelId="{A0234DBC-F837-4ADA-96D0-B3FB46C41309}" srcId="{EAFAB3D7-F640-477F-9C6C-2EAC86417E16}" destId="{5CCCCA02-EF86-40F1-B63D-29CD67F9F7F3}" srcOrd="1" destOrd="0" parTransId="{5238F8A6-5907-4A79-ADD6-B396AD094AB7}" sibTransId="{2D017B3B-DA62-43F7-8EEC-74BA4992531A}"/>
    <dgm:cxn modelId="{EFE968CE-BCAB-4C9F-83F9-0BFA6B034BC7}" srcId="{98D628D0-E330-4578-BCD9-3FFD9F9DC506}" destId="{922E469C-F0E5-4627-9B00-9F4F194DABA0}" srcOrd="0" destOrd="0" parTransId="{D8575C83-DCC6-416E-AC4C-B58999CA3AF9}" sibTransId="{C973FCD3-C3E4-4882-8CBF-4CB864B1FEE4}"/>
    <dgm:cxn modelId="{8ACF24CF-A5CD-4CE1-BEEC-BC4F7234F555}" type="presOf" srcId="{ADD9A0E3-DA09-4CEF-B786-ABD5FEF34739}" destId="{632F0A83-7A35-49EA-B6C3-A6C8207006F3}" srcOrd="0" destOrd="0" presId="urn:microsoft.com/office/officeart/2018/5/layout/CenteredIconLabelDescriptionList"/>
    <dgm:cxn modelId="{75257BDB-142D-4DB6-ABEE-1B81769262DD}" srcId="{7E81896F-D374-406F-9414-90F06FF51344}" destId="{40C37D5F-99FD-4301-909E-8B5D014890E5}" srcOrd="0" destOrd="0" parTransId="{609C63EF-4D2D-4353-ADC6-2A56CD025D34}" sibTransId="{2E30AF2E-E480-4BA1-A5A8-1F46956766A5}"/>
    <dgm:cxn modelId="{E69F51DE-04F7-4319-BA8E-C7C95CE5A969}" type="presOf" srcId="{17A4BB20-5CFF-4296-871E-4E610DFE48BE}" destId="{2E771E26-A138-449D-A0C9-5C839B351035}" srcOrd="0" destOrd="0" presId="urn:microsoft.com/office/officeart/2018/5/layout/CenteredIconLabelDescriptionList"/>
    <dgm:cxn modelId="{B8F63C14-CB65-46E6-AAC8-78F256134AE9}" type="presParOf" srcId="{632F0A83-7A35-49EA-B6C3-A6C8207006F3}" destId="{FAFDD53B-5728-4BD4-962E-BC1BF3F936B2}" srcOrd="0" destOrd="0" presId="urn:microsoft.com/office/officeart/2018/5/layout/CenteredIconLabelDescriptionList"/>
    <dgm:cxn modelId="{2854A6EA-DD69-4CC2-8295-346A45960A1B}" type="presParOf" srcId="{FAFDD53B-5728-4BD4-962E-BC1BF3F936B2}" destId="{01E6D4DF-F94B-41EE-8D7E-F859B6C501FC}" srcOrd="0" destOrd="0" presId="urn:microsoft.com/office/officeart/2018/5/layout/CenteredIconLabelDescriptionList"/>
    <dgm:cxn modelId="{F177A4ED-65CF-4007-8139-390283780454}" type="presParOf" srcId="{FAFDD53B-5728-4BD4-962E-BC1BF3F936B2}" destId="{E10B327F-10FA-4D8C-9549-968CF843B266}" srcOrd="1" destOrd="0" presId="urn:microsoft.com/office/officeart/2018/5/layout/CenteredIconLabelDescriptionList"/>
    <dgm:cxn modelId="{DD4AF54D-F1B7-4FAB-AC13-B2309D56BAF2}" type="presParOf" srcId="{FAFDD53B-5728-4BD4-962E-BC1BF3F936B2}" destId="{AD51FC53-4317-40A5-8A15-4D7E5B80D22B}" srcOrd="2" destOrd="0" presId="urn:microsoft.com/office/officeart/2018/5/layout/CenteredIconLabelDescriptionList"/>
    <dgm:cxn modelId="{59844478-09D0-4FB9-9455-00927A3A0B69}" type="presParOf" srcId="{FAFDD53B-5728-4BD4-962E-BC1BF3F936B2}" destId="{FFE3E300-5743-40D1-B0A2-6906EBB9F52B}" srcOrd="3" destOrd="0" presId="urn:microsoft.com/office/officeart/2018/5/layout/CenteredIconLabelDescriptionList"/>
    <dgm:cxn modelId="{7AD8D76C-C7F7-4B42-BF8C-CD5548FFF178}" type="presParOf" srcId="{FAFDD53B-5728-4BD4-962E-BC1BF3F936B2}" destId="{45212661-36C3-4E54-A16C-6B60E46DD3F8}" srcOrd="4" destOrd="0" presId="urn:microsoft.com/office/officeart/2018/5/layout/CenteredIconLabelDescriptionList"/>
    <dgm:cxn modelId="{FABC5B0A-B342-4626-81D2-A7012ED675E6}" type="presParOf" srcId="{632F0A83-7A35-49EA-B6C3-A6C8207006F3}" destId="{1832BAB5-1CD5-4838-9387-B3594B9CFFF8}" srcOrd="1" destOrd="0" presId="urn:microsoft.com/office/officeart/2018/5/layout/CenteredIconLabelDescriptionList"/>
    <dgm:cxn modelId="{259F3045-DF70-4755-9547-48ABDE917AF9}" type="presParOf" srcId="{632F0A83-7A35-49EA-B6C3-A6C8207006F3}" destId="{9E86F5AC-BC55-45AB-84A8-45ACE1995168}" srcOrd="2" destOrd="0" presId="urn:microsoft.com/office/officeart/2018/5/layout/CenteredIconLabelDescriptionList"/>
    <dgm:cxn modelId="{1A901EE0-B1C1-4496-96B9-5624AE11F158}" type="presParOf" srcId="{9E86F5AC-BC55-45AB-84A8-45ACE1995168}" destId="{94983764-63E0-4130-94A5-F33F676F62CA}" srcOrd="0" destOrd="0" presId="urn:microsoft.com/office/officeart/2018/5/layout/CenteredIconLabelDescriptionList"/>
    <dgm:cxn modelId="{E3BD8BE7-D2A6-45C9-89D2-05442F99DAE4}" type="presParOf" srcId="{9E86F5AC-BC55-45AB-84A8-45ACE1995168}" destId="{0E0887B2-F2A3-44E3-BBBC-9C81985820E5}" srcOrd="1" destOrd="0" presId="urn:microsoft.com/office/officeart/2018/5/layout/CenteredIconLabelDescriptionList"/>
    <dgm:cxn modelId="{F6C1109F-F149-47A9-B3D2-72784341856D}" type="presParOf" srcId="{9E86F5AC-BC55-45AB-84A8-45ACE1995168}" destId="{66DD9037-C0CC-4869-9F87-9D4BFE283179}" srcOrd="2" destOrd="0" presId="urn:microsoft.com/office/officeart/2018/5/layout/CenteredIconLabelDescriptionList"/>
    <dgm:cxn modelId="{C7591E46-62D3-4163-85C3-D9B1E9A57455}" type="presParOf" srcId="{9E86F5AC-BC55-45AB-84A8-45ACE1995168}" destId="{0E212574-9FE8-468A-88E3-C5A0B34FF4A3}" srcOrd="3" destOrd="0" presId="urn:microsoft.com/office/officeart/2018/5/layout/CenteredIconLabelDescriptionList"/>
    <dgm:cxn modelId="{D7DF58F9-C47A-4653-818C-6CC4D074E494}" type="presParOf" srcId="{9E86F5AC-BC55-45AB-84A8-45ACE1995168}" destId="{625E26A5-CBE2-43B2-9B9D-7DFF022F4449}" srcOrd="4" destOrd="0" presId="urn:microsoft.com/office/officeart/2018/5/layout/CenteredIconLabelDescriptionList"/>
    <dgm:cxn modelId="{5E6E0A52-888A-4DD5-B416-5FA8B04CFE5F}" type="presParOf" srcId="{632F0A83-7A35-49EA-B6C3-A6C8207006F3}" destId="{A7FDE6AD-867B-42B5-9D93-7F7FBFC76877}" srcOrd="3" destOrd="0" presId="urn:microsoft.com/office/officeart/2018/5/layout/CenteredIconLabelDescriptionList"/>
    <dgm:cxn modelId="{1696556E-720D-491F-8675-FBB9CFAF504A}" type="presParOf" srcId="{632F0A83-7A35-49EA-B6C3-A6C8207006F3}" destId="{4125A6E1-5157-4B85-A44D-48A23CFC6A7B}" srcOrd="4" destOrd="0" presId="urn:microsoft.com/office/officeart/2018/5/layout/CenteredIconLabelDescriptionList"/>
    <dgm:cxn modelId="{58B38DB1-36DC-41F8-B46D-A42BD54382EE}" type="presParOf" srcId="{4125A6E1-5157-4B85-A44D-48A23CFC6A7B}" destId="{E89ED223-A0EA-4547-94CD-C39B5C348AE3}" srcOrd="0" destOrd="0" presId="urn:microsoft.com/office/officeart/2018/5/layout/CenteredIconLabelDescriptionList"/>
    <dgm:cxn modelId="{A2E51B79-0B91-4D74-8BFC-6BA03B287AF8}" type="presParOf" srcId="{4125A6E1-5157-4B85-A44D-48A23CFC6A7B}" destId="{A43CBA19-9052-47FF-A8F3-9CF0C6F24FC3}" srcOrd="1" destOrd="0" presId="urn:microsoft.com/office/officeart/2018/5/layout/CenteredIconLabelDescriptionList"/>
    <dgm:cxn modelId="{13883DFC-E704-4E2E-BDC6-B28E5728EE03}" type="presParOf" srcId="{4125A6E1-5157-4B85-A44D-48A23CFC6A7B}" destId="{15C229CB-32F9-41AE-A4E3-E56057FC9D73}" srcOrd="2" destOrd="0" presId="urn:microsoft.com/office/officeart/2018/5/layout/CenteredIconLabelDescriptionList"/>
    <dgm:cxn modelId="{6CBC2D50-7537-4844-B1DA-9BC0A64E8240}" type="presParOf" srcId="{4125A6E1-5157-4B85-A44D-48A23CFC6A7B}" destId="{96F70869-A10B-4A97-AD5F-871C91C71F99}" srcOrd="3" destOrd="0" presId="urn:microsoft.com/office/officeart/2018/5/layout/CenteredIconLabelDescriptionList"/>
    <dgm:cxn modelId="{CB27F412-CA87-4DA2-8483-35E5677CC5A8}" type="presParOf" srcId="{4125A6E1-5157-4B85-A44D-48A23CFC6A7B}" destId="{2E771E26-A138-449D-A0C9-5C839B351035}" srcOrd="4" destOrd="0" presId="urn:microsoft.com/office/officeart/2018/5/layout/CenteredIconLabelDescriptionList"/>
    <dgm:cxn modelId="{56FF5365-BF61-4B36-BF25-8F97099E74E5}" type="presParOf" srcId="{632F0A83-7A35-49EA-B6C3-A6C8207006F3}" destId="{DECE6DB3-72F7-4F31-B84B-574736681B72}" srcOrd="5" destOrd="0" presId="urn:microsoft.com/office/officeart/2018/5/layout/CenteredIconLabelDescriptionList"/>
    <dgm:cxn modelId="{5AD74183-2A69-45E8-92A2-43CE37203CB6}" type="presParOf" srcId="{632F0A83-7A35-49EA-B6C3-A6C8207006F3}" destId="{17F42C5C-D47A-455F-9CC6-6FCF5EBFA660}" srcOrd="6" destOrd="0" presId="urn:microsoft.com/office/officeart/2018/5/layout/CenteredIconLabelDescriptionList"/>
    <dgm:cxn modelId="{F5CA0EF6-3AE3-4454-92FD-573351D19732}" type="presParOf" srcId="{17F42C5C-D47A-455F-9CC6-6FCF5EBFA660}" destId="{631C4A1C-C93C-44B7-A1C8-9E5450029926}" srcOrd="0" destOrd="0" presId="urn:microsoft.com/office/officeart/2018/5/layout/CenteredIconLabelDescriptionList"/>
    <dgm:cxn modelId="{03F66163-D25E-4DBB-9881-25FBEEB6AB0B}" type="presParOf" srcId="{17F42C5C-D47A-455F-9CC6-6FCF5EBFA660}" destId="{24773B98-59E6-4B1D-A73F-63E3380C8100}" srcOrd="1" destOrd="0" presId="urn:microsoft.com/office/officeart/2018/5/layout/CenteredIconLabelDescriptionList"/>
    <dgm:cxn modelId="{5A4FFDAF-8AA1-4FAD-BA83-2924776DF47F}" type="presParOf" srcId="{17F42C5C-D47A-455F-9CC6-6FCF5EBFA660}" destId="{7C7550E7-7969-4286-AD17-1A49B41EC10E}" srcOrd="2" destOrd="0" presId="urn:microsoft.com/office/officeart/2018/5/layout/CenteredIconLabelDescriptionList"/>
    <dgm:cxn modelId="{0F6D4847-1140-490A-8622-CFF6F6354151}" type="presParOf" srcId="{17F42C5C-D47A-455F-9CC6-6FCF5EBFA660}" destId="{25563FA7-4A36-4B2D-938D-F2871A07DD86}" srcOrd="3" destOrd="0" presId="urn:microsoft.com/office/officeart/2018/5/layout/CenteredIconLabelDescriptionList"/>
    <dgm:cxn modelId="{224E31CD-B127-489F-8054-13AC90404AF6}" type="presParOf" srcId="{17F42C5C-D47A-455F-9CC6-6FCF5EBFA660}" destId="{321BB47E-49F5-4A3B-A46E-3D8AC729B27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D3B6F4-45FA-446F-969C-BB009B210B0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743CBA-90D1-4D26-8213-9ABF988057F2}">
      <dgm:prSet/>
      <dgm:spPr/>
      <dgm:t>
        <a:bodyPr/>
        <a:lstStyle/>
        <a:p>
          <a:r>
            <a:rPr lang="en-US"/>
            <a:t>Traditional IT Admin Tasks</a:t>
          </a:r>
        </a:p>
      </dgm:t>
    </dgm:pt>
    <dgm:pt modelId="{EDC34986-8567-4BFA-BD72-E5F540BF4EBB}" type="parTrans" cxnId="{EC6F45D9-DF9C-4C3A-81E0-08E384473D96}">
      <dgm:prSet/>
      <dgm:spPr/>
      <dgm:t>
        <a:bodyPr/>
        <a:lstStyle/>
        <a:p>
          <a:endParaRPr lang="en-US"/>
        </a:p>
      </dgm:t>
    </dgm:pt>
    <dgm:pt modelId="{3C910DAD-97B3-4F19-A57C-A4326BD308CE}" type="sibTrans" cxnId="{EC6F45D9-DF9C-4C3A-81E0-08E384473D96}">
      <dgm:prSet/>
      <dgm:spPr/>
      <dgm:t>
        <a:bodyPr/>
        <a:lstStyle/>
        <a:p>
          <a:endParaRPr lang="en-US"/>
        </a:p>
      </dgm:t>
    </dgm:pt>
    <dgm:pt modelId="{1FDAEB50-92AA-46E1-BA8B-C28F9ECB527C}">
      <dgm:prSet/>
      <dgm:spPr/>
      <dgm:t>
        <a:bodyPr/>
        <a:lstStyle/>
        <a:p>
          <a:r>
            <a:rPr lang="en-US"/>
            <a:t>Maintaining various versions of custom Windows images</a:t>
          </a:r>
        </a:p>
      </dgm:t>
    </dgm:pt>
    <dgm:pt modelId="{38271A85-679A-42A3-9159-B943A18B0FA5}" type="parTrans" cxnId="{9838A001-D9D3-4F85-B3D1-2E503D744F52}">
      <dgm:prSet/>
      <dgm:spPr/>
      <dgm:t>
        <a:bodyPr/>
        <a:lstStyle/>
        <a:p>
          <a:endParaRPr lang="en-US"/>
        </a:p>
      </dgm:t>
    </dgm:pt>
    <dgm:pt modelId="{53C740DB-E141-4F4E-B30E-1A94F211BDBE}" type="sibTrans" cxnId="{9838A001-D9D3-4F85-B3D1-2E503D744F52}">
      <dgm:prSet/>
      <dgm:spPr/>
      <dgm:t>
        <a:bodyPr/>
        <a:lstStyle/>
        <a:p>
          <a:endParaRPr lang="en-US"/>
        </a:p>
      </dgm:t>
    </dgm:pt>
    <dgm:pt modelId="{A67C2671-AEE7-482F-AC84-AE91FBDBB883}">
      <dgm:prSet/>
      <dgm:spPr/>
      <dgm:t>
        <a:bodyPr/>
        <a:lstStyle/>
        <a:p>
          <a:r>
            <a:rPr lang="en-US"/>
            <a:t>Managing drivers for every device model</a:t>
          </a:r>
        </a:p>
      </dgm:t>
    </dgm:pt>
    <dgm:pt modelId="{1702BE6C-A9D6-457F-AC83-8E8E80B6190E}" type="parTrans" cxnId="{3B819146-C0F0-400A-8BB2-7700632EF23E}">
      <dgm:prSet/>
      <dgm:spPr/>
      <dgm:t>
        <a:bodyPr/>
        <a:lstStyle/>
        <a:p>
          <a:endParaRPr lang="en-US"/>
        </a:p>
      </dgm:t>
    </dgm:pt>
    <dgm:pt modelId="{8044475D-53DF-4FC4-8A6D-A45B61F3FEE3}" type="sibTrans" cxnId="{3B819146-C0F0-400A-8BB2-7700632EF23E}">
      <dgm:prSet/>
      <dgm:spPr/>
      <dgm:t>
        <a:bodyPr/>
        <a:lstStyle/>
        <a:p>
          <a:endParaRPr lang="en-US"/>
        </a:p>
      </dgm:t>
    </dgm:pt>
    <dgm:pt modelId="{629083AD-867F-464C-AEF2-019AC957D1C8}">
      <dgm:prSet/>
      <dgm:spPr/>
      <dgm:t>
        <a:bodyPr/>
        <a:lstStyle/>
        <a:p>
          <a:r>
            <a:rPr lang="en-US"/>
            <a:t>Windows Autopilot Advantages</a:t>
          </a:r>
        </a:p>
      </dgm:t>
    </dgm:pt>
    <dgm:pt modelId="{AF340241-8E7D-4CB8-BCD3-CDFD7F516B00}" type="parTrans" cxnId="{2EADBD3D-5112-4470-92F7-87EBDBAC3C2F}">
      <dgm:prSet/>
      <dgm:spPr/>
      <dgm:t>
        <a:bodyPr/>
        <a:lstStyle/>
        <a:p>
          <a:endParaRPr lang="en-US"/>
        </a:p>
      </dgm:t>
    </dgm:pt>
    <dgm:pt modelId="{D958AAD2-39CB-4BCA-8168-A54DD2249E9C}" type="sibTrans" cxnId="{2EADBD3D-5112-4470-92F7-87EBDBAC3C2F}">
      <dgm:prSet/>
      <dgm:spPr/>
      <dgm:t>
        <a:bodyPr/>
        <a:lstStyle/>
        <a:p>
          <a:endParaRPr lang="en-US"/>
        </a:p>
      </dgm:t>
    </dgm:pt>
    <dgm:pt modelId="{434DDE57-87B7-44DC-AC75-CFBF35BFF55D}">
      <dgm:prSet/>
      <dgm:spPr/>
      <dgm:t>
        <a:bodyPr/>
        <a:lstStyle/>
        <a:p>
          <a:r>
            <a:rPr lang="en-US"/>
            <a:t>Uses OEM-optimized Windows 10/11</a:t>
          </a:r>
        </a:p>
      </dgm:t>
    </dgm:pt>
    <dgm:pt modelId="{45EA078F-D654-4DEA-B9F4-4A5FF340F838}" type="parTrans" cxnId="{386D548C-ACA3-44E2-957A-6C47B16D7EEF}">
      <dgm:prSet/>
      <dgm:spPr/>
      <dgm:t>
        <a:bodyPr/>
        <a:lstStyle/>
        <a:p>
          <a:endParaRPr lang="en-US"/>
        </a:p>
      </dgm:t>
    </dgm:pt>
    <dgm:pt modelId="{07E97ECE-1720-469F-AEE4-36DF7CB333AA}" type="sibTrans" cxnId="{386D548C-ACA3-44E2-957A-6C47B16D7EEF}">
      <dgm:prSet/>
      <dgm:spPr/>
      <dgm:t>
        <a:bodyPr/>
        <a:lstStyle/>
        <a:p>
          <a:endParaRPr lang="en-US"/>
        </a:p>
      </dgm:t>
    </dgm:pt>
    <dgm:pt modelId="{48FA456F-6A98-4C3B-AADF-8C0ADA4E6F12}">
      <dgm:prSet/>
      <dgm:spPr/>
      <dgm:t>
        <a:bodyPr/>
        <a:lstStyle/>
        <a:p>
          <a:r>
            <a:rPr lang="en-US"/>
            <a:t>Leverages existing Windows installation</a:t>
          </a:r>
        </a:p>
      </dgm:t>
    </dgm:pt>
    <dgm:pt modelId="{55E8FCBA-9C7D-456A-9E23-3B0A3F951899}" type="parTrans" cxnId="{EE4628FB-BB1A-4161-A5FE-E19C1C4EBE98}">
      <dgm:prSet/>
      <dgm:spPr/>
      <dgm:t>
        <a:bodyPr/>
        <a:lstStyle/>
        <a:p>
          <a:endParaRPr lang="en-US"/>
        </a:p>
      </dgm:t>
    </dgm:pt>
    <dgm:pt modelId="{6407F65A-8E11-46EC-9301-6CB0A9B1F4D5}" type="sibTrans" cxnId="{EE4628FB-BB1A-4161-A5FE-E19C1C4EBE98}">
      <dgm:prSet/>
      <dgm:spPr/>
      <dgm:t>
        <a:bodyPr/>
        <a:lstStyle/>
        <a:p>
          <a:endParaRPr lang="en-US"/>
        </a:p>
      </dgm:t>
    </dgm:pt>
    <dgm:pt modelId="{D740A908-3D4D-4224-99F4-03F0A4A69F9B}">
      <dgm:prSet/>
      <dgm:spPr/>
      <dgm:t>
        <a:bodyPr/>
        <a:lstStyle/>
        <a:p>
          <a:r>
            <a:rPr lang="en-US"/>
            <a:t>Makes devices ‘business-ready’ without reimaging</a:t>
          </a:r>
        </a:p>
      </dgm:t>
    </dgm:pt>
    <dgm:pt modelId="{8B7EF8DB-2E8F-4631-9F2A-1D80AEF5FCE0}" type="parTrans" cxnId="{624D41CB-3DE1-488F-8539-23079CB65DBC}">
      <dgm:prSet/>
      <dgm:spPr/>
      <dgm:t>
        <a:bodyPr/>
        <a:lstStyle/>
        <a:p>
          <a:endParaRPr lang="en-US"/>
        </a:p>
      </dgm:t>
    </dgm:pt>
    <dgm:pt modelId="{FEFBFD48-53A3-48F7-BBAA-BCA6B4219C1E}" type="sibTrans" cxnId="{624D41CB-3DE1-488F-8539-23079CB65DBC}">
      <dgm:prSet/>
      <dgm:spPr/>
      <dgm:t>
        <a:bodyPr/>
        <a:lstStyle/>
        <a:p>
          <a:endParaRPr lang="en-US"/>
        </a:p>
      </dgm:t>
    </dgm:pt>
    <dgm:pt modelId="{345BB680-02C8-4252-ABFB-460CCBA5D1AE}">
      <dgm:prSet/>
      <dgm:spPr/>
      <dgm:t>
        <a:bodyPr/>
        <a:lstStyle/>
        <a:p>
          <a:r>
            <a:rPr lang="en-US"/>
            <a:t>Autopilot Deployment Process</a:t>
          </a:r>
        </a:p>
      </dgm:t>
    </dgm:pt>
    <dgm:pt modelId="{26FDFD7D-2F6B-45C4-A6B9-2CF0FDE87A5C}" type="parTrans" cxnId="{25210E19-C754-464A-8CC0-335D9CE658CB}">
      <dgm:prSet/>
      <dgm:spPr/>
      <dgm:t>
        <a:bodyPr/>
        <a:lstStyle/>
        <a:p>
          <a:endParaRPr lang="en-US"/>
        </a:p>
      </dgm:t>
    </dgm:pt>
    <dgm:pt modelId="{A87C418B-6209-4E52-95E9-2F65702EF380}" type="sibTrans" cxnId="{25210E19-C754-464A-8CC0-335D9CE658CB}">
      <dgm:prSet/>
      <dgm:spPr/>
      <dgm:t>
        <a:bodyPr/>
        <a:lstStyle/>
        <a:p>
          <a:endParaRPr lang="en-US"/>
        </a:p>
      </dgm:t>
    </dgm:pt>
    <dgm:pt modelId="{682FB84F-C9EC-4073-9B29-09AD88C9DFD9}">
      <dgm:prSet/>
      <dgm:spPr/>
      <dgm:t>
        <a:bodyPr/>
        <a:lstStyle/>
        <a:p>
          <a:r>
            <a:rPr lang="en-US"/>
            <a:t>Purchase: Customer/Organization buys the laptop</a:t>
          </a:r>
        </a:p>
      </dgm:t>
    </dgm:pt>
    <dgm:pt modelId="{14956E42-D950-4FA9-829D-4CEDEA8D4D93}" type="parTrans" cxnId="{3D3A0988-7BF8-47B6-98BA-0ED8B45F2304}">
      <dgm:prSet/>
      <dgm:spPr/>
      <dgm:t>
        <a:bodyPr/>
        <a:lstStyle/>
        <a:p>
          <a:endParaRPr lang="en-US"/>
        </a:p>
      </dgm:t>
    </dgm:pt>
    <dgm:pt modelId="{E347E922-DF07-4E67-BD12-D54127A12B62}" type="sibTrans" cxnId="{3D3A0988-7BF8-47B6-98BA-0ED8B45F2304}">
      <dgm:prSet/>
      <dgm:spPr/>
      <dgm:t>
        <a:bodyPr/>
        <a:lstStyle/>
        <a:p>
          <a:endParaRPr lang="en-US"/>
        </a:p>
      </dgm:t>
    </dgm:pt>
    <dgm:pt modelId="{68D95BC7-CBDF-4510-BC19-6273131D5B9E}">
      <dgm:prSet/>
      <dgm:spPr/>
      <dgm:t>
        <a:bodyPr/>
        <a:lstStyle/>
        <a:p>
          <a:r>
            <a:rPr lang="en-US"/>
            <a:t>Shipment: Device vendor, OEM, or reseller ships the laptop</a:t>
          </a:r>
        </a:p>
      </dgm:t>
    </dgm:pt>
    <dgm:pt modelId="{44DBE173-DFD7-4FDE-B1EE-F79548D8A5DA}" type="parTrans" cxnId="{62A5A065-4861-4E27-886C-B893AD01327E}">
      <dgm:prSet/>
      <dgm:spPr/>
      <dgm:t>
        <a:bodyPr/>
        <a:lstStyle/>
        <a:p>
          <a:endParaRPr lang="en-US"/>
        </a:p>
      </dgm:t>
    </dgm:pt>
    <dgm:pt modelId="{6EEEF450-B34A-4955-8D22-C3B1E0DD7C0A}" type="sibTrans" cxnId="{62A5A065-4861-4E27-886C-B893AD01327E}">
      <dgm:prSet/>
      <dgm:spPr/>
      <dgm:t>
        <a:bodyPr/>
        <a:lstStyle/>
        <a:p>
          <a:endParaRPr lang="en-US"/>
        </a:p>
      </dgm:t>
    </dgm:pt>
    <dgm:pt modelId="{B74A1EF5-9981-4835-8ACF-33A6AECBD9CE}">
      <dgm:prSet/>
      <dgm:spPr/>
      <dgm:t>
        <a:bodyPr/>
        <a:lstStyle/>
        <a:p>
          <a:r>
            <a:rPr lang="en-US"/>
            <a:t>Delivery: Laptop is delivered to the end user</a:t>
          </a:r>
        </a:p>
      </dgm:t>
    </dgm:pt>
    <dgm:pt modelId="{4D76EF4A-9E72-4AA3-BAF2-3DC6521F5C20}" type="parTrans" cxnId="{AF749273-75A5-4361-8020-59892363F151}">
      <dgm:prSet/>
      <dgm:spPr/>
      <dgm:t>
        <a:bodyPr/>
        <a:lstStyle/>
        <a:p>
          <a:endParaRPr lang="en-US"/>
        </a:p>
      </dgm:t>
    </dgm:pt>
    <dgm:pt modelId="{ED0E2365-5DE1-451D-A624-E674C303DA65}" type="sibTrans" cxnId="{AF749273-75A5-4361-8020-59892363F151}">
      <dgm:prSet/>
      <dgm:spPr/>
      <dgm:t>
        <a:bodyPr/>
        <a:lstStyle/>
        <a:p>
          <a:endParaRPr lang="en-US"/>
        </a:p>
      </dgm:t>
    </dgm:pt>
    <dgm:pt modelId="{D5379087-3C58-4B03-B382-4F7F2F2B62CB}">
      <dgm:prSet/>
      <dgm:spPr/>
      <dgm:t>
        <a:bodyPr/>
        <a:lstStyle/>
        <a:p>
          <a:r>
            <a:rPr lang="en-US"/>
            <a:t>Resetting the Laptop</a:t>
          </a:r>
        </a:p>
      </dgm:t>
    </dgm:pt>
    <dgm:pt modelId="{95BBE642-C72E-4B62-A65C-AE7FC7ACFA46}" type="parTrans" cxnId="{E86FB833-7056-486E-97B4-DC3448DE5A5A}">
      <dgm:prSet/>
      <dgm:spPr/>
      <dgm:t>
        <a:bodyPr/>
        <a:lstStyle/>
        <a:p>
          <a:endParaRPr lang="en-US"/>
        </a:p>
      </dgm:t>
    </dgm:pt>
    <dgm:pt modelId="{63AB0B35-DE3E-4BBC-8321-001BBEAD4EF7}" type="sibTrans" cxnId="{E86FB833-7056-486E-97B4-DC3448DE5A5A}">
      <dgm:prSet/>
      <dgm:spPr/>
      <dgm:t>
        <a:bodyPr/>
        <a:lstStyle/>
        <a:p>
          <a:endParaRPr lang="en-US"/>
        </a:p>
      </dgm:t>
    </dgm:pt>
    <dgm:pt modelId="{8B5FBFE6-645B-42C3-BDAC-7524A38FD434}" type="pres">
      <dgm:prSet presAssocID="{BFD3B6F4-45FA-446F-969C-BB009B210B06}" presName="Name0" presStyleCnt="0">
        <dgm:presLayoutVars>
          <dgm:dir/>
          <dgm:animLvl val="lvl"/>
          <dgm:resizeHandles val="exact"/>
        </dgm:presLayoutVars>
      </dgm:prSet>
      <dgm:spPr/>
    </dgm:pt>
    <dgm:pt modelId="{71624A79-B242-4356-9FAB-0B47FFD3F6AA}" type="pres">
      <dgm:prSet presAssocID="{E3743CBA-90D1-4D26-8213-9ABF988057F2}" presName="composite" presStyleCnt="0"/>
      <dgm:spPr/>
    </dgm:pt>
    <dgm:pt modelId="{C3558BC3-41A7-4F51-A887-1D8DD02B5A0D}" type="pres">
      <dgm:prSet presAssocID="{E3743CBA-90D1-4D26-8213-9ABF988057F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9C9F932-7B78-4F12-92EC-99457FC4839F}" type="pres">
      <dgm:prSet presAssocID="{E3743CBA-90D1-4D26-8213-9ABF988057F2}" presName="desTx" presStyleLbl="alignAccFollowNode1" presStyleIdx="0" presStyleCnt="4">
        <dgm:presLayoutVars>
          <dgm:bulletEnabled val="1"/>
        </dgm:presLayoutVars>
      </dgm:prSet>
      <dgm:spPr/>
    </dgm:pt>
    <dgm:pt modelId="{22271D66-F44A-478E-BA34-3E780095E12B}" type="pres">
      <dgm:prSet presAssocID="{3C910DAD-97B3-4F19-A57C-A4326BD308CE}" presName="space" presStyleCnt="0"/>
      <dgm:spPr/>
    </dgm:pt>
    <dgm:pt modelId="{08392280-1A42-449E-8127-0DF158DF40CD}" type="pres">
      <dgm:prSet presAssocID="{629083AD-867F-464C-AEF2-019AC957D1C8}" presName="composite" presStyleCnt="0"/>
      <dgm:spPr/>
    </dgm:pt>
    <dgm:pt modelId="{C23AFFD1-475A-48F3-8342-7AF12135477A}" type="pres">
      <dgm:prSet presAssocID="{629083AD-867F-464C-AEF2-019AC957D1C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9C35923-9AF9-4737-A0C9-5F3A9B0483A6}" type="pres">
      <dgm:prSet presAssocID="{629083AD-867F-464C-AEF2-019AC957D1C8}" presName="desTx" presStyleLbl="alignAccFollowNode1" presStyleIdx="1" presStyleCnt="4">
        <dgm:presLayoutVars>
          <dgm:bulletEnabled val="1"/>
        </dgm:presLayoutVars>
      </dgm:prSet>
      <dgm:spPr/>
    </dgm:pt>
    <dgm:pt modelId="{DBCA0B16-CDAC-4FF1-82DE-0FFFB64C6DF8}" type="pres">
      <dgm:prSet presAssocID="{D958AAD2-39CB-4BCA-8168-A54DD2249E9C}" presName="space" presStyleCnt="0"/>
      <dgm:spPr/>
    </dgm:pt>
    <dgm:pt modelId="{44B20B42-0E11-44DF-B283-B4AEC40A70E0}" type="pres">
      <dgm:prSet presAssocID="{345BB680-02C8-4252-ABFB-460CCBA5D1AE}" presName="composite" presStyleCnt="0"/>
      <dgm:spPr/>
    </dgm:pt>
    <dgm:pt modelId="{54D54674-BF03-4FC2-BC1B-574F181B4D77}" type="pres">
      <dgm:prSet presAssocID="{345BB680-02C8-4252-ABFB-460CCBA5D1A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BE904F9-5588-4669-B2B8-10FFE75DC797}" type="pres">
      <dgm:prSet presAssocID="{345BB680-02C8-4252-ABFB-460CCBA5D1AE}" presName="desTx" presStyleLbl="alignAccFollowNode1" presStyleIdx="2" presStyleCnt="4">
        <dgm:presLayoutVars>
          <dgm:bulletEnabled val="1"/>
        </dgm:presLayoutVars>
      </dgm:prSet>
      <dgm:spPr/>
    </dgm:pt>
    <dgm:pt modelId="{B4BB7F48-76C4-4E69-B0D7-93D38D0C6E50}" type="pres">
      <dgm:prSet presAssocID="{A87C418B-6209-4E52-95E9-2F65702EF380}" presName="space" presStyleCnt="0"/>
      <dgm:spPr/>
    </dgm:pt>
    <dgm:pt modelId="{06FD9325-8AB8-4BCE-BDDD-ABBBB4E39B5C}" type="pres">
      <dgm:prSet presAssocID="{D5379087-3C58-4B03-B382-4F7F2F2B62CB}" presName="composite" presStyleCnt="0"/>
      <dgm:spPr/>
    </dgm:pt>
    <dgm:pt modelId="{D4553FFF-34B2-4289-994C-F76E6EB90CDD}" type="pres">
      <dgm:prSet presAssocID="{D5379087-3C58-4B03-B382-4F7F2F2B62C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5F6176B-5A84-4D1F-B555-3BC3316035D1}" type="pres">
      <dgm:prSet presAssocID="{D5379087-3C58-4B03-B382-4F7F2F2B62C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838A001-D9D3-4F85-B3D1-2E503D744F52}" srcId="{E3743CBA-90D1-4D26-8213-9ABF988057F2}" destId="{1FDAEB50-92AA-46E1-BA8B-C28F9ECB527C}" srcOrd="0" destOrd="0" parTransId="{38271A85-679A-42A3-9159-B943A18B0FA5}" sibTransId="{53C740DB-E141-4F4E-B30E-1A94F211BDBE}"/>
    <dgm:cxn modelId="{E5B21F02-06A7-42B0-AFAF-285C65C904BD}" type="presOf" srcId="{48FA456F-6A98-4C3B-AADF-8C0ADA4E6F12}" destId="{E9C35923-9AF9-4737-A0C9-5F3A9B0483A6}" srcOrd="0" destOrd="1" presId="urn:microsoft.com/office/officeart/2005/8/layout/hList1"/>
    <dgm:cxn modelId="{25210E19-C754-464A-8CC0-335D9CE658CB}" srcId="{BFD3B6F4-45FA-446F-969C-BB009B210B06}" destId="{345BB680-02C8-4252-ABFB-460CCBA5D1AE}" srcOrd="2" destOrd="0" parTransId="{26FDFD7D-2F6B-45C4-A6B9-2CF0FDE87A5C}" sibTransId="{A87C418B-6209-4E52-95E9-2F65702EF380}"/>
    <dgm:cxn modelId="{8E0E6A2B-EDBC-450A-8911-F08720FB0A09}" type="presOf" srcId="{629083AD-867F-464C-AEF2-019AC957D1C8}" destId="{C23AFFD1-475A-48F3-8342-7AF12135477A}" srcOrd="0" destOrd="0" presId="urn:microsoft.com/office/officeart/2005/8/layout/hList1"/>
    <dgm:cxn modelId="{E86FB833-7056-486E-97B4-DC3448DE5A5A}" srcId="{BFD3B6F4-45FA-446F-969C-BB009B210B06}" destId="{D5379087-3C58-4B03-B382-4F7F2F2B62CB}" srcOrd="3" destOrd="0" parTransId="{95BBE642-C72E-4B62-A65C-AE7FC7ACFA46}" sibTransId="{63AB0B35-DE3E-4BBC-8321-001BBEAD4EF7}"/>
    <dgm:cxn modelId="{DA548036-7604-4FAA-94A8-7CECC388AB31}" type="presOf" srcId="{D740A908-3D4D-4224-99F4-03F0A4A69F9B}" destId="{E9C35923-9AF9-4737-A0C9-5F3A9B0483A6}" srcOrd="0" destOrd="2" presId="urn:microsoft.com/office/officeart/2005/8/layout/hList1"/>
    <dgm:cxn modelId="{3D80C039-6C8D-4707-A981-2C10DA38E1D4}" type="presOf" srcId="{1FDAEB50-92AA-46E1-BA8B-C28F9ECB527C}" destId="{69C9F932-7B78-4F12-92EC-99457FC4839F}" srcOrd="0" destOrd="0" presId="urn:microsoft.com/office/officeart/2005/8/layout/hList1"/>
    <dgm:cxn modelId="{4C7C5C3C-1797-4587-A6B9-EE46ED097F5F}" type="presOf" srcId="{434DDE57-87B7-44DC-AC75-CFBF35BFF55D}" destId="{E9C35923-9AF9-4737-A0C9-5F3A9B0483A6}" srcOrd="0" destOrd="0" presId="urn:microsoft.com/office/officeart/2005/8/layout/hList1"/>
    <dgm:cxn modelId="{2EADBD3D-5112-4470-92F7-87EBDBAC3C2F}" srcId="{BFD3B6F4-45FA-446F-969C-BB009B210B06}" destId="{629083AD-867F-464C-AEF2-019AC957D1C8}" srcOrd="1" destOrd="0" parTransId="{AF340241-8E7D-4CB8-BCD3-CDFD7F516B00}" sibTransId="{D958AAD2-39CB-4BCA-8168-A54DD2249E9C}"/>
    <dgm:cxn modelId="{62A5A065-4861-4E27-886C-B893AD01327E}" srcId="{345BB680-02C8-4252-ABFB-460CCBA5D1AE}" destId="{68D95BC7-CBDF-4510-BC19-6273131D5B9E}" srcOrd="1" destOrd="0" parTransId="{44DBE173-DFD7-4FDE-B1EE-F79548D8A5DA}" sibTransId="{6EEEF450-B34A-4955-8D22-C3B1E0DD7C0A}"/>
    <dgm:cxn modelId="{3B819146-C0F0-400A-8BB2-7700632EF23E}" srcId="{E3743CBA-90D1-4D26-8213-9ABF988057F2}" destId="{A67C2671-AEE7-482F-AC84-AE91FBDBB883}" srcOrd="1" destOrd="0" parTransId="{1702BE6C-A9D6-457F-AC83-8E8E80B6190E}" sibTransId="{8044475D-53DF-4FC4-8A6D-A45B61F3FEE3}"/>
    <dgm:cxn modelId="{AF749273-75A5-4361-8020-59892363F151}" srcId="{345BB680-02C8-4252-ABFB-460CCBA5D1AE}" destId="{B74A1EF5-9981-4835-8ACF-33A6AECBD9CE}" srcOrd="2" destOrd="0" parTransId="{4D76EF4A-9E72-4AA3-BAF2-3DC6521F5C20}" sibTransId="{ED0E2365-5DE1-451D-A624-E674C303DA65}"/>
    <dgm:cxn modelId="{BB7B5A84-A4C9-4CFE-BC67-A2E1ED5000D9}" type="presOf" srcId="{345BB680-02C8-4252-ABFB-460CCBA5D1AE}" destId="{54D54674-BF03-4FC2-BC1B-574F181B4D77}" srcOrd="0" destOrd="0" presId="urn:microsoft.com/office/officeart/2005/8/layout/hList1"/>
    <dgm:cxn modelId="{3D3A0988-7BF8-47B6-98BA-0ED8B45F2304}" srcId="{345BB680-02C8-4252-ABFB-460CCBA5D1AE}" destId="{682FB84F-C9EC-4073-9B29-09AD88C9DFD9}" srcOrd="0" destOrd="0" parTransId="{14956E42-D950-4FA9-829D-4CEDEA8D4D93}" sibTransId="{E347E922-DF07-4E67-BD12-D54127A12B62}"/>
    <dgm:cxn modelId="{386D548C-ACA3-44E2-957A-6C47B16D7EEF}" srcId="{629083AD-867F-464C-AEF2-019AC957D1C8}" destId="{434DDE57-87B7-44DC-AC75-CFBF35BFF55D}" srcOrd="0" destOrd="0" parTransId="{45EA078F-D654-4DEA-B9F4-4A5FF340F838}" sibTransId="{07E97ECE-1720-469F-AEE4-36DF7CB333AA}"/>
    <dgm:cxn modelId="{F23573BD-B37C-44FF-8569-D9EA8D95ABE6}" type="presOf" srcId="{D5379087-3C58-4B03-B382-4F7F2F2B62CB}" destId="{D4553FFF-34B2-4289-994C-F76E6EB90CDD}" srcOrd="0" destOrd="0" presId="urn:microsoft.com/office/officeart/2005/8/layout/hList1"/>
    <dgm:cxn modelId="{CD85DABD-ACC9-48C0-981D-FB85D820A002}" type="presOf" srcId="{B74A1EF5-9981-4835-8ACF-33A6AECBD9CE}" destId="{7BE904F9-5588-4669-B2B8-10FFE75DC797}" srcOrd="0" destOrd="2" presId="urn:microsoft.com/office/officeart/2005/8/layout/hList1"/>
    <dgm:cxn modelId="{624D41CB-3DE1-488F-8539-23079CB65DBC}" srcId="{629083AD-867F-464C-AEF2-019AC957D1C8}" destId="{D740A908-3D4D-4224-99F4-03F0A4A69F9B}" srcOrd="2" destOrd="0" parTransId="{8B7EF8DB-2E8F-4631-9F2A-1D80AEF5FCE0}" sibTransId="{FEFBFD48-53A3-48F7-BBAA-BCA6B4219C1E}"/>
    <dgm:cxn modelId="{470005D5-61B8-4E38-84F5-1D03EC40DBEA}" type="presOf" srcId="{682FB84F-C9EC-4073-9B29-09AD88C9DFD9}" destId="{7BE904F9-5588-4669-B2B8-10FFE75DC797}" srcOrd="0" destOrd="0" presId="urn:microsoft.com/office/officeart/2005/8/layout/hList1"/>
    <dgm:cxn modelId="{A293B8D7-591F-441D-9A86-9DBD85D84174}" type="presOf" srcId="{68D95BC7-CBDF-4510-BC19-6273131D5B9E}" destId="{7BE904F9-5588-4669-B2B8-10FFE75DC797}" srcOrd="0" destOrd="1" presId="urn:microsoft.com/office/officeart/2005/8/layout/hList1"/>
    <dgm:cxn modelId="{EC6F45D9-DF9C-4C3A-81E0-08E384473D96}" srcId="{BFD3B6F4-45FA-446F-969C-BB009B210B06}" destId="{E3743CBA-90D1-4D26-8213-9ABF988057F2}" srcOrd="0" destOrd="0" parTransId="{EDC34986-8567-4BFA-BD72-E5F540BF4EBB}" sibTransId="{3C910DAD-97B3-4F19-A57C-A4326BD308CE}"/>
    <dgm:cxn modelId="{536E4FE5-60BE-4954-982B-D2531B2E8D14}" type="presOf" srcId="{E3743CBA-90D1-4D26-8213-9ABF988057F2}" destId="{C3558BC3-41A7-4F51-A887-1D8DD02B5A0D}" srcOrd="0" destOrd="0" presId="urn:microsoft.com/office/officeart/2005/8/layout/hList1"/>
    <dgm:cxn modelId="{85ED3AE6-7DA6-44A6-8657-F2253B803552}" type="presOf" srcId="{BFD3B6F4-45FA-446F-969C-BB009B210B06}" destId="{8B5FBFE6-645B-42C3-BDAC-7524A38FD434}" srcOrd="0" destOrd="0" presId="urn:microsoft.com/office/officeart/2005/8/layout/hList1"/>
    <dgm:cxn modelId="{09EC4BF7-EB25-4EC8-80B0-CF0E8E87D4B1}" type="presOf" srcId="{A67C2671-AEE7-482F-AC84-AE91FBDBB883}" destId="{69C9F932-7B78-4F12-92EC-99457FC4839F}" srcOrd="0" destOrd="1" presId="urn:microsoft.com/office/officeart/2005/8/layout/hList1"/>
    <dgm:cxn modelId="{EE4628FB-BB1A-4161-A5FE-E19C1C4EBE98}" srcId="{629083AD-867F-464C-AEF2-019AC957D1C8}" destId="{48FA456F-6A98-4C3B-AADF-8C0ADA4E6F12}" srcOrd="1" destOrd="0" parTransId="{55E8FCBA-9C7D-456A-9E23-3B0A3F951899}" sibTransId="{6407F65A-8E11-46EC-9301-6CB0A9B1F4D5}"/>
    <dgm:cxn modelId="{7CA184AF-3C1C-4D1C-BB7D-31ABA3000CC3}" type="presParOf" srcId="{8B5FBFE6-645B-42C3-BDAC-7524A38FD434}" destId="{71624A79-B242-4356-9FAB-0B47FFD3F6AA}" srcOrd="0" destOrd="0" presId="urn:microsoft.com/office/officeart/2005/8/layout/hList1"/>
    <dgm:cxn modelId="{6F0EE9FA-5625-4C33-A0D9-F9CDFF3930AA}" type="presParOf" srcId="{71624A79-B242-4356-9FAB-0B47FFD3F6AA}" destId="{C3558BC3-41A7-4F51-A887-1D8DD02B5A0D}" srcOrd="0" destOrd="0" presId="urn:microsoft.com/office/officeart/2005/8/layout/hList1"/>
    <dgm:cxn modelId="{9435AE30-920C-4F88-BA24-C5892B8FA5C9}" type="presParOf" srcId="{71624A79-B242-4356-9FAB-0B47FFD3F6AA}" destId="{69C9F932-7B78-4F12-92EC-99457FC4839F}" srcOrd="1" destOrd="0" presId="urn:microsoft.com/office/officeart/2005/8/layout/hList1"/>
    <dgm:cxn modelId="{99714895-8ED7-4B1C-ADAA-A07B29761B55}" type="presParOf" srcId="{8B5FBFE6-645B-42C3-BDAC-7524A38FD434}" destId="{22271D66-F44A-478E-BA34-3E780095E12B}" srcOrd="1" destOrd="0" presId="urn:microsoft.com/office/officeart/2005/8/layout/hList1"/>
    <dgm:cxn modelId="{E1E721F7-CFB6-453E-B6C4-D0D1ECD964DA}" type="presParOf" srcId="{8B5FBFE6-645B-42C3-BDAC-7524A38FD434}" destId="{08392280-1A42-449E-8127-0DF158DF40CD}" srcOrd="2" destOrd="0" presId="urn:microsoft.com/office/officeart/2005/8/layout/hList1"/>
    <dgm:cxn modelId="{813E4DE1-CBF9-4728-A68B-93CB771F0A99}" type="presParOf" srcId="{08392280-1A42-449E-8127-0DF158DF40CD}" destId="{C23AFFD1-475A-48F3-8342-7AF12135477A}" srcOrd="0" destOrd="0" presId="urn:microsoft.com/office/officeart/2005/8/layout/hList1"/>
    <dgm:cxn modelId="{4E96D0F8-7CED-4965-A7CD-749915101523}" type="presParOf" srcId="{08392280-1A42-449E-8127-0DF158DF40CD}" destId="{E9C35923-9AF9-4737-A0C9-5F3A9B0483A6}" srcOrd="1" destOrd="0" presId="urn:microsoft.com/office/officeart/2005/8/layout/hList1"/>
    <dgm:cxn modelId="{B6FE7208-F527-4790-8C9F-ACF05C8E4185}" type="presParOf" srcId="{8B5FBFE6-645B-42C3-BDAC-7524A38FD434}" destId="{DBCA0B16-CDAC-4FF1-82DE-0FFFB64C6DF8}" srcOrd="3" destOrd="0" presId="urn:microsoft.com/office/officeart/2005/8/layout/hList1"/>
    <dgm:cxn modelId="{8EC53F09-FE01-42CB-9C24-4A8AF3B56F93}" type="presParOf" srcId="{8B5FBFE6-645B-42C3-BDAC-7524A38FD434}" destId="{44B20B42-0E11-44DF-B283-B4AEC40A70E0}" srcOrd="4" destOrd="0" presId="urn:microsoft.com/office/officeart/2005/8/layout/hList1"/>
    <dgm:cxn modelId="{F0CD9A33-80C5-4D93-A182-1FC0F84F454B}" type="presParOf" srcId="{44B20B42-0E11-44DF-B283-B4AEC40A70E0}" destId="{54D54674-BF03-4FC2-BC1B-574F181B4D77}" srcOrd="0" destOrd="0" presId="urn:microsoft.com/office/officeart/2005/8/layout/hList1"/>
    <dgm:cxn modelId="{E004B8A5-0E55-48AB-B8A2-2C18120191FB}" type="presParOf" srcId="{44B20B42-0E11-44DF-B283-B4AEC40A70E0}" destId="{7BE904F9-5588-4669-B2B8-10FFE75DC797}" srcOrd="1" destOrd="0" presId="urn:microsoft.com/office/officeart/2005/8/layout/hList1"/>
    <dgm:cxn modelId="{9E5A8DC1-5209-47C7-A0A7-44865858CC3A}" type="presParOf" srcId="{8B5FBFE6-645B-42C3-BDAC-7524A38FD434}" destId="{B4BB7F48-76C4-4E69-B0D7-93D38D0C6E50}" srcOrd="5" destOrd="0" presId="urn:microsoft.com/office/officeart/2005/8/layout/hList1"/>
    <dgm:cxn modelId="{0522837A-05C9-4E5F-81BA-951AC21DB7E8}" type="presParOf" srcId="{8B5FBFE6-645B-42C3-BDAC-7524A38FD434}" destId="{06FD9325-8AB8-4BCE-BDDD-ABBBB4E39B5C}" srcOrd="6" destOrd="0" presId="urn:microsoft.com/office/officeart/2005/8/layout/hList1"/>
    <dgm:cxn modelId="{D11E2275-5448-4C9A-BB69-D55C78320F4A}" type="presParOf" srcId="{06FD9325-8AB8-4BCE-BDDD-ABBBB4E39B5C}" destId="{D4553FFF-34B2-4289-994C-F76E6EB90CDD}" srcOrd="0" destOrd="0" presId="urn:microsoft.com/office/officeart/2005/8/layout/hList1"/>
    <dgm:cxn modelId="{B2A02445-464D-44DC-BC41-11835F83A89C}" type="presParOf" srcId="{06FD9325-8AB8-4BCE-BDDD-ABBBB4E39B5C}" destId="{45F6176B-5A84-4D1F-B555-3BC3316035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AD557F-C927-4EA7-B6CC-38AA13E10A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A2C11D-5DB1-4D5F-A35F-A5EEBD851F54}">
      <dgm:prSet/>
      <dgm:spPr/>
      <dgm:t>
        <a:bodyPr/>
        <a:lstStyle/>
        <a:p>
          <a:r>
            <a:rPr lang="en-US"/>
            <a:t>Device Enrollment Process</a:t>
          </a:r>
        </a:p>
      </dgm:t>
    </dgm:pt>
    <dgm:pt modelId="{508B9D1D-31B8-4A3E-896C-D7CEACF255E2}" type="parTrans" cxnId="{E5FD49F0-3A12-4C5D-B321-B12C84484E42}">
      <dgm:prSet/>
      <dgm:spPr/>
      <dgm:t>
        <a:bodyPr/>
        <a:lstStyle/>
        <a:p>
          <a:endParaRPr lang="en-US"/>
        </a:p>
      </dgm:t>
    </dgm:pt>
    <dgm:pt modelId="{081459EB-5722-4742-81EA-3D2723C62EE0}" type="sibTrans" cxnId="{E5FD49F0-3A12-4C5D-B321-B12C84484E42}">
      <dgm:prSet/>
      <dgm:spPr/>
      <dgm:t>
        <a:bodyPr/>
        <a:lstStyle/>
        <a:p>
          <a:endParaRPr lang="en-US"/>
        </a:p>
      </dgm:t>
    </dgm:pt>
    <dgm:pt modelId="{8D907AB4-6CC3-4132-A2A8-292422DC8F84}">
      <dgm:prSet/>
      <dgm:spPr/>
      <dgm:t>
        <a:bodyPr/>
        <a:lstStyle/>
        <a:p>
          <a:r>
            <a:rPr lang="en-US"/>
            <a:t>Device joins Entra ID</a:t>
          </a:r>
        </a:p>
      </dgm:t>
    </dgm:pt>
    <dgm:pt modelId="{0533F89A-1AD2-4DF8-A4FB-C42721D20470}" type="parTrans" cxnId="{26D7814B-0663-420E-918A-3E4914C0B4B4}">
      <dgm:prSet/>
      <dgm:spPr/>
      <dgm:t>
        <a:bodyPr/>
        <a:lstStyle/>
        <a:p>
          <a:endParaRPr lang="en-US"/>
        </a:p>
      </dgm:t>
    </dgm:pt>
    <dgm:pt modelId="{AACF4A02-CCF5-487E-B809-EC9F760DDAE0}" type="sibTrans" cxnId="{26D7814B-0663-420E-918A-3E4914C0B4B4}">
      <dgm:prSet/>
      <dgm:spPr/>
      <dgm:t>
        <a:bodyPr/>
        <a:lstStyle/>
        <a:p>
          <a:endParaRPr lang="en-US"/>
        </a:p>
      </dgm:t>
    </dgm:pt>
    <dgm:pt modelId="{8D495B45-8C5E-48C9-BBF7-47628B695FDB}">
      <dgm:prSet/>
      <dgm:spPr/>
      <dgm:t>
        <a:bodyPr/>
        <a:lstStyle/>
        <a:p>
          <a:r>
            <a:rPr lang="en-US"/>
            <a:t>Automatic Enrollment enabled</a:t>
          </a:r>
        </a:p>
      </dgm:t>
    </dgm:pt>
    <dgm:pt modelId="{A68CEFF4-483E-4A47-8246-484119FD38AE}" type="parTrans" cxnId="{D5F936DF-F180-4D63-ABBC-F0D2E0166AE0}">
      <dgm:prSet/>
      <dgm:spPr/>
      <dgm:t>
        <a:bodyPr/>
        <a:lstStyle/>
        <a:p>
          <a:endParaRPr lang="en-US"/>
        </a:p>
      </dgm:t>
    </dgm:pt>
    <dgm:pt modelId="{FD5F7B85-4E4C-4C74-9BD2-56E5CB02067E}" type="sibTrans" cxnId="{D5F936DF-F180-4D63-ABBC-F0D2E0166AE0}">
      <dgm:prSet/>
      <dgm:spPr/>
      <dgm:t>
        <a:bodyPr/>
        <a:lstStyle/>
        <a:p>
          <a:endParaRPr lang="en-US"/>
        </a:p>
      </dgm:t>
    </dgm:pt>
    <dgm:pt modelId="{DF46395F-6F92-4008-8FB4-524C3266D853}">
      <dgm:prSet/>
      <dgm:spPr/>
      <dgm:t>
        <a:bodyPr/>
        <a:lstStyle/>
        <a:p>
          <a:r>
            <a:rPr lang="en-US"/>
            <a:t>Device enrolls in Intune</a:t>
          </a:r>
        </a:p>
      </dgm:t>
    </dgm:pt>
    <dgm:pt modelId="{E4B19409-B396-4C1F-946B-44CB331B4B05}" type="parTrans" cxnId="{B94C72C7-0B28-4891-8D78-7BF849ABD769}">
      <dgm:prSet/>
      <dgm:spPr/>
      <dgm:t>
        <a:bodyPr/>
        <a:lstStyle/>
        <a:p>
          <a:endParaRPr lang="en-US"/>
        </a:p>
      </dgm:t>
    </dgm:pt>
    <dgm:pt modelId="{FD3C1123-6841-4677-AE96-8308FB16C0B9}" type="sibTrans" cxnId="{B94C72C7-0B28-4891-8D78-7BF849ABD769}">
      <dgm:prSet/>
      <dgm:spPr/>
      <dgm:t>
        <a:bodyPr/>
        <a:lstStyle/>
        <a:p>
          <a:endParaRPr lang="en-US"/>
        </a:p>
      </dgm:t>
    </dgm:pt>
    <dgm:pt modelId="{DBE53ABF-D07A-4DC4-B832-A42710EF2E8A}">
      <dgm:prSet/>
      <dgm:spPr/>
      <dgm:t>
        <a:bodyPr/>
        <a:lstStyle/>
        <a:p>
          <a:r>
            <a:rPr lang="en-US"/>
            <a:t>Configuration Steps</a:t>
          </a:r>
        </a:p>
      </dgm:t>
    </dgm:pt>
    <dgm:pt modelId="{3DC0A744-596F-42CF-AAAD-2EE39761665D}" type="parTrans" cxnId="{50D3C5DD-EA5E-4CD6-BA87-260D14633965}">
      <dgm:prSet/>
      <dgm:spPr/>
      <dgm:t>
        <a:bodyPr/>
        <a:lstStyle/>
        <a:p>
          <a:endParaRPr lang="en-US"/>
        </a:p>
      </dgm:t>
    </dgm:pt>
    <dgm:pt modelId="{32D76CDE-DE34-4174-A720-8233395BDB65}" type="sibTrans" cxnId="{50D3C5DD-EA5E-4CD6-BA87-260D14633965}">
      <dgm:prSet/>
      <dgm:spPr/>
      <dgm:t>
        <a:bodyPr/>
        <a:lstStyle/>
        <a:p>
          <a:endParaRPr lang="en-US"/>
        </a:p>
      </dgm:t>
    </dgm:pt>
    <dgm:pt modelId="{55A6FDA8-DCD9-4C70-AD61-9B3263EAB40D}">
      <dgm:prSet/>
      <dgm:spPr/>
      <dgm:t>
        <a:bodyPr/>
        <a:lstStyle/>
        <a:p>
          <a:r>
            <a:rPr lang="en-US"/>
            <a:t>Set MDM user scope to All</a:t>
          </a:r>
        </a:p>
      </dgm:t>
    </dgm:pt>
    <dgm:pt modelId="{4E60BB99-1A44-4C1B-A046-29889A2813F3}" type="parTrans" cxnId="{878C9052-F288-4F05-857E-35F2C772D193}">
      <dgm:prSet/>
      <dgm:spPr/>
      <dgm:t>
        <a:bodyPr/>
        <a:lstStyle/>
        <a:p>
          <a:endParaRPr lang="en-US"/>
        </a:p>
      </dgm:t>
    </dgm:pt>
    <dgm:pt modelId="{A36E59AF-C0B9-494F-8328-B4009E1E69AA}" type="sibTrans" cxnId="{878C9052-F288-4F05-857E-35F2C772D193}">
      <dgm:prSet/>
      <dgm:spPr/>
      <dgm:t>
        <a:bodyPr/>
        <a:lstStyle/>
        <a:p>
          <a:endParaRPr lang="en-US"/>
        </a:p>
      </dgm:t>
    </dgm:pt>
    <dgm:pt modelId="{B511CE65-F5CA-4B9D-B4C5-E8D75EBA6424}">
      <dgm:prSet/>
      <dgm:spPr/>
      <dgm:t>
        <a:bodyPr/>
        <a:lstStyle/>
        <a:p>
          <a:r>
            <a:rPr lang="en-US"/>
            <a:t>Set Windows Information Protection (WIP) user scope to None</a:t>
          </a:r>
        </a:p>
      </dgm:t>
    </dgm:pt>
    <dgm:pt modelId="{6DFE2DD4-B576-472D-85F7-7CAE3474E98F}" type="parTrans" cxnId="{9B6489D1-A826-4600-9B4D-22E5669D953E}">
      <dgm:prSet/>
      <dgm:spPr/>
      <dgm:t>
        <a:bodyPr/>
        <a:lstStyle/>
        <a:p>
          <a:endParaRPr lang="en-US"/>
        </a:p>
      </dgm:t>
    </dgm:pt>
    <dgm:pt modelId="{3D92B5D0-DE04-4E2C-8740-FF799D8005BA}" type="sibTrans" cxnId="{9B6489D1-A826-4600-9B4D-22E5669D953E}">
      <dgm:prSet/>
      <dgm:spPr/>
      <dgm:t>
        <a:bodyPr/>
        <a:lstStyle/>
        <a:p>
          <a:endParaRPr lang="en-US"/>
        </a:p>
      </dgm:t>
    </dgm:pt>
    <dgm:pt modelId="{3076C841-2240-44BD-B688-8B1690499118}">
      <dgm:prSet/>
      <dgm:spPr/>
      <dgm:t>
        <a:bodyPr/>
        <a:lstStyle/>
        <a:p>
          <a:r>
            <a:rPr lang="en-US"/>
            <a:t>Project Success Criteria</a:t>
          </a:r>
        </a:p>
      </dgm:t>
    </dgm:pt>
    <dgm:pt modelId="{EA37C2B6-CB0A-4914-9338-E791392B6752}" type="parTrans" cxnId="{C646D119-E1D4-47BE-A74F-183D1B2D9C15}">
      <dgm:prSet/>
      <dgm:spPr/>
      <dgm:t>
        <a:bodyPr/>
        <a:lstStyle/>
        <a:p>
          <a:endParaRPr lang="en-US"/>
        </a:p>
      </dgm:t>
    </dgm:pt>
    <dgm:pt modelId="{5BDA0858-5E64-46EC-AD18-E4C3D69953AA}" type="sibTrans" cxnId="{C646D119-E1D4-47BE-A74F-183D1B2D9C15}">
      <dgm:prSet/>
      <dgm:spPr/>
      <dgm:t>
        <a:bodyPr/>
        <a:lstStyle/>
        <a:p>
          <a:endParaRPr lang="en-US"/>
        </a:p>
      </dgm:t>
    </dgm:pt>
    <dgm:pt modelId="{0876C1C5-D85F-4FE7-B401-9B7716B4D94B}">
      <dgm:prSet/>
      <dgm:spPr/>
      <dgm:t>
        <a:bodyPr/>
        <a:lstStyle/>
        <a:p>
          <a:r>
            <a:rPr lang="en-US"/>
            <a:t>Seamless deployment of Intune Autopilot</a:t>
          </a:r>
        </a:p>
      </dgm:t>
    </dgm:pt>
    <dgm:pt modelId="{2EC2D680-5FF9-4CFA-80B4-CF4B1F2E2711}" type="parTrans" cxnId="{38AE7E6F-CD9B-4783-9E1E-F748E73B8417}">
      <dgm:prSet/>
      <dgm:spPr/>
      <dgm:t>
        <a:bodyPr/>
        <a:lstStyle/>
        <a:p>
          <a:endParaRPr lang="en-US"/>
        </a:p>
      </dgm:t>
    </dgm:pt>
    <dgm:pt modelId="{7945F83F-2EF8-4ABD-92E8-55468E709E94}" type="sibTrans" cxnId="{38AE7E6F-CD9B-4783-9E1E-F748E73B8417}">
      <dgm:prSet/>
      <dgm:spPr/>
      <dgm:t>
        <a:bodyPr/>
        <a:lstStyle/>
        <a:p>
          <a:endParaRPr lang="en-US"/>
        </a:p>
      </dgm:t>
    </dgm:pt>
    <dgm:pt modelId="{79AA13CE-7C2A-463D-B96E-1A49CB395C16}">
      <dgm:prSet/>
      <dgm:spPr/>
      <dgm:t>
        <a:bodyPr/>
        <a:lstStyle/>
        <a:p>
          <a:r>
            <a:rPr lang="en-US"/>
            <a:t>Timely completion of all features</a:t>
          </a:r>
        </a:p>
      </dgm:t>
    </dgm:pt>
    <dgm:pt modelId="{7461083F-1801-47A0-948B-2E797683D880}" type="parTrans" cxnId="{3F8DCFE2-AF41-4BA0-AFAE-C857D8DA8AE0}">
      <dgm:prSet/>
      <dgm:spPr/>
      <dgm:t>
        <a:bodyPr/>
        <a:lstStyle/>
        <a:p>
          <a:endParaRPr lang="en-US"/>
        </a:p>
      </dgm:t>
    </dgm:pt>
    <dgm:pt modelId="{AEFE06F8-94F4-4E63-A6EC-79F2D845727E}" type="sibTrans" cxnId="{3F8DCFE2-AF41-4BA0-AFAE-C857D8DA8AE0}">
      <dgm:prSet/>
      <dgm:spPr/>
      <dgm:t>
        <a:bodyPr/>
        <a:lstStyle/>
        <a:p>
          <a:endParaRPr lang="en-US"/>
        </a:p>
      </dgm:t>
    </dgm:pt>
    <dgm:pt modelId="{8BD16043-A26B-4184-B2B7-372FFF80ECC3}">
      <dgm:prSet/>
      <dgm:spPr/>
      <dgm:t>
        <a:bodyPr/>
        <a:lstStyle/>
        <a:p>
          <a:r>
            <a:rPr lang="en-US"/>
            <a:t>High user satisfaction</a:t>
          </a:r>
        </a:p>
      </dgm:t>
    </dgm:pt>
    <dgm:pt modelId="{22DC8FD4-E1B0-4602-A3E9-12FDB2C8E4E2}" type="parTrans" cxnId="{F094DBD4-9D37-44E9-9EE3-C1C1BC4D4053}">
      <dgm:prSet/>
      <dgm:spPr/>
      <dgm:t>
        <a:bodyPr/>
        <a:lstStyle/>
        <a:p>
          <a:endParaRPr lang="en-US"/>
        </a:p>
      </dgm:t>
    </dgm:pt>
    <dgm:pt modelId="{1576F01B-4E4F-4FFC-B041-6E890DCEC3F3}" type="sibTrans" cxnId="{F094DBD4-9D37-44E9-9EE3-C1C1BC4D4053}">
      <dgm:prSet/>
      <dgm:spPr/>
      <dgm:t>
        <a:bodyPr/>
        <a:lstStyle/>
        <a:p>
          <a:endParaRPr lang="en-US"/>
        </a:p>
      </dgm:t>
    </dgm:pt>
    <dgm:pt modelId="{BF195686-9D38-44E2-9455-8E26B00968AA}" type="pres">
      <dgm:prSet presAssocID="{0FAD557F-C927-4EA7-B6CC-38AA13E10AD4}" presName="linear" presStyleCnt="0">
        <dgm:presLayoutVars>
          <dgm:animLvl val="lvl"/>
          <dgm:resizeHandles val="exact"/>
        </dgm:presLayoutVars>
      </dgm:prSet>
      <dgm:spPr/>
    </dgm:pt>
    <dgm:pt modelId="{8889C031-A80A-4A4A-93F0-46E88849B9A9}" type="pres">
      <dgm:prSet presAssocID="{11A2C11D-5DB1-4D5F-A35F-A5EEBD851F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FD2869F-0915-4251-B117-BA36C49F25E8}" type="pres">
      <dgm:prSet presAssocID="{11A2C11D-5DB1-4D5F-A35F-A5EEBD851F54}" presName="childText" presStyleLbl="revTx" presStyleIdx="0" presStyleCnt="3">
        <dgm:presLayoutVars>
          <dgm:bulletEnabled val="1"/>
        </dgm:presLayoutVars>
      </dgm:prSet>
      <dgm:spPr/>
    </dgm:pt>
    <dgm:pt modelId="{7C729AA6-F040-4BC1-89D5-97847C25E7D8}" type="pres">
      <dgm:prSet presAssocID="{DBE53ABF-D07A-4DC4-B832-A42710EF2E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28B6A8-C889-485C-993C-EE6A95413ACD}" type="pres">
      <dgm:prSet presAssocID="{DBE53ABF-D07A-4DC4-B832-A42710EF2E8A}" presName="childText" presStyleLbl="revTx" presStyleIdx="1" presStyleCnt="3">
        <dgm:presLayoutVars>
          <dgm:bulletEnabled val="1"/>
        </dgm:presLayoutVars>
      </dgm:prSet>
      <dgm:spPr/>
    </dgm:pt>
    <dgm:pt modelId="{04A7C826-726D-4FF3-A4B7-42AF168C7A76}" type="pres">
      <dgm:prSet presAssocID="{3076C841-2240-44BD-B688-8B169049911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8A400D-BA14-407B-A3FE-D3F63CAB24FD}" type="pres">
      <dgm:prSet presAssocID="{3076C841-2240-44BD-B688-8B169049911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F50907-B3CA-47A0-A142-5A2E89C69C09}" type="presOf" srcId="{DBE53ABF-D07A-4DC4-B832-A42710EF2E8A}" destId="{7C729AA6-F040-4BC1-89D5-97847C25E7D8}" srcOrd="0" destOrd="0" presId="urn:microsoft.com/office/officeart/2005/8/layout/vList2"/>
    <dgm:cxn modelId="{14C18711-4B58-4C8D-AFC6-E0ED9C57C526}" type="presOf" srcId="{8D907AB4-6CC3-4132-A2A8-292422DC8F84}" destId="{AFD2869F-0915-4251-B117-BA36C49F25E8}" srcOrd="0" destOrd="0" presId="urn:microsoft.com/office/officeart/2005/8/layout/vList2"/>
    <dgm:cxn modelId="{C646D119-E1D4-47BE-A74F-183D1B2D9C15}" srcId="{0FAD557F-C927-4EA7-B6CC-38AA13E10AD4}" destId="{3076C841-2240-44BD-B688-8B1690499118}" srcOrd="2" destOrd="0" parTransId="{EA37C2B6-CB0A-4914-9338-E791392B6752}" sibTransId="{5BDA0858-5E64-46EC-AD18-E4C3D69953AA}"/>
    <dgm:cxn modelId="{AC41F624-956F-4AEA-943F-414395C2CD50}" type="presOf" srcId="{79AA13CE-7C2A-463D-B96E-1A49CB395C16}" destId="{1C8A400D-BA14-407B-A3FE-D3F63CAB24FD}" srcOrd="0" destOrd="1" presId="urn:microsoft.com/office/officeart/2005/8/layout/vList2"/>
    <dgm:cxn modelId="{D4F0D02E-C159-4E30-82FA-75887A9470E6}" type="presOf" srcId="{0876C1C5-D85F-4FE7-B401-9B7716B4D94B}" destId="{1C8A400D-BA14-407B-A3FE-D3F63CAB24FD}" srcOrd="0" destOrd="0" presId="urn:microsoft.com/office/officeart/2005/8/layout/vList2"/>
    <dgm:cxn modelId="{B827715D-CC62-41C2-930C-E3FBFB696A7E}" type="presOf" srcId="{11A2C11D-5DB1-4D5F-A35F-A5EEBD851F54}" destId="{8889C031-A80A-4A4A-93F0-46E88849B9A9}" srcOrd="0" destOrd="0" presId="urn:microsoft.com/office/officeart/2005/8/layout/vList2"/>
    <dgm:cxn modelId="{26D7814B-0663-420E-918A-3E4914C0B4B4}" srcId="{11A2C11D-5DB1-4D5F-A35F-A5EEBD851F54}" destId="{8D907AB4-6CC3-4132-A2A8-292422DC8F84}" srcOrd="0" destOrd="0" parTransId="{0533F89A-1AD2-4DF8-A4FB-C42721D20470}" sibTransId="{AACF4A02-CCF5-487E-B809-EC9F760DDAE0}"/>
    <dgm:cxn modelId="{38AE7E6F-CD9B-4783-9E1E-F748E73B8417}" srcId="{3076C841-2240-44BD-B688-8B1690499118}" destId="{0876C1C5-D85F-4FE7-B401-9B7716B4D94B}" srcOrd="0" destOrd="0" parTransId="{2EC2D680-5FF9-4CFA-80B4-CF4B1F2E2711}" sibTransId="{7945F83F-2EF8-4ABD-92E8-55468E709E94}"/>
    <dgm:cxn modelId="{878C9052-F288-4F05-857E-35F2C772D193}" srcId="{DBE53ABF-D07A-4DC4-B832-A42710EF2E8A}" destId="{55A6FDA8-DCD9-4C70-AD61-9B3263EAB40D}" srcOrd="0" destOrd="0" parTransId="{4E60BB99-1A44-4C1B-A046-29889A2813F3}" sibTransId="{A36E59AF-C0B9-494F-8328-B4009E1E69AA}"/>
    <dgm:cxn modelId="{C776B488-9694-458B-BB88-E4F6AFFF3369}" type="presOf" srcId="{8BD16043-A26B-4184-B2B7-372FFF80ECC3}" destId="{1C8A400D-BA14-407B-A3FE-D3F63CAB24FD}" srcOrd="0" destOrd="2" presId="urn:microsoft.com/office/officeart/2005/8/layout/vList2"/>
    <dgm:cxn modelId="{21014E8F-AA67-4B00-A824-CE5F78AA1D66}" type="presOf" srcId="{3076C841-2240-44BD-B688-8B1690499118}" destId="{04A7C826-726D-4FF3-A4B7-42AF168C7A76}" srcOrd="0" destOrd="0" presId="urn:microsoft.com/office/officeart/2005/8/layout/vList2"/>
    <dgm:cxn modelId="{E590FE96-B3E5-434E-B571-F607415B1445}" type="presOf" srcId="{8D495B45-8C5E-48C9-BBF7-47628B695FDB}" destId="{AFD2869F-0915-4251-B117-BA36C49F25E8}" srcOrd="0" destOrd="1" presId="urn:microsoft.com/office/officeart/2005/8/layout/vList2"/>
    <dgm:cxn modelId="{B94C72C7-0B28-4891-8D78-7BF849ABD769}" srcId="{11A2C11D-5DB1-4D5F-A35F-A5EEBD851F54}" destId="{DF46395F-6F92-4008-8FB4-524C3266D853}" srcOrd="2" destOrd="0" parTransId="{E4B19409-B396-4C1F-946B-44CB331B4B05}" sibTransId="{FD3C1123-6841-4677-AE96-8308FB16C0B9}"/>
    <dgm:cxn modelId="{952AA7C8-D52A-482C-8C48-8955697B5F9C}" type="presOf" srcId="{0FAD557F-C927-4EA7-B6CC-38AA13E10AD4}" destId="{BF195686-9D38-44E2-9455-8E26B00968AA}" srcOrd="0" destOrd="0" presId="urn:microsoft.com/office/officeart/2005/8/layout/vList2"/>
    <dgm:cxn modelId="{2ED73CCC-C221-4AF4-916F-58C0AE2BA65F}" type="presOf" srcId="{DF46395F-6F92-4008-8FB4-524C3266D853}" destId="{AFD2869F-0915-4251-B117-BA36C49F25E8}" srcOrd="0" destOrd="2" presId="urn:microsoft.com/office/officeart/2005/8/layout/vList2"/>
    <dgm:cxn modelId="{796C12CD-7D51-4A95-B3E3-D2AA339CDFE1}" type="presOf" srcId="{B511CE65-F5CA-4B9D-B4C5-E8D75EBA6424}" destId="{4128B6A8-C889-485C-993C-EE6A95413ACD}" srcOrd="0" destOrd="1" presId="urn:microsoft.com/office/officeart/2005/8/layout/vList2"/>
    <dgm:cxn modelId="{9B6489D1-A826-4600-9B4D-22E5669D953E}" srcId="{DBE53ABF-D07A-4DC4-B832-A42710EF2E8A}" destId="{B511CE65-F5CA-4B9D-B4C5-E8D75EBA6424}" srcOrd="1" destOrd="0" parTransId="{6DFE2DD4-B576-472D-85F7-7CAE3474E98F}" sibTransId="{3D92B5D0-DE04-4E2C-8740-FF799D8005BA}"/>
    <dgm:cxn modelId="{F094DBD4-9D37-44E9-9EE3-C1C1BC4D4053}" srcId="{3076C841-2240-44BD-B688-8B1690499118}" destId="{8BD16043-A26B-4184-B2B7-372FFF80ECC3}" srcOrd="2" destOrd="0" parTransId="{22DC8FD4-E1B0-4602-A3E9-12FDB2C8E4E2}" sibTransId="{1576F01B-4E4F-4FFC-B041-6E890DCEC3F3}"/>
    <dgm:cxn modelId="{50D3C5DD-EA5E-4CD6-BA87-260D14633965}" srcId="{0FAD557F-C927-4EA7-B6CC-38AA13E10AD4}" destId="{DBE53ABF-D07A-4DC4-B832-A42710EF2E8A}" srcOrd="1" destOrd="0" parTransId="{3DC0A744-596F-42CF-AAAD-2EE39761665D}" sibTransId="{32D76CDE-DE34-4174-A720-8233395BDB65}"/>
    <dgm:cxn modelId="{D5F936DF-F180-4D63-ABBC-F0D2E0166AE0}" srcId="{11A2C11D-5DB1-4D5F-A35F-A5EEBD851F54}" destId="{8D495B45-8C5E-48C9-BBF7-47628B695FDB}" srcOrd="1" destOrd="0" parTransId="{A68CEFF4-483E-4A47-8246-484119FD38AE}" sibTransId="{FD5F7B85-4E4C-4C74-9BD2-56E5CB02067E}"/>
    <dgm:cxn modelId="{3F8DCFE2-AF41-4BA0-AFAE-C857D8DA8AE0}" srcId="{3076C841-2240-44BD-B688-8B1690499118}" destId="{79AA13CE-7C2A-463D-B96E-1A49CB395C16}" srcOrd="1" destOrd="0" parTransId="{7461083F-1801-47A0-948B-2E797683D880}" sibTransId="{AEFE06F8-94F4-4E63-A6EC-79F2D845727E}"/>
    <dgm:cxn modelId="{2669F7ED-984F-4506-91EE-AA37D03584BC}" type="presOf" srcId="{55A6FDA8-DCD9-4C70-AD61-9B3263EAB40D}" destId="{4128B6A8-C889-485C-993C-EE6A95413ACD}" srcOrd="0" destOrd="0" presId="urn:microsoft.com/office/officeart/2005/8/layout/vList2"/>
    <dgm:cxn modelId="{E5FD49F0-3A12-4C5D-B321-B12C84484E42}" srcId="{0FAD557F-C927-4EA7-B6CC-38AA13E10AD4}" destId="{11A2C11D-5DB1-4D5F-A35F-A5EEBD851F54}" srcOrd="0" destOrd="0" parTransId="{508B9D1D-31B8-4A3E-896C-D7CEACF255E2}" sibTransId="{081459EB-5722-4742-81EA-3D2723C62EE0}"/>
    <dgm:cxn modelId="{9537AD23-795D-4AA7-A458-E21ED408C87B}" type="presParOf" srcId="{BF195686-9D38-44E2-9455-8E26B00968AA}" destId="{8889C031-A80A-4A4A-93F0-46E88849B9A9}" srcOrd="0" destOrd="0" presId="urn:microsoft.com/office/officeart/2005/8/layout/vList2"/>
    <dgm:cxn modelId="{3D689B90-364C-4A64-B573-5EF52ABD326B}" type="presParOf" srcId="{BF195686-9D38-44E2-9455-8E26B00968AA}" destId="{AFD2869F-0915-4251-B117-BA36C49F25E8}" srcOrd="1" destOrd="0" presId="urn:microsoft.com/office/officeart/2005/8/layout/vList2"/>
    <dgm:cxn modelId="{9F481982-2AE9-46B0-B262-7C554C0756EC}" type="presParOf" srcId="{BF195686-9D38-44E2-9455-8E26B00968AA}" destId="{7C729AA6-F040-4BC1-89D5-97847C25E7D8}" srcOrd="2" destOrd="0" presId="urn:microsoft.com/office/officeart/2005/8/layout/vList2"/>
    <dgm:cxn modelId="{1BA520DC-17FB-4BAE-BFD7-D89352D9F464}" type="presParOf" srcId="{BF195686-9D38-44E2-9455-8E26B00968AA}" destId="{4128B6A8-C889-485C-993C-EE6A95413ACD}" srcOrd="3" destOrd="0" presId="urn:microsoft.com/office/officeart/2005/8/layout/vList2"/>
    <dgm:cxn modelId="{B31A08BB-9559-450B-8BB2-9227AE91DC86}" type="presParOf" srcId="{BF195686-9D38-44E2-9455-8E26B00968AA}" destId="{04A7C826-726D-4FF3-A4B7-42AF168C7A76}" srcOrd="4" destOrd="0" presId="urn:microsoft.com/office/officeart/2005/8/layout/vList2"/>
    <dgm:cxn modelId="{2C320C28-528B-4DF2-A1EF-86B96913538F}" type="presParOf" srcId="{BF195686-9D38-44E2-9455-8E26B00968AA}" destId="{1C8A400D-BA14-407B-A3FE-D3F63CAB24F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F852B2-723D-4EE5-8C27-DFC03BA4A11F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255DBF3-1B67-4E73-9159-1E432E1E9AAD}">
      <dgm:prSet/>
      <dgm:spPr/>
      <dgm:t>
        <a:bodyPr/>
        <a:lstStyle/>
        <a:p>
          <a:r>
            <a:rPr lang="en-US"/>
            <a:t>Enrollment Status Page (ESP) Overview</a:t>
          </a:r>
        </a:p>
      </dgm:t>
    </dgm:pt>
    <dgm:pt modelId="{A7AB155E-182B-4829-85C6-BEB306AE4C5D}" type="parTrans" cxnId="{FB1D5FAC-8E1A-4279-BD41-046A9EB5A0E3}">
      <dgm:prSet/>
      <dgm:spPr/>
      <dgm:t>
        <a:bodyPr/>
        <a:lstStyle/>
        <a:p>
          <a:endParaRPr lang="en-US"/>
        </a:p>
      </dgm:t>
    </dgm:pt>
    <dgm:pt modelId="{8D1B8F70-ADD6-49F9-93B4-9FEE068462EF}" type="sibTrans" cxnId="{FB1D5FAC-8E1A-4279-BD41-046A9EB5A0E3}">
      <dgm:prSet/>
      <dgm:spPr/>
      <dgm:t>
        <a:bodyPr/>
        <a:lstStyle/>
        <a:p>
          <a:endParaRPr lang="en-US"/>
        </a:p>
      </dgm:t>
    </dgm:pt>
    <dgm:pt modelId="{1F8E9E27-AF52-4421-ABEF-9150A18DF14A}">
      <dgm:prSet/>
      <dgm:spPr/>
      <dgm:t>
        <a:bodyPr/>
        <a:lstStyle/>
        <a:p>
          <a:r>
            <a:rPr lang="en-US"/>
            <a:t>Appears during initial device setup and first user sign-in</a:t>
          </a:r>
        </a:p>
      </dgm:t>
    </dgm:pt>
    <dgm:pt modelId="{EF0158F6-9F89-406A-B03C-4B8B653C911F}" type="parTrans" cxnId="{13A3DF46-1AE8-421E-BF97-C6A31DF37D92}">
      <dgm:prSet/>
      <dgm:spPr/>
      <dgm:t>
        <a:bodyPr/>
        <a:lstStyle/>
        <a:p>
          <a:endParaRPr lang="en-US"/>
        </a:p>
      </dgm:t>
    </dgm:pt>
    <dgm:pt modelId="{0BF4F229-F871-40D1-9FC3-2C77E8624947}" type="sibTrans" cxnId="{13A3DF46-1AE8-421E-BF97-C6A31DF37D92}">
      <dgm:prSet/>
      <dgm:spPr/>
      <dgm:t>
        <a:bodyPr/>
        <a:lstStyle/>
        <a:p>
          <a:endParaRPr lang="en-US"/>
        </a:p>
      </dgm:t>
    </dgm:pt>
    <dgm:pt modelId="{7D1EF5F4-1736-416F-9D9E-FBB9429F0609}">
      <dgm:prSet/>
      <dgm:spPr/>
      <dgm:t>
        <a:bodyPr/>
        <a:lstStyle/>
        <a:p>
          <a:r>
            <a:rPr lang="en-US"/>
            <a:t>Shows configuration progress of assigned apps and profiles</a:t>
          </a:r>
        </a:p>
      </dgm:t>
    </dgm:pt>
    <dgm:pt modelId="{062B1106-D9EB-4700-8AEA-F235A6B07DD0}" type="parTrans" cxnId="{8BB07C4E-314C-436C-8F9F-E41B219B8BA8}">
      <dgm:prSet/>
      <dgm:spPr/>
      <dgm:t>
        <a:bodyPr/>
        <a:lstStyle/>
        <a:p>
          <a:endParaRPr lang="en-US"/>
        </a:p>
      </dgm:t>
    </dgm:pt>
    <dgm:pt modelId="{365EF8E3-2CA8-4F79-8142-584F7FA9EF31}" type="sibTrans" cxnId="{8BB07C4E-314C-436C-8F9F-E41B219B8BA8}">
      <dgm:prSet/>
      <dgm:spPr/>
      <dgm:t>
        <a:bodyPr/>
        <a:lstStyle/>
        <a:p>
          <a:endParaRPr lang="en-US"/>
        </a:p>
      </dgm:t>
    </dgm:pt>
    <dgm:pt modelId="{81983EC5-0252-4A1D-9252-D2FB275DC5FC}">
      <dgm:prSet/>
      <dgm:spPr/>
      <dgm:t>
        <a:bodyPr/>
        <a:lstStyle/>
        <a:p>
          <a:r>
            <a:rPr lang="en-US"/>
            <a:t>ESP Configuration in Microsoft Intune Admin Center</a:t>
          </a:r>
        </a:p>
      </dgm:t>
    </dgm:pt>
    <dgm:pt modelId="{12B78D14-98E4-45FC-8D63-81F3494FE9A4}" type="parTrans" cxnId="{DF0003A3-0106-4777-9DB2-F7E9C45DECF4}">
      <dgm:prSet/>
      <dgm:spPr/>
      <dgm:t>
        <a:bodyPr/>
        <a:lstStyle/>
        <a:p>
          <a:endParaRPr lang="en-US"/>
        </a:p>
      </dgm:t>
    </dgm:pt>
    <dgm:pt modelId="{DAE3030C-1A05-4C3D-9E5F-C02432C5397C}" type="sibTrans" cxnId="{DF0003A3-0106-4777-9DB2-F7E9C45DECF4}">
      <dgm:prSet/>
      <dgm:spPr/>
      <dgm:t>
        <a:bodyPr/>
        <a:lstStyle/>
        <a:p>
          <a:endParaRPr lang="en-US"/>
        </a:p>
      </dgm:t>
    </dgm:pt>
    <dgm:pt modelId="{6FB79ED7-F8F4-4E67-9F8B-8B5A16D91128}">
      <dgm:prSet/>
      <dgm:spPr/>
      <dgm:t>
        <a:bodyPr/>
        <a:lstStyle/>
        <a:p>
          <a:r>
            <a:rPr lang="en-US"/>
            <a:t>Manages end-user experience during device provisioning</a:t>
          </a:r>
        </a:p>
      </dgm:t>
    </dgm:pt>
    <dgm:pt modelId="{08C3EF44-14EC-45FB-9A7C-0BCFC8A1FE67}" type="parTrans" cxnId="{A5A95635-E005-47FD-AC4C-AAEEAE9E99E9}">
      <dgm:prSet/>
      <dgm:spPr/>
      <dgm:t>
        <a:bodyPr/>
        <a:lstStyle/>
        <a:p>
          <a:endParaRPr lang="en-US"/>
        </a:p>
      </dgm:t>
    </dgm:pt>
    <dgm:pt modelId="{E868A36D-C50D-4A2F-B474-3F0A2A7584AA}" type="sibTrans" cxnId="{A5A95635-E005-47FD-AC4C-AAEEAE9E99E9}">
      <dgm:prSet/>
      <dgm:spPr/>
      <dgm:t>
        <a:bodyPr/>
        <a:lstStyle/>
        <a:p>
          <a:endParaRPr lang="en-US"/>
        </a:p>
      </dgm:t>
    </dgm:pt>
    <dgm:pt modelId="{CBBDDB73-BBEF-4090-AB3B-457DED6C434A}">
      <dgm:prSet/>
      <dgm:spPr/>
      <dgm:t>
        <a:bodyPr/>
        <a:lstStyle/>
        <a:p>
          <a:r>
            <a:rPr lang="en-US"/>
            <a:t>Highlights two ESP profiles: Windows Autopilot and All Users and All Devices</a:t>
          </a:r>
        </a:p>
      </dgm:t>
    </dgm:pt>
    <dgm:pt modelId="{7189D45E-3A2A-4432-9D69-32E19C12CB33}" type="parTrans" cxnId="{71B10FC5-7B8E-4AD4-AF8E-E8DCC72001C1}">
      <dgm:prSet/>
      <dgm:spPr/>
      <dgm:t>
        <a:bodyPr/>
        <a:lstStyle/>
        <a:p>
          <a:endParaRPr lang="en-US"/>
        </a:p>
      </dgm:t>
    </dgm:pt>
    <dgm:pt modelId="{68FB97E5-178F-49FE-AEDD-D7FB6915EBFF}" type="sibTrans" cxnId="{71B10FC5-7B8E-4AD4-AF8E-E8DCC72001C1}">
      <dgm:prSet/>
      <dgm:spPr/>
      <dgm:t>
        <a:bodyPr/>
        <a:lstStyle/>
        <a:p>
          <a:endParaRPr lang="en-US"/>
        </a:p>
      </dgm:t>
    </dgm:pt>
    <dgm:pt modelId="{3335295A-6BC3-4221-BE72-F936E3A1D08C}">
      <dgm:prSet/>
      <dgm:spPr/>
      <dgm:t>
        <a:bodyPr/>
        <a:lstStyle/>
        <a:p>
          <a:r>
            <a:rPr lang="en-US"/>
            <a:t>ESP Functionality in Windows Autopilot</a:t>
          </a:r>
        </a:p>
      </dgm:t>
    </dgm:pt>
    <dgm:pt modelId="{DC978515-122A-4A3D-8113-D120AB1E4878}" type="parTrans" cxnId="{EB73E413-5F97-4E19-9399-CED61DB98B68}">
      <dgm:prSet/>
      <dgm:spPr/>
      <dgm:t>
        <a:bodyPr/>
        <a:lstStyle/>
        <a:p>
          <a:endParaRPr lang="en-US"/>
        </a:p>
      </dgm:t>
    </dgm:pt>
    <dgm:pt modelId="{9A8BB299-E687-4A7C-9B92-F5DAF6F75CA9}" type="sibTrans" cxnId="{EB73E413-5F97-4E19-9399-CED61DB98B68}">
      <dgm:prSet/>
      <dgm:spPr/>
      <dgm:t>
        <a:bodyPr/>
        <a:lstStyle/>
        <a:p>
          <a:endParaRPr lang="en-US"/>
        </a:p>
      </dgm:t>
    </dgm:pt>
    <dgm:pt modelId="{13DDF16C-C3DE-4660-A9F5-9B140D1B8D4E}">
      <dgm:prSet/>
      <dgm:spPr/>
      <dgm:t>
        <a:bodyPr/>
        <a:lstStyle/>
        <a:p>
          <a:r>
            <a:rPr lang="en-US"/>
            <a:t>Ensures devices are fully configured and compliant before user access</a:t>
          </a:r>
        </a:p>
      </dgm:t>
    </dgm:pt>
    <dgm:pt modelId="{75979AA4-0DAB-4EE6-A318-5B8D01388469}" type="parTrans" cxnId="{A1BAEC93-A373-42E9-A32D-F5DB870B703B}">
      <dgm:prSet/>
      <dgm:spPr/>
      <dgm:t>
        <a:bodyPr/>
        <a:lstStyle/>
        <a:p>
          <a:endParaRPr lang="en-US"/>
        </a:p>
      </dgm:t>
    </dgm:pt>
    <dgm:pt modelId="{5DB497CF-6BE0-48ED-9A82-001728CAED85}" type="sibTrans" cxnId="{A1BAEC93-A373-42E9-A32D-F5DB870B703B}">
      <dgm:prSet/>
      <dgm:spPr/>
      <dgm:t>
        <a:bodyPr/>
        <a:lstStyle/>
        <a:p>
          <a:endParaRPr lang="en-US"/>
        </a:p>
      </dgm:t>
    </dgm:pt>
    <dgm:pt modelId="{3F6EFEC2-7C6C-44CD-8B0F-1A027E7FBCA9}">
      <dgm:prSet/>
      <dgm:spPr/>
      <dgm:t>
        <a:bodyPr/>
        <a:lstStyle/>
        <a:p>
          <a:r>
            <a:rPr lang="en-US"/>
            <a:t>Monitors app installation, profile configuration, and policy assignments</a:t>
          </a:r>
        </a:p>
      </dgm:t>
    </dgm:pt>
    <dgm:pt modelId="{4EE9A056-70B9-4356-A652-D2F127D13F7D}" type="parTrans" cxnId="{995B8C6E-77C0-4109-B0BF-B8DB1282DA86}">
      <dgm:prSet/>
      <dgm:spPr/>
      <dgm:t>
        <a:bodyPr/>
        <a:lstStyle/>
        <a:p>
          <a:endParaRPr lang="en-US"/>
        </a:p>
      </dgm:t>
    </dgm:pt>
    <dgm:pt modelId="{4573958B-21E5-4741-9EEF-AC0AC13AF6FC}" type="sibTrans" cxnId="{995B8C6E-77C0-4109-B0BF-B8DB1282DA86}">
      <dgm:prSet/>
      <dgm:spPr/>
      <dgm:t>
        <a:bodyPr/>
        <a:lstStyle/>
        <a:p>
          <a:endParaRPr lang="en-US"/>
        </a:p>
      </dgm:t>
    </dgm:pt>
    <dgm:pt modelId="{4689F1E1-DC97-48C8-BB19-78500AA737D3}">
      <dgm:prSet/>
      <dgm:spPr/>
      <dgm:t>
        <a:bodyPr/>
        <a:lstStyle/>
        <a:p>
          <a:r>
            <a:rPr lang="en-US"/>
            <a:t>Provides real-time updates throughout the setup process</a:t>
          </a:r>
        </a:p>
      </dgm:t>
    </dgm:pt>
    <dgm:pt modelId="{9E6BDC27-701B-4DF7-804B-B55944C4C52F}" type="parTrans" cxnId="{5BE736A0-E97B-4ECE-A5B5-FD5198D725F8}">
      <dgm:prSet/>
      <dgm:spPr/>
      <dgm:t>
        <a:bodyPr/>
        <a:lstStyle/>
        <a:p>
          <a:endParaRPr lang="en-US"/>
        </a:p>
      </dgm:t>
    </dgm:pt>
    <dgm:pt modelId="{0720EFAD-C42C-40F7-9BC1-8FFD3AF8220D}" type="sibTrans" cxnId="{5BE736A0-E97B-4ECE-A5B5-FD5198D725F8}">
      <dgm:prSet/>
      <dgm:spPr/>
      <dgm:t>
        <a:bodyPr/>
        <a:lstStyle/>
        <a:p>
          <a:endParaRPr lang="en-US"/>
        </a:p>
      </dgm:t>
    </dgm:pt>
    <dgm:pt modelId="{85322CF3-E0CA-4B18-AE16-3124BD5B4EE1}">
      <dgm:prSet/>
      <dgm:spPr/>
      <dgm:t>
        <a:bodyPr/>
        <a:lstStyle/>
        <a:p>
          <a:r>
            <a:rPr lang="en-US"/>
            <a:t>Benefits of ESP</a:t>
          </a:r>
        </a:p>
      </dgm:t>
    </dgm:pt>
    <dgm:pt modelId="{357E15D8-D52D-4067-B693-FF6103D57F88}" type="parTrans" cxnId="{FBC0367D-7650-4F77-88F4-31305234DA41}">
      <dgm:prSet/>
      <dgm:spPr/>
      <dgm:t>
        <a:bodyPr/>
        <a:lstStyle/>
        <a:p>
          <a:endParaRPr lang="en-US"/>
        </a:p>
      </dgm:t>
    </dgm:pt>
    <dgm:pt modelId="{6580D226-282B-47EF-ABCC-5C0456C05118}" type="sibTrans" cxnId="{FBC0367D-7650-4F77-88F4-31305234DA41}">
      <dgm:prSet/>
      <dgm:spPr/>
      <dgm:t>
        <a:bodyPr/>
        <a:lstStyle/>
        <a:p>
          <a:endParaRPr lang="en-US"/>
        </a:p>
      </dgm:t>
    </dgm:pt>
    <dgm:pt modelId="{FB9D4100-3572-4B55-9EA4-1D4862DBC2FE}">
      <dgm:prSet/>
      <dgm:spPr/>
      <dgm:t>
        <a:bodyPr/>
        <a:lstStyle/>
        <a:p>
          <a:r>
            <a:rPr lang="en-US"/>
            <a:t>Streamlines deployment</a:t>
          </a:r>
        </a:p>
      </dgm:t>
    </dgm:pt>
    <dgm:pt modelId="{4385717B-37F3-4119-B1A5-0D2A7DE98416}" type="parTrans" cxnId="{398B6AA3-E087-498A-80C3-B18D8E275E6C}">
      <dgm:prSet/>
      <dgm:spPr/>
      <dgm:t>
        <a:bodyPr/>
        <a:lstStyle/>
        <a:p>
          <a:endParaRPr lang="en-US"/>
        </a:p>
      </dgm:t>
    </dgm:pt>
    <dgm:pt modelId="{335EEEE8-44D5-47CB-9D3E-CD0E76AA49D9}" type="sibTrans" cxnId="{398B6AA3-E087-498A-80C3-B18D8E275E6C}">
      <dgm:prSet/>
      <dgm:spPr/>
      <dgm:t>
        <a:bodyPr/>
        <a:lstStyle/>
        <a:p>
          <a:endParaRPr lang="en-US"/>
        </a:p>
      </dgm:t>
    </dgm:pt>
    <dgm:pt modelId="{A4220FFC-1B2B-4B40-9BD3-5CD3DD8E8586}" type="pres">
      <dgm:prSet presAssocID="{55F852B2-723D-4EE5-8C27-DFC03BA4A11F}" presName="Name0" presStyleCnt="0">
        <dgm:presLayoutVars>
          <dgm:dir/>
          <dgm:animLvl val="lvl"/>
          <dgm:resizeHandles val="exact"/>
        </dgm:presLayoutVars>
      </dgm:prSet>
      <dgm:spPr/>
    </dgm:pt>
    <dgm:pt modelId="{04B97F51-C10F-4B8E-83D0-A12C71B65F5D}" type="pres">
      <dgm:prSet presAssocID="{4255DBF3-1B67-4E73-9159-1E432E1E9AAD}" presName="composite" presStyleCnt="0"/>
      <dgm:spPr/>
    </dgm:pt>
    <dgm:pt modelId="{D1092384-4323-4AA3-9AD8-2A79A9F387BD}" type="pres">
      <dgm:prSet presAssocID="{4255DBF3-1B67-4E73-9159-1E432E1E9AA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0D759B9-F1EF-44FC-BE5E-43696503A340}" type="pres">
      <dgm:prSet presAssocID="{4255DBF3-1B67-4E73-9159-1E432E1E9AAD}" presName="desTx" presStyleLbl="alignAccFollowNode1" presStyleIdx="0" presStyleCnt="4">
        <dgm:presLayoutVars>
          <dgm:bulletEnabled val="1"/>
        </dgm:presLayoutVars>
      </dgm:prSet>
      <dgm:spPr/>
    </dgm:pt>
    <dgm:pt modelId="{3C5EE789-0A60-40C2-86B2-8F06A4A38945}" type="pres">
      <dgm:prSet presAssocID="{8D1B8F70-ADD6-49F9-93B4-9FEE068462EF}" presName="space" presStyleCnt="0"/>
      <dgm:spPr/>
    </dgm:pt>
    <dgm:pt modelId="{A8FB8091-DE1E-4871-A475-6E321E251452}" type="pres">
      <dgm:prSet presAssocID="{81983EC5-0252-4A1D-9252-D2FB275DC5FC}" presName="composite" presStyleCnt="0"/>
      <dgm:spPr/>
    </dgm:pt>
    <dgm:pt modelId="{CB8B10CA-39AD-4EAB-AD28-41805CDCA5E7}" type="pres">
      <dgm:prSet presAssocID="{81983EC5-0252-4A1D-9252-D2FB275DC5F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F7C3159-4E7D-40AF-A580-9505168ADA4A}" type="pres">
      <dgm:prSet presAssocID="{81983EC5-0252-4A1D-9252-D2FB275DC5FC}" presName="desTx" presStyleLbl="alignAccFollowNode1" presStyleIdx="1" presStyleCnt="4">
        <dgm:presLayoutVars>
          <dgm:bulletEnabled val="1"/>
        </dgm:presLayoutVars>
      </dgm:prSet>
      <dgm:spPr/>
    </dgm:pt>
    <dgm:pt modelId="{80655E07-410F-487A-983C-717C02630F3B}" type="pres">
      <dgm:prSet presAssocID="{DAE3030C-1A05-4C3D-9E5F-C02432C5397C}" presName="space" presStyleCnt="0"/>
      <dgm:spPr/>
    </dgm:pt>
    <dgm:pt modelId="{A1959785-B1ED-4886-A559-6424D24FC501}" type="pres">
      <dgm:prSet presAssocID="{3335295A-6BC3-4221-BE72-F936E3A1D08C}" presName="composite" presStyleCnt="0"/>
      <dgm:spPr/>
    </dgm:pt>
    <dgm:pt modelId="{DFBEDC34-1FEB-4DB7-AC34-7CE2756AE02C}" type="pres">
      <dgm:prSet presAssocID="{3335295A-6BC3-4221-BE72-F936E3A1D08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73C0720-7E51-4A8E-97B0-40A0B5573D20}" type="pres">
      <dgm:prSet presAssocID="{3335295A-6BC3-4221-BE72-F936E3A1D08C}" presName="desTx" presStyleLbl="alignAccFollowNode1" presStyleIdx="2" presStyleCnt="4">
        <dgm:presLayoutVars>
          <dgm:bulletEnabled val="1"/>
        </dgm:presLayoutVars>
      </dgm:prSet>
      <dgm:spPr/>
    </dgm:pt>
    <dgm:pt modelId="{B968B7A3-F17E-45B7-BA87-2ADFD077109E}" type="pres">
      <dgm:prSet presAssocID="{9A8BB299-E687-4A7C-9B92-F5DAF6F75CA9}" presName="space" presStyleCnt="0"/>
      <dgm:spPr/>
    </dgm:pt>
    <dgm:pt modelId="{F0B52E29-8E92-4942-A332-C3E9C42785E1}" type="pres">
      <dgm:prSet presAssocID="{85322CF3-E0CA-4B18-AE16-3124BD5B4EE1}" presName="composite" presStyleCnt="0"/>
      <dgm:spPr/>
    </dgm:pt>
    <dgm:pt modelId="{82EEF4D6-4830-4611-8284-344518D894B1}" type="pres">
      <dgm:prSet presAssocID="{85322CF3-E0CA-4B18-AE16-3124BD5B4EE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D47938F-074F-490F-AFE1-A5A74455F8EF}" type="pres">
      <dgm:prSet presAssocID="{85322CF3-E0CA-4B18-AE16-3124BD5B4EE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B73E413-5F97-4E19-9399-CED61DB98B68}" srcId="{55F852B2-723D-4EE5-8C27-DFC03BA4A11F}" destId="{3335295A-6BC3-4221-BE72-F936E3A1D08C}" srcOrd="2" destOrd="0" parTransId="{DC978515-122A-4A3D-8113-D120AB1E4878}" sibTransId="{9A8BB299-E687-4A7C-9B92-F5DAF6F75CA9}"/>
    <dgm:cxn modelId="{7B0B7227-DF84-4B9D-ABE0-F9452E92F613}" type="presOf" srcId="{81983EC5-0252-4A1D-9252-D2FB275DC5FC}" destId="{CB8B10CA-39AD-4EAB-AD28-41805CDCA5E7}" srcOrd="0" destOrd="0" presId="urn:microsoft.com/office/officeart/2005/8/layout/hList1"/>
    <dgm:cxn modelId="{2BEA722A-2659-4DB9-A38C-0B30BC9B5213}" type="presOf" srcId="{3F6EFEC2-7C6C-44CD-8B0F-1A027E7FBCA9}" destId="{E73C0720-7E51-4A8E-97B0-40A0B5573D20}" srcOrd="0" destOrd="1" presId="urn:microsoft.com/office/officeart/2005/8/layout/hList1"/>
    <dgm:cxn modelId="{9088F734-BFB2-4EC4-B49B-0B46C1951B50}" type="presOf" srcId="{85322CF3-E0CA-4B18-AE16-3124BD5B4EE1}" destId="{82EEF4D6-4830-4611-8284-344518D894B1}" srcOrd="0" destOrd="0" presId="urn:microsoft.com/office/officeart/2005/8/layout/hList1"/>
    <dgm:cxn modelId="{A5A95635-E005-47FD-AC4C-AAEEAE9E99E9}" srcId="{81983EC5-0252-4A1D-9252-D2FB275DC5FC}" destId="{6FB79ED7-F8F4-4E67-9F8B-8B5A16D91128}" srcOrd="0" destOrd="0" parTransId="{08C3EF44-14EC-45FB-9A7C-0BCFC8A1FE67}" sibTransId="{E868A36D-C50D-4A2F-B474-3F0A2A7584AA}"/>
    <dgm:cxn modelId="{C52A1D65-E575-4111-A6BA-2EC172B5697E}" type="presOf" srcId="{FB9D4100-3572-4B55-9EA4-1D4862DBC2FE}" destId="{7D47938F-074F-490F-AFE1-A5A74455F8EF}" srcOrd="0" destOrd="0" presId="urn:microsoft.com/office/officeart/2005/8/layout/hList1"/>
    <dgm:cxn modelId="{13A3DF46-1AE8-421E-BF97-C6A31DF37D92}" srcId="{4255DBF3-1B67-4E73-9159-1E432E1E9AAD}" destId="{1F8E9E27-AF52-4421-ABEF-9150A18DF14A}" srcOrd="0" destOrd="0" parTransId="{EF0158F6-9F89-406A-B03C-4B8B653C911F}" sibTransId="{0BF4F229-F871-40D1-9FC3-2C77E8624947}"/>
    <dgm:cxn modelId="{9206094E-0683-4EBE-9A41-60B8FEA3AD30}" type="presOf" srcId="{1F8E9E27-AF52-4421-ABEF-9150A18DF14A}" destId="{20D759B9-F1EF-44FC-BE5E-43696503A340}" srcOrd="0" destOrd="0" presId="urn:microsoft.com/office/officeart/2005/8/layout/hList1"/>
    <dgm:cxn modelId="{8BB07C4E-314C-436C-8F9F-E41B219B8BA8}" srcId="{4255DBF3-1B67-4E73-9159-1E432E1E9AAD}" destId="{7D1EF5F4-1736-416F-9D9E-FBB9429F0609}" srcOrd="1" destOrd="0" parTransId="{062B1106-D9EB-4700-8AEA-F235A6B07DD0}" sibTransId="{365EF8E3-2CA8-4F79-8142-584F7FA9EF31}"/>
    <dgm:cxn modelId="{995B8C6E-77C0-4109-B0BF-B8DB1282DA86}" srcId="{3335295A-6BC3-4221-BE72-F936E3A1D08C}" destId="{3F6EFEC2-7C6C-44CD-8B0F-1A027E7FBCA9}" srcOrd="1" destOrd="0" parTransId="{4EE9A056-70B9-4356-A652-D2F127D13F7D}" sibTransId="{4573958B-21E5-4741-9EEF-AC0AC13AF6FC}"/>
    <dgm:cxn modelId="{FA4AC852-0C46-432A-9BCE-AA89D73AC88F}" type="presOf" srcId="{13DDF16C-C3DE-4660-A9F5-9B140D1B8D4E}" destId="{E73C0720-7E51-4A8E-97B0-40A0B5573D20}" srcOrd="0" destOrd="0" presId="urn:microsoft.com/office/officeart/2005/8/layout/hList1"/>
    <dgm:cxn modelId="{FBC0367D-7650-4F77-88F4-31305234DA41}" srcId="{55F852B2-723D-4EE5-8C27-DFC03BA4A11F}" destId="{85322CF3-E0CA-4B18-AE16-3124BD5B4EE1}" srcOrd="3" destOrd="0" parTransId="{357E15D8-D52D-4067-B693-FF6103D57F88}" sibTransId="{6580D226-282B-47EF-ABCC-5C0456C05118}"/>
    <dgm:cxn modelId="{A1BAEC93-A373-42E9-A32D-F5DB870B703B}" srcId="{3335295A-6BC3-4221-BE72-F936E3A1D08C}" destId="{13DDF16C-C3DE-4660-A9F5-9B140D1B8D4E}" srcOrd="0" destOrd="0" parTransId="{75979AA4-0DAB-4EE6-A318-5B8D01388469}" sibTransId="{5DB497CF-6BE0-48ED-9A82-001728CAED85}"/>
    <dgm:cxn modelId="{8645C396-A761-4759-BB2B-364B0FADF692}" type="presOf" srcId="{CBBDDB73-BBEF-4090-AB3B-457DED6C434A}" destId="{3F7C3159-4E7D-40AF-A580-9505168ADA4A}" srcOrd="0" destOrd="1" presId="urn:microsoft.com/office/officeart/2005/8/layout/hList1"/>
    <dgm:cxn modelId="{5BE736A0-E97B-4ECE-A5B5-FD5198D725F8}" srcId="{3335295A-6BC3-4221-BE72-F936E3A1D08C}" destId="{4689F1E1-DC97-48C8-BB19-78500AA737D3}" srcOrd="2" destOrd="0" parTransId="{9E6BDC27-701B-4DF7-804B-B55944C4C52F}" sibTransId="{0720EFAD-C42C-40F7-9BC1-8FFD3AF8220D}"/>
    <dgm:cxn modelId="{DF0003A3-0106-4777-9DB2-F7E9C45DECF4}" srcId="{55F852B2-723D-4EE5-8C27-DFC03BA4A11F}" destId="{81983EC5-0252-4A1D-9252-D2FB275DC5FC}" srcOrd="1" destOrd="0" parTransId="{12B78D14-98E4-45FC-8D63-81F3494FE9A4}" sibTransId="{DAE3030C-1A05-4C3D-9E5F-C02432C5397C}"/>
    <dgm:cxn modelId="{398B6AA3-E087-498A-80C3-B18D8E275E6C}" srcId="{85322CF3-E0CA-4B18-AE16-3124BD5B4EE1}" destId="{FB9D4100-3572-4B55-9EA4-1D4862DBC2FE}" srcOrd="0" destOrd="0" parTransId="{4385717B-37F3-4119-B1A5-0D2A7DE98416}" sibTransId="{335EEEE8-44D5-47CB-9D3E-CD0E76AA49D9}"/>
    <dgm:cxn modelId="{45ABE2A9-D0EB-4953-9D3E-5F6FA7969FED}" type="presOf" srcId="{55F852B2-723D-4EE5-8C27-DFC03BA4A11F}" destId="{A4220FFC-1B2B-4B40-9BD3-5CD3DD8E8586}" srcOrd="0" destOrd="0" presId="urn:microsoft.com/office/officeart/2005/8/layout/hList1"/>
    <dgm:cxn modelId="{FB1D5FAC-8E1A-4279-BD41-046A9EB5A0E3}" srcId="{55F852B2-723D-4EE5-8C27-DFC03BA4A11F}" destId="{4255DBF3-1B67-4E73-9159-1E432E1E9AAD}" srcOrd="0" destOrd="0" parTransId="{A7AB155E-182B-4829-85C6-BEB306AE4C5D}" sibTransId="{8D1B8F70-ADD6-49F9-93B4-9FEE068462EF}"/>
    <dgm:cxn modelId="{CBB0F8B7-7337-4A06-B45B-EBEB1E4773A2}" type="presOf" srcId="{3335295A-6BC3-4221-BE72-F936E3A1D08C}" destId="{DFBEDC34-1FEB-4DB7-AC34-7CE2756AE02C}" srcOrd="0" destOrd="0" presId="urn:microsoft.com/office/officeart/2005/8/layout/hList1"/>
    <dgm:cxn modelId="{71B10FC5-7B8E-4AD4-AF8E-E8DCC72001C1}" srcId="{81983EC5-0252-4A1D-9252-D2FB275DC5FC}" destId="{CBBDDB73-BBEF-4090-AB3B-457DED6C434A}" srcOrd="1" destOrd="0" parTransId="{7189D45E-3A2A-4432-9D69-32E19C12CB33}" sibTransId="{68FB97E5-178F-49FE-AEDD-D7FB6915EBFF}"/>
    <dgm:cxn modelId="{6DF435D5-5339-45B6-9577-1D5B0642C9EF}" type="presOf" srcId="{4689F1E1-DC97-48C8-BB19-78500AA737D3}" destId="{E73C0720-7E51-4A8E-97B0-40A0B5573D20}" srcOrd="0" destOrd="2" presId="urn:microsoft.com/office/officeart/2005/8/layout/hList1"/>
    <dgm:cxn modelId="{249402DB-51C1-44D7-AD04-F4A757492202}" type="presOf" srcId="{7D1EF5F4-1736-416F-9D9E-FBB9429F0609}" destId="{20D759B9-F1EF-44FC-BE5E-43696503A340}" srcOrd="0" destOrd="1" presId="urn:microsoft.com/office/officeart/2005/8/layout/hList1"/>
    <dgm:cxn modelId="{768238EA-50A6-4969-ABD1-054CA1537085}" type="presOf" srcId="{6FB79ED7-F8F4-4E67-9F8B-8B5A16D91128}" destId="{3F7C3159-4E7D-40AF-A580-9505168ADA4A}" srcOrd="0" destOrd="0" presId="urn:microsoft.com/office/officeart/2005/8/layout/hList1"/>
    <dgm:cxn modelId="{27D54CF8-7332-4539-9998-7B83CE820118}" type="presOf" srcId="{4255DBF3-1B67-4E73-9159-1E432E1E9AAD}" destId="{D1092384-4323-4AA3-9AD8-2A79A9F387BD}" srcOrd="0" destOrd="0" presId="urn:microsoft.com/office/officeart/2005/8/layout/hList1"/>
    <dgm:cxn modelId="{E6FA4816-7E1B-4797-AB18-304D5DED055F}" type="presParOf" srcId="{A4220FFC-1B2B-4B40-9BD3-5CD3DD8E8586}" destId="{04B97F51-C10F-4B8E-83D0-A12C71B65F5D}" srcOrd="0" destOrd="0" presId="urn:microsoft.com/office/officeart/2005/8/layout/hList1"/>
    <dgm:cxn modelId="{CEEE640E-AB70-4962-ADE3-08C804880934}" type="presParOf" srcId="{04B97F51-C10F-4B8E-83D0-A12C71B65F5D}" destId="{D1092384-4323-4AA3-9AD8-2A79A9F387BD}" srcOrd="0" destOrd="0" presId="urn:microsoft.com/office/officeart/2005/8/layout/hList1"/>
    <dgm:cxn modelId="{CA6C3025-44CB-4E00-BE84-880BCDB255F5}" type="presParOf" srcId="{04B97F51-C10F-4B8E-83D0-A12C71B65F5D}" destId="{20D759B9-F1EF-44FC-BE5E-43696503A340}" srcOrd="1" destOrd="0" presId="urn:microsoft.com/office/officeart/2005/8/layout/hList1"/>
    <dgm:cxn modelId="{FD12EBAD-EC8B-4750-87D8-13F305FCFABF}" type="presParOf" srcId="{A4220FFC-1B2B-4B40-9BD3-5CD3DD8E8586}" destId="{3C5EE789-0A60-40C2-86B2-8F06A4A38945}" srcOrd="1" destOrd="0" presId="urn:microsoft.com/office/officeart/2005/8/layout/hList1"/>
    <dgm:cxn modelId="{AA449F5D-77B3-44C8-857B-69889D340163}" type="presParOf" srcId="{A4220FFC-1B2B-4B40-9BD3-5CD3DD8E8586}" destId="{A8FB8091-DE1E-4871-A475-6E321E251452}" srcOrd="2" destOrd="0" presId="urn:microsoft.com/office/officeart/2005/8/layout/hList1"/>
    <dgm:cxn modelId="{5734BBF4-454A-4986-99F3-8DD11DECAE44}" type="presParOf" srcId="{A8FB8091-DE1E-4871-A475-6E321E251452}" destId="{CB8B10CA-39AD-4EAB-AD28-41805CDCA5E7}" srcOrd="0" destOrd="0" presId="urn:microsoft.com/office/officeart/2005/8/layout/hList1"/>
    <dgm:cxn modelId="{07D6BDC3-267F-4F77-8C27-6D35637B3119}" type="presParOf" srcId="{A8FB8091-DE1E-4871-A475-6E321E251452}" destId="{3F7C3159-4E7D-40AF-A580-9505168ADA4A}" srcOrd="1" destOrd="0" presId="urn:microsoft.com/office/officeart/2005/8/layout/hList1"/>
    <dgm:cxn modelId="{73E8F278-575D-4E03-AAC9-910F0F1136D2}" type="presParOf" srcId="{A4220FFC-1B2B-4B40-9BD3-5CD3DD8E8586}" destId="{80655E07-410F-487A-983C-717C02630F3B}" srcOrd="3" destOrd="0" presId="urn:microsoft.com/office/officeart/2005/8/layout/hList1"/>
    <dgm:cxn modelId="{F5DC4E43-3401-43A8-94E0-C2D312BF997C}" type="presParOf" srcId="{A4220FFC-1B2B-4B40-9BD3-5CD3DD8E8586}" destId="{A1959785-B1ED-4886-A559-6424D24FC501}" srcOrd="4" destOrd="0" presId="urn:microsoft.com/office/officeart/2005/8/layout/hList1"/>
    <dgm:cxn modelId="{499B3E2D-01D9-437C-9AC3-EA186D8A98DA}" type="presParOf" srcId="{A1959785-B1ED-4886-A559-6424D24FC501}" destId="{DFBEDC34-1FEB-4DB7-AC34-7CE2756AE02C}" srcOrd="0" destOrd="0" presId="urn:microsoft.com/office/officeart/2005/8/layout/hList1"/>
    <dgm:cxn modelId="{2F882322-3DCC-44CB-BE37-6EBAAAEA9C56}" type="presParOf" srcId="{A1959785-B1ED-4886-A559-6424D24FC501}" destId="{E73C0720-7E51-4A8E-97B0-40A0B5573D20}" srcOrd="1" destOrd="0" presId="urn:microsoft.com/office/officeart/2005/8/layout/hList1"/>
    <dgm:cxn modelId="{BAF1EB13-4A0B-4BCC-A816-422576875C65}" type="presParOf" srcId="{A4220FFC-1B2B-4B40-9BD3-5CD3DD8E8586}" destId="{B968B7A3-F17E-45B7-BA87-2ADFD077109E}" srcOrd="5" destOrd="0" presId="urn:microsoft.com/office/officeart/2005/8/layout/hList1"/>
    <dgm:cxn modelId="{9347C20E-8033-4F7E-BCB9-8A8410F1E8DA}" type="presParOf" srcId="{A4220FFC-1B2B-4B40-9BD3-5CD3DD8E8586}" destId="{F0B52E29-8E92-4942-A332-C3E9C42785E1}" srcOrd="6" destOrd="0" presId="urn:microsoft.com/office/officeart/2005/8/layout/hList1"/>
    <dgm:cxn modelId="{CDBB930A-210B-45FD-9CAB-E5CE88238A1C}" type="presParOf" srcId="{F0B52E29-8E92-4942-A332-C3E9C42785E1}" destId="{82EEF4D6-4830-4611-8284-344518D894B1}" srcOrd="0" destOrd="0" presId="urn:microsoft.com/office/officeart/2005/8/layout/hList1"/>
    <dgm:cxn modelId="{1A473BA8-B17D-469F-B05B-20992C9E6621}" type="presParOf" srcId="{F0B52E29-8E92-4942-A332-C3E9C42785E1}" destId="{7D47938F-074F-490F-AFE1-A5A74455F8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36E82A-C01C-42AD-B107-B4EB012DAE6D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BCE06DC-F584-4CA2-B38E-5C700907BA82}">
      <dgm:prSet/>
      <dgm:spPr/>
      <dgm:t>
        <a:bodyPr/>
        <a:lstStyle/>
        <a:p>
          <a:r>
            <a:rPr lang="en-US"/>
            <a:t>Using Intune for App Management</a:t>
          </a:r>
        </a:p>
      </dgm:t>
    </dgm:pt>
    <dgm:pt modelId="{C0444290-B873-4E0C-B94B-600498FAA5FF}" type="parTrans" cxnId="{882AC8C7-9A3C-4CD0-BA93-6739491D620F}">
      <dgm:prSet/>
      <dgm:spPr/>
      <dgm:t>
        <a:bodyPr/>
        <a:lstStyle/>
        <a:p>
          <a:endParaRPr lang="en-US"/>
        </a:p>
      </dgm:t>
    </dgm:pt>
    <dgm:pt modelId="{AEA7D0A6-3940-4C96-8EF2-C21E0610DE2A}" type="sibTrans" cxnId="{882AC8C7-9A3C-4CD0-BA93-6739491D620F}">
      <dgm:prSet/>
      <dgm:spPr/>
      <dgm:t>
        <a:bodyPr/>
        <a:lstStyle/>
        <a:p>
          <a:endParaRPr lang="en-US"/>
        </a:p>
      </dgm:t>
    </dgm:pt>
    <dgm:pt modelId="{3DBB1AC6-F9FE-457E-9B1C-263DDA08EDB4}">
      <dgm:prSet/>
      <dgm:spPr/>
      <dgm:t>
        <a:bodyPr/>
        <a:lstStyle/>
        <a:p>
          <a:r>
            <a:rPr lang="en-US"/>
            <a:t>Intune helps add and assign apps to the workforce.</a:t>
          </a:r>
        </a:p>
      </dgm:t>
    </dgm:pt>
    <dgm:pt modelId="{ACE94E2F-EE38-433B-A9DA-B623BE2CB9C1}" type="parTrans" cxnId="{BB429997-AF6D-4C6D-A899-4961D8C6BA7A}">
      <dgm:prSet/>
      <dgm:spPr/>
      <dgm:t>
        <a:bodyPr/>
        <a:lstStyle/>
        <a:p>
          <a:endParaRPr lang="en-US"/>
        </a:p>
      </dgm:t>
    </dgm:pt>
    <dgm:pt modelId="{906AD5F8-383D-4B15-8DC7-7B70BE3CD066}" type="sibTrans" cxnId="{BB429997-AF6D-4C6D-A899-4961D8C6BA7A}">
      <dgm:prSet/>
      <dgm:spPr/>
      <dgm:t>
        <a:bodyPr/>
        <a:lstStyle/>
        <a:p>
          <a:endParaRPr lang="en-US"/>
        </a:p>
      </dgm:t>
    </dgm:pt>
    <dgm:pt modelId="{F1851111-58CE-4D4B-ACB4-176265B7BCF3}">
      <dgm:prSet/>
      <dgm:spPr/>
      <dgm:t>
        <a:bodyPr/>
        <a:lstStyle/>
        <a:p>
          <a:r>
            <a:rPr lang="en-US"/>
            <a:t>Ensures end users have necessary apps for their tasks.</a:t>
          </a:r>
        </a:p>
      </dgm:t>
    </dgm:pt>
    <dgm:pt modelId="{55806D01-3B81-4E65-B67B-34C6AAC0D9D0}" type="parTrans" cxnId="{50E2B875-54BA-41AA-97D6-E96A042F4AFE}">
      <dgm:prSet/>
      <dgm:spPr/>
      <dgm:t>
        <a:bodyPr/>
        <a:lstStyle/>
        <a:p>
          <a:endParaRPr lang="en-US"/>
        </a:p>
      </dgm:t>
    </dgm:pt>
    <dgm:pt modelId="{4D4523CB-7920-46BA-B659-7C1FBEA1D27D}" type="sibTrans" cxnId="{50E2B875-54BA-41AA-97D6-E96A042F4AFE}">
      <dgm:prSet/>
      <dgm:spPr/>
      <dgm:t>
        <a:bodyPr/>
        <a:lstStyle/>
        <a:p>
          <a:endParaRPr lang="en-US"/>
        </a:p>
      </dgm:t>
    </dgm:pt>
    <dgm:pt modelId="{9296C58D-D185-4243-9B5F-1C1F7F48EE2E}">
      <dgm:prSet/>
      <dgm:spPr/>
      <dgm:t>
        <a:bodyPr/>
        <a:lstStyle/>
        <a:p>
          <a:r>
            <a:rPr lang="en-US"/>
            <a:t>Admin's Role in App Assignment</a:t>
          </a:r>
        </a:p>
      </dgm:t>
    </dgm:pt>
    <dgm:pt modelId="{4D033188-1330-4D09-A53C-4E36BA0BB2FC}" type="parTrans" cxnId="{8E806477-B858-4293-ABE8-9BB92C9B4EF9}">
      <dgm:prSet/>
      <dgm:spPr/>
      <dgm:t>
        <a:bodyPr/>
        <a:lstStyle/>
        <a:p>
          <a:endParaRPr lang="en-US"/>
        </a:p>
      </dgm:t>
    </dgm:pt>
    <dgm:pt modelId="{B181ED2B-897C-4B63-AA28-73418DE62BAF}" type="sibTrans" cxnId="{8E806477-B858-4293-ABE8-9BB92C9B4EF9}">
      <dgm:prSet/>
      <dgm:spPr/>
      <dgm:t>
        <a:bodyPr/>
        <a:lstStyle/>
        <a:p>
          <a:endParaRPr lang="en-US"/>
        </a:p>
      </dgm:t>
    </dgm:pt>
    <dgm:pt modelId="{B1BC47D7-715E-4F35-A0DB-3B7680C27F38}">
      <dgm:prSet/>
      <dgm:spPr/>
      <dgm:t>
        <a:bodyPr/>
        <a:lstStyle/>
        <a:p>
          <a:r>
            <a:rPr lang="en-US"/>
            <a:t>Admins prioritize providing access to essential apps.</a:t>
          </a:r>
        </a:p>
      </dgm:t>
    </dgm:pt>
    <dgm:pt modelId="{23E5BC8C-7E25-48EA-A3BF-DB07481B770C}" type="parTrans" cxnId="{DE406F9E-39BC-4ABD-BF8F-48E9ACEC3B0E}">
      <dgm:prSet/>
      <dgm:spPr/>
      <dgm:t>
        <a:bodyPr/>
        <a:lstStyle/>
        <a:p>
          <a:endParaRPr lang="en-US"/>
        </a:p>
      </dgm:t>
    </dgm:pt>
    <dgm:pt modelId="{90EBB99B-2A7A-404C-8171-B6944E63190B}" type="sibTrans" cxnId="{DE406F9E-39BC-4ABD-BF8F-48E9ACEC3B0E}">
      <dgm:prSet/>
      <dgm:spPr/>
      <dgm:t>
        <a:bodyPr/>
        <a:lstStyle/>
        <a:p>
          <a:endParaRPr lang="en-US"/>
        </a:p>
      </dgm:t>
    </dgm:pt>
    <dgm:pt modelId="{A78DBFEE-AFFA-49DC-B398-C4E1F2C2C61E}">
      <dgm:prSet/>
      <dgm:spPr/>
      <dgm:t>
        <a:bodyPr/>
        <a:lstStyle/>
        <a:p>
          <a:r>
            <a:rPr lang="en-US"/>
            <a:t>Facilitates smooth workflow for end users</a:t>
          </a:r>
        </a:p>
      </dgm:t>
    </dgm:pt>
    <dgm:pt modelId="{20E11927-0656-4412-B5E8-B6C95E701B0E}" type="parTrans" cxnId="{ED300876-9FBF-4694-9CD8-6F676923B05A}">
      <dgm:prSet/>
      <dgm:spPr/>
      <dgm:t>
        <a:bodyPr/>
        <a:lstStyle/>
        <a:p>
          <a:endParaRPr lang="en-US"/>
        </a:p>
      </dgm:t>
    </dgm:pt>
    <dgm:pt modelId="{1F6FC534-04A4-45B3-ABB5-91EB28483FA5}" type="sibTrans" cxnId="{ED300876-9FBF-4694-9CD8-6F676923B05A}">
      <dgm:prSet/>
      <dgm:spPr/>
      <dgm:t>
        <a:bodyPr/>
        <a:lstStyle/>
        <a:p>
          <a:endParaRPr lang="en-US"/>
        </a:p>
      </dgm:t>
    </dgm:pt>
    <dgm:pt modelId="{372A2EEB-BFCC-432C-9D19-215EB789162E}" type="pres">
      <dgm:prSet presAssocID="{B836E82A-C01C-42AD-B107-B4EB012DAE6D}" presName="Name0" presStyleCnt="0">
        <dgm:presLayoutVars>
          <dgm:dir/>
          <dgm:animLvl val="lvl"/>
          <dgm:resizeHandles val="exact"/>
        </dgm:presLayoutVars>
      </dgm:prSet>
      <dgm:spPr/>
    </dgm:pt>
    <dgm:pt modelId="{8AEEBE83-4337-4397-A818-752461200E90}" type="pres">
      <dgm:prSet presAssocID="{EBCE06DC-F584-4CA2-B38E-5C700907BA82}" presName="linNode" presStyleCnt="0"/>
      <dgm:spPr/>
    </dgm:pt>
    <dgm:pt modelId="{40B12831-2EC0-405E-9067-8A85B0FDBAE3}" type="pres">
      <dgm:prSet presAssocID="{EBCE06DC-F584-4CA2-B38E-5C700907BA8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C6A5B0C-6FB5-4BD1-B21A-E9EACEC6B669}" type="pres">
      <dgm:prSet presAssocID="{EBCE06DC-F584-4CA2-B38E-5C700907BA82}" presName="descendantText" presStyleLbl="alignAccFollowNode1" presStyleIdx="0" presStyleCnt="2">
        <dgm:presLayoutVars>
          <dgm:bulletEnabled val="1"/>
        </dgm:presLayoutVars>
      </dgm:prSet>
      <dgm:spPr/>
    </dgm:pt>
    <dgm:pt modelId="{6C23B9FC-7B01-47EB-AE28-BC6365FA3B9E}" type="pres">
      <dgm:prSet presAssocID="{AEA7D0A6-3940-4C96-8EF2-C21E0610DE2A}" presName="sp" presStyleCnt="0"/>
      <dgm:spPr/>
    </dgm:pt>
    <dgm:pt modelId="{6020CB30-EDBE-483C-B532-58A9FF7C859C}" type="pres">
      <dgm:prSet presAssocID="{9296C58D-D185-4243-9B5F-1C1F7F48EE2E}" presName="linNode" presStyleCnt="0"/>
      <dgm:spPr/>
    </dgm:pt>
    <dgm:pt modelId="{82871C57-1C85-4733-9DEE-C408B8F1CAC3}" type="pres">
      <dgm:prSet presAssocID="{9296C58D-D185-4243-9B5F-1C1F7F48EE2E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6BF8437-3CC0-4CF7-9862-5D9BD72BC306}" type="pres">
      <dgm:prSet presAssocID="{9296C58D-D185-4243-9B5F-1C1F7F48EE2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2B02504-A80C-42E7-9405-69D315C34528}" type="presOf" srcId="{A78DBFEE-AFFA-49DC-B398-C4E1F2C2C61E}" destId="{A6BF8437-3CC0-4CF7-9862-5D9BD72BC306}" srcOrd="0" destOrd="1" presId="urn:microsoft.com/office/officeart/2005/8/layout/vList5"/>
    <dgm:cxn modelId="{30C00522-E203-494C-981D-51E1977D432D}" type="presOf" srcId="{B1BC47D7-715E-4F35-A0DB-3B7680C27F38}" destId="{A6BF8437-3CC0-4CF7-9862-5D9BD72BC306}" srcOrd="0" destOrd="0" presId="urn:microsoft.com/office/officeart/2005/8/layout/vList5"/>
    <dgm:cxn modelId="{83CBBB25-FE2B-4435-BC0D-06ABC2C3869D}" type="presOf" srcId="{3DBB1AC6-F9FE-457E-9B1C-263DDA08EDB4}" destId="{CC6A5B0C-6FB5-4BD1-B21A-E9EACEC6B669}" srcOrd="0" destOrd="0" presId="urn:microsoft.com/office/officeart/2005/8/layout/vList5"/>
    <dgm:cxn modelId="{50E2B875-54BA-41AA-97D6-E96A042F4AFE}" srcId="{EBCE06DC-F584-4CA2-B38E-5C700907BA82}" destId="{F1851111-58CE-4D4B-ACB4-176265B7BCF3}" srcOrd="1" destOrd="0" parTransId="{55806D01-3B81-4E65-B67B-34C6AAC0D9D0}" sibTransId="{4D4523CB-7920-46BA-B659-7C1FBEA1D27D}"/>
    <dgm:cxn modelId="{ED300876-9FBF-4694-9CD8-6F676923B05A}" srcId="{9296C58D-D185-4243-9B5F-1C1F7F48EE2E}" destId="{A78DBFEE-AFFA-49DC-B398-C4E1F2C2C61E}" srcOrd="1" destOrd="0" parTransId="{20E11927-0656-4412-B5E8-B6C95E701B0E}" sibTransId="{1F6FC534-04A4-45B3-ABB5-91EB28483FA5}"/>
    <dgm:cxn modelId="{8E806477-B858-4293-ABE8-9BB92C9B4EF9}" srcId="{B836E82A-C01C-42AD-B107-B4EB012DAE6D}" destId="{9296C58D-D185-4243-9B5F-1C1F7F48EE2E}" srcOrd="1" destOrd="0" parTransId="{4D033188-1330-4D09-A53C-4E36BA0BB2FC}" sibTransId="{B181ED2B-897C-4B63-AA28-73418DE62BAF}"/>
    <dgm:cxn modelId="{A37F8797-B934-43DF-B52D-0C8106A69781}" type="presOf" srcId="{F1851111-58CE-4D4B-ACB4-176265B7BCF3}" destId="{CC6A5B0C-6FB5-4BD1-B21A-E9EACEC6B669}" srcOrd="0" destOrd="1" presId="urn:microsoft.com/office/officeart/2005/8/layout/vList5"/>
    <dgm:cxn modelId="{BB429997-AF6D-4C6D-A899-4961D8C6BA7A}" srcId="{EBCE06DC-F584-4CA2-B38E-5C700907BA82}" destId="{3DBB1AC6-F9FE-457E-9B1C-263DDA08EDB4}" srcOrd="0" destOrd="0" parTransId="{ACE94E2F-EE38-433B-A9DA-B623BE2CB9C1}" sibTransId="{906AD5F8-383D-4B15-8DC7-7B70BE3CD066}"/>
    <dgm:cxn modelId="{DE406F9E-39BC-4ABD-BF8F-48E9ACEC3B0E}" srcId="{9296C58D-D185-4243-9B5F-1C1F7F48EE2E}" destId="{B1BC47D7-715E-4F35-A0DB-3B7680C27F38}" srcOrd="0" destOrd="0" parTransId="{23E5BC8C-7E25-48EA-A3BF-DB07481B770C}" sibTransId="{90EBB99B-2A7A-404C-8171-B6944E63190B}"/>
    <dgm:cxn modelId="{91612CAC-BBD4-4154-A8F6-1612F5BCD9B8}" type="presOf" srcId="{EBCE06DC-F584-4CA2-B38E-5C700907BA82}" destId="{40B12831-2EC0-405E-9067-8A85B0FDBAE3}" srcOrd="0" destOrd="0" presId="urn:microsoft.com/office/officeart/2005/8/layout/vList5"/>
    <dgm:cxn modelId="{D7CF3AB9-AD4C-46DD-8226-EDE8A3A962A4}" type="presOf" srcId="{9296C58D-D185-4243-9B5F-1C1F7F48EE2E}" destId="{82871C57-1C85-4733-9DEE-C408B8F1CAC3}" srcOrd="0" destOrd="0" presId="urn:microsoft.com/office/officeart/2005/8/layout/vList5"/>
    <dgm:cxn modelId="{882AC8C7-9A3C-4CD0-BA93-6739491D620F}" srcId="{B836E82A-C01C-42AD-B107-B4EB012DAE6D}" destId="{EBCE06DC-F584-4CA2-B38E-5C700907BA82}" srcOrd="0" destOrd="0" parTransId="{C0444290-B873-4E0C-B94B-600498FAA5FF}" sibTransId="{AEA7D0A6-3940-4C96-8EF2-C21E0610DE2A}"/>
    <dgm:cxn modelId="{1A1CEAD1-2013-4773-A7F2-A789B18F3454}" type="presOf" srcId="{B836E82A-C01C-42AD-B107-B4EB012DAE6D}" destId="{372A2EEB-BFCC-432C-9D19-215EB789162E}" srcOrd="0" destOrd="0" presId="urn:microsoft.com/office/officeart/2005/8/layout/vList5"/>
    <dgm:cxn modelId="{789DBF90-10C8-40AE-A2B6-09DA4FCFE9E1}" type="presParOf" srcId="{372A2EEB-BFCC-432C-9D19-215EB789162E}" destId="{8AEEBE83-4337-4397-A818-752461200E90}" srcOrd="0" destOrd="0" presId="urn:microsoft.com/office/officeart/2005/8/layout/vList5"/>
    <dgm:cxn modelId="{60201982-F00C-40C1-9910-3788BF470B79}" type="presParOf" srcId="{8AEEBE83-4337-4397-A818-752461200E90}" destId="{40B12831-2EC0-405E-9067-8A85B0FDBAE3}" srcOrd="0" destOrd="0" presId="urn:microsoft.com/office/officeart/2005/8/layout/vList5"/>
    <dgm:cxn modelId="{25B727FC-E217-48BA-9198-4FBDA8279A06}" type="presParOf" srcId="{8AEEBE83-4337-4397-A818-752461200E90}" destId="{CC6A5B0C-6FB5-4BD1-B21A-E9EACEC6B669}" srcOrd="1" destOrd="0" presId="urn:microsoft.com/office/officeart/2005/8/layout/vList5"/>
    <dgm:cxn modelId="{971D7012-56D2-4EBB-A9CB-4A44F21D2012}" type="presParOf" srcId="{372A2EEB-BFCC-432C-9D19-215EB789162E}" destId="{6C23B9FC-7B01-47EB-AE28-BC6365FA3B9E}" srcOrd="1" destOrd="0" presId="urn:microsoft.com/office/officeart/2005/8/layout/vList5"/>
    <dgm:cxn modelId="{CA2E83F9-7AA9-465E-A44D-80A83A607AA2}" type="presParOf" srcId="{372A2EEB-BFCC-432C-9D19-215EB789162E}" destId="{6020CB30-EDBE-483C-B532-58A9FF7C859C}" srcOrd="2" destOrd="0" presId="urn:microsoft.com/office/officeart/2005/8/layout/vList5"/>
    <dgm:cxn modelId="{64ED91F3-8E73-465A-9B64-7F214AA2A690}" type="presParOf" srcId="{6020CB30-EDBE-483C-B532-58A9FF7C859C}" destId="{82871C57-1C85-4733-9DEE-C408B8F1CAC3}" srcOrd="0" destOrd="0" presId="urn:microsoft.com/office/officeart/2005/8/layout/vList5"/>
    <dgm:cxn modelId="{F6D08D91-6AA1-4162-ABEF-DBB35A666313}" type="presParOf" srcId="{6020CB30-EDBE-483C-B532-58A9FF7C859C}" destId="{A6BF8437-3CC0-4CF7-9862-5D9BD72BC3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97D72B-19C7-4064-8FE2-997BE1FBEA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7BACED-E760-4104-B6AE-21EE5BC6562F}">
      <dgm:prSet/>
      <dgm:spPr/>
      <dgm:t>
        <a:bodyPr/>
        <a:lstStyle/>
        <a:p>
          <a:r>
            <a:rPr lang="en-US"/>
            <a:t>Time Investment in Learning</a:t>
          </a:r>
        </a:p>
      </dgm:t>
    </dgm:pt>
    <dgm:pt modelId="{18E5ACBD-B216-4C97-A1EE-758BB99F05B6}" type="parTrans" cxnId="{D3565CA4-9F15-46D1-A1A9-826FD855A83E}">
      <dgm:prSet/>
      <dgm:spPr/>
      <dgm:t>
        <a:bodyPr/>
        <a:lstStyle/>
        <a:p>
          <a:endParaRPr lang="en-US"/>
        </a:p>
      </dgm:t>
    </dgm:pt>
    <dgm:pt modelId="{A02D8265-FFA2-45EF-B4D2-5F171D59AADE}" type="sibTrans" cxnId="{D3565CA4-9F15-46D1-A1A9-826FD855A83E}">
      <dgm:prSet/>
      <dgm:spPr/>
      <dgm:t>
        <a:bodyPr/>
        <a:lstStyle/>
        <a:p>
          <a:endParaRPr lang="en-US"/>
        </a:p>
      </dgm:t>
    </dgm:pt>
    <dgm:pt modelId="{D1B2561A-30EB-481C-B7E2-0EFF628126AA}">
      <dgm:prSet/>
      <dgm:spPr/>
      <dgm:t>
        <a:bodyPr/>
        <a:lstStyle/>
        <a:p>
          <a:r>
            <a:rPr lang="en-US"/>
            <a:t>Substantial hours dedicated to understanding new technologies and techniques</a:t>
          </a:r>
        </a:p>
      </dgm:t>
    </dgm:pt>
    <dgm:pt modelId="{F16932CD-C1E2-406B-984E-9DB63CD2D92A}" type="parTrans" cxnId="{59C002DA-C7DB-45A7-BB3B-57788C96058C}">
      <dgm:prSet/>
      <dgm:spPr/>
      <dgm:t>
        <a:bodyPr/>
        <a:lstStyle/>
        <a:p>
          <a:endParaRPr lang="en-US"/>
        </a:p>
      </dgm:t>
    </dgm:pt>
    <dgm:pt modelId="{9B017590-8010-4F67-942C-D8C108B41D3E}" type="sibTrans" cxnId="{59C002DA-C7DB-45A7-BB3B-57788C96058C}">
      <dgm:prSet/>
      <dgm:spPr/>
      <dgm:t>
        <a:bodyPr/>
        <a:lstStyle/>
        <a:p>
          <a:endParaRPr lang="en-US"/>
        </a:p>
      </dgm:t>
    </dgm:pt>
    <dgm:pt modelId="{16FFC4E8-35FB-4BBE-8F6E-89EF69E50243}">
      <dgm:prSet/>
      <dgm:spPr/>
      <dgm:t>
        <a:bodyPr/>
        <a:lstStyle/>
        <a:p>
          <a:r>
            <a:rPr lang="en-US"/>
            <a:t>Focus on virtualization and device deployment using Windows Autopilot</a:t>
          </a:r>
        </a:p>
      </dgm:t>
    </dgm:pt>
    <dgm:pt modelId="{B966EB17-CE82-4F4E-A297-2BD40D193B59}" type="parTrans" cxnId="{FCCD0F24-D0EB-44A3-B38A-AD37339A9CA3}">
      <dgm:prSet/>
      <dgm:spPr/>
      <dgm:t>
        <a:bodyPr/>
        <a:lstStyle/>
        <a:p>
          <a:endParaRPr lang="en-US"/>
        </a:p>
      </dgm:t>
    </dgm:pt>
    <dgm:pt modelId="{1514301A-1775-4FC3-A4D4-CD97B87BB35E}" type="sibTrans" cxnId="{FCCD0F24-D0EB-44A3-B38A-AD37339A9CA3}">
      <dgm:prSet/>
      <dgm:spPr/>
      <dgm:t>
        <a:bodyPr/>
        <a:lstStyle/>
        <a:p>
          <a:endParaRPr lang="en-US"/>
        </a:p>
      </dgm:t>
    </dgm:pt>
    <dgm:pt modelId="{9A9E137F-446A-46E0-82CA-9A88294C593D}">
      <dgm:prSet/>
      <dgm:spPr/>
      <dgm:t>
        <a:bodyPr/>
        <a:lstStyle/>
        <a:p>
          <a:r>
            <a:rPr lang="en-US"/>
            <a:t>Documentation and Troubleshooting</a:t>
          </a:r>
        </a:p>
      </dgm:t>
    </dgm:pt>
    <dgm:pt modelId="{F88ED9E7-60B1-4EA5-98B9-84ABEB191490}" type="parTrans" cxnId="{D95C387B-A42B-48A3-BEE4-DFAF9C26F5DA}">
      <dgm:prSet/>
      <dgm:spPr/>
      <dgm:t>
        <a:bodyPr/>
        <a:lstStyle/>
        <a:p>
          <a:endParaRPr lang="en-US"/>
        </a:p>
      </dgm:t>
    </dgm:pt>
    <dgm:pt modelId="{82BF00C2-153C-4634-811E-A1221B5D1ED6}" type="sibTrans" cxnId="{D95C387B-A42B-48A3-BEE4-DFAF9C26F5DA}">
      <dgm:prSet/>
      <dgm:spPr/>
      <dgm:t>
        <a:bodyPr/>
        <a:lstStyle/>
        <a:p>
          <a:endParaRPr lang="en-US"/>
        </a:p>
      </dgm:t>
    </dgm:pt>
    <dgm:pt modelId="{007F2F03-57C5-4284-871E-E5299A46CE96}">
      <dgm:prSet/>
      <dgm:spPr/>
      <dgm:t>
        <a:bodyPr/>
        <a:lstStyle/>
        <a:p>
          <a:r>
            <a:rPr lang="en-US"/>
            <a:t>Extensive reading of Microsoft documentations</a:t>
          </a:r>
        </a:p>
      </dgm:t>
    </dgm:pt>
    <dgm:pt modelId="{C01FE940-CB12-43B8-864C-3F1756582761}" type="parTrans" cxnId="{E461AF46-EFAD-46E5-90F4-A526316D22F9}">
      <dgm:prSet/>
      <dgm:spPr/>
      <dgm:t>
        <a:bodyPr/>
        <a:lstStyle/>
        <a:p>
          <a:endParaRPr lang="en-US"/>
        </a:p>
      </dgm:t>
    </dgm:pt>
    <dgm:pt modelId="{5548E8C8-31DC-49B3-9C37-50AF79D26504}" type="sibTrans" cxnId="{E461AF46-EFAD-46E5-90F4-A526316D22F9}">
      <dgm:prSet/>
      <dgm:spPr/>
      <dgm:t>
        <a:bodyPr/>
        <a:lstStyle/>
        <a:p>
          <a:endParaRPr lang="en-US"/>
        </a:p>
      </dgm:t>
    </dgm:pt>
    <dgm:pt modelId="{4D9F5290-78DD-4FB5-85A2-3689EDB0F960}">
      <dgm:prSet/>
      <dgm:spPr/>
      <dgm:t>
        <a:bodyPr/>
        <a:lstStyle/>
        <a:p>
          <a:r>
            <a:rPr lang="en-US"/>
            <a:t>Understanding environmental setup and troubleshooting configurations</a:t>
          </a:r>
        </a:p>
      </dgm:t>
    </dgm:pt>
    <dgm:pt modelId="{74FEAE1C-CC8E-41CC-97FD-FCBC662C1345}" type="parTrans" cxnId="{D926CF84-9F53-433C-9E84-FCBBA283D032}">
      <dgm:prSet/>
      <dgm:spPr/>
      <dgm:t>
        <a:bodyPr/>
        <a:lstStyle/>
        <a:p>
          <a:endParaRPr lang="en-US"/>
        </a:p>
      </dgm:t>
    </dgm:pt>
    <dgm:pt modelId="{8AD1E8A7-CED1-4CF5-8A6A-2F7EA1BE067F}" type="sibTrans" cxnId="{D926CF84-9F53-433C-9E84-FCBBA283D032}">
      <dgm:prSet/>
      <dgm:spPr/>
      <dgm:t>
        <a:bodyPr/>
        <a:lstStyle/>
        <a:p>
          <a:endParaRPr lang="en-US"/>
        </a:p>
      </dgm:t>
    </dgm:pt>
    <dgm:pt modelId="{B01A69E5-9601-465A-9D2D-C1BEA4B0A5B5}" type="pres">
      <dgm:prSet presAssocID="{5B97D72B-19C7-4064-8FE2-997BE1FBEA82}" presName="linear" presStyleCnt="0">
        <dgm:presLayoutVars>
          <dgm:animLvl val="lvl"/>
          <dgm:resizeHandles val="exact"/>
        </dgm:presLayoutVars>
      </dgm:prSet>
      <dgm:spPr/>
    </dgm:pt>
    <dgm:pt modelId="{44947557-DC61-4CEC-87A6-D18C2C193BCD}" type="pres">
      <dgm:prSet presAssocID="{827BACED-E760-4104-B6AE-21EE5BC6562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E2FD4B-5040-4B00-9C84-CA9164A840B4}" type="pres">
      <dgm:prSet presAssocID="{827BACED-E760-4104-B6AE-21EE5BC6562F}" presName="childText" presStyleLbl="revTx" presStyleIdx="0" presStyleCnt="2">
        <dgm:presLayoutVars>
          <dgm:bulletEnabled val="1"/>
        </dgm:presLayoutVars>
      </dgm:prSet>
      <dgm:spPr/>
    </dgm:pt>
    <dgm:pt modelId="{729A7364-3AD1-4459-BE0F-DE013D260F99}" type="pres">
      <dgm:prSet presAssocID="{9A9E137F-446A-46E0-82CA-9A88294C59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4E0BC28-D9F2-4E72-8A1A-AC15661BCF53}" type="pres">
      <dgm:prSet presAssocID="{9A9E137F-446A-46E0-82CA-9A88294C593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CCD0F24-D0EB-44A3-B38A-AD37339A9CA3}" srcId="{827BACED-E760-4104-B6AE-21EE5BC6562F}" destId="{16FFC4E8-35FB-4BBE-8F6E-89EF69E50243}" srcOrd="1" destOrd="0" parTransId="{B966EB17-CE82-4F4E-A297-2BD40D193B59}" sibTransId="{1514301A-1775-4FC3-A4D4-CD97B87BB35E}"/>
    <dgm:cxn modelId="{5FBE2F65-06A6-40BD-ACED-4D8679E435DA}" type="presOf" srcId="{16FFC4E8-35FB-4BBE-8F6E-89EF69E50243}" destId="{92E2FD4B-5040-4B00-9C84-CA9164A840B4}" srcOrd="0" destOrd="1" presId="urn:microsoft.com/office/officeart/2005/8/layout/vList2"/>
    <dgm:cxn modelId="{E461AF46-EFAD-46E5-90F4-A526316D22F9}" srcId="{9A9E137F-446A-46E0-82CA-9A88294C593D}" destId="{007F2F03-57C5-4284-871E-E5299A46CE96}" srcOrd="0" destOrd="0" parTransId="{C01FE940-CB12-43B8-864C-3F1756582761}" sibTransId="{5548E8C8-31DC-49B3-9C37-50AF79D26504}"/>
    <dgm:cxn modelId="{D95C387B-A42B-48A3-BEE4-DFAF9C26F5DA}" srcId="{5B97D72B-19C7-4064-8FE2-997BE1FBEA82}" destId="{9A9E137F-446A-46E0-82CA-9A88294C593D}" srcOrd="1" destOrd="0" parTransId="{F88ED9E7-60B1-4EA5-98B9-84ABEB191490}" sibTransId="{82BF00C2-153C-4634-811E-A1221B5D1ED6}"/>
    <dgm:cxn modelId="{6BAC0C7F-D613-436F-9B63-241DB300C756}" type="presOf" srcId="{9A9E137F-446A-46E0-82CA-9A88294C593D}" destId="{729A7364-3AD1-4459-BE0F-DE013D260F99}" srcOrd="0" destOrd="0" presId="urn:microsoft.com/office/officeart/2005/8/layout/vList2"/>
    <dgm:cxn modelId="{D926CF84-9F53-433C-9E84-FCBBA283D032}" srcId="{9A9E137F-446A-46E0-82CA-9A88294C593D}" destId="{4D9F5290-78DD-4FB5-85A2-3689EDB0F960}" srcOrd="1" destOrd="0" parTransId="{74FEAE1C-CC8E-41CC-97FD-FCBC662C1345}" sibTransId="{8AD1E8A7-CED1-4CF5-8A6A-2F7EA1BE067F}"/>
    <dgm:cxn modelId="{C6430096-DB60-4FEF-9ACD-454D6780293F}" type="presOf" srcId="{4D9F5290-78DD-4FB5-85A2-3689EDB0F960}" destId="{04E0BC28-D9F2-4E72-8A1A-AC15661BCF53}" srcOrd="0" destOrd="1" presId="urn:microsoft.com/office/officeart/2005/8/layout/vList2"/>
    <dgm:cxn modelId="{D3565CA4-9F15-46D1-A1A9-826FD855A83E}" srcId="{5B97D72B-19C7-4064-8FE2-997BE1FBEA82}" destId="{827BACED-E760-4104-B6AE-21EE5BC6562F}" srcOrd="0" destOrd="0" parTransId="{18E5ACBD-B216-4C97-A1EE-758BB99F05B6}" sibTransId="{A02D8265-FFA2-45EF-B4D2-5F171D59AADE}"/>
    <dgm:cxn modelId="{5DCB60CA-3EE0-4705-BD29-CFCC0AFA70FA}" type="presOf" srcId="{5B97D72B-19C7-4064-8FE2-997BE1FBEA82}" destId="{B01A69E5-9601-465A-9D2D-C1BEA4B0A5B5}" srcOrd="0" destOrd="0" presId="urn:microsoft.com/office/officeart/2005/8/layout/vList2"/>
    <dgm:cxn modelId="{480FC4CA-1CFB-4E96-A78E-CAAFE2DBF477}" type="presOf" srcId="{D1B2561A-30EB-481C-B7E2-0EFF628126AA}" destId="{92E2FD4B-5040-4B00-9C84-CA9164A840B4}" srcOrd="0" destOrd="0" presId="urn:microsoft.com/office/officeart/2005/8/layout/vList2"/>
    <dgm:cxn modelId="{59C002DA-C7DB-45A7-BB3B-57788C96058C}" srcId="{827BACED-E760-4104-B6AE-21EE5BC6562F}" destId="{D1B2561A-30EB-481C-B7E2-0EFF628126AA}" srcOrd="0" destOrd="0" parTransId="{F16932CD-C1E2-406B-984E-9DB63CD2D92A}" sibTransId="{9B017590-8010-4F67-942C-D8C108B41D3E}"/>
    <dgm:cxn modelId="{B3469EE1-7047-4B4C-88C0-204E90DABD7B}" type="presOf" srcId="{827BACED-E760-4104-B6AE-21EE5BC6562F}" destId="{44947557-DC61-4CEC-87A6-D18C2C193BCD}" srcOrd="0" destOrd="0" presId="urn:microsoft.com/office/officeart/2005/8/layout/vList2"/>
    <dgm:cxn modelId="{D8E45EE7-0074-4035-BC77-FF73B55C234C}" type="presOf" srcId="{007F2F03-57C5-4284-871E-E5299A46CE96}" destId="{04E0BC28-D9F2-4E72-8A1A-AC15661BCF53}" srcOrd="0" destOrd="0" presId="urn:microsoft.com/office/officeart/2005/8/layout/vList2"/>
    <dgm:cxn modelId="{5E0FDEAD-692D-4B35-A0AC-A3F667819722}" type="presParOf" srcId="{B01A69E5-9601-465A-9D2D-C1BEA4B0A5B5}" destId="{44947557-DC61-4CEC-87A6-D18C2C193BCD}" srcOrd="0" destOrd="0" presId="urn:microsoft.com/office/officeart/2005/8/layout/vList2"/>
    <dgm:cxn modelId="{276F3B93-66D9-4B3B-AD6E-A9646CA921C3}" type="presParOf" srcId="{B01A69E5-9601-465A-9D2D-C1BEA4B0A5B5}" destId="{92E2FD4B-5040-4B00-9C84-CA9164A840B4}" srcOrd="1" destOrd="0" presId="urn:microsoft.com/office/officeart/2005/8/layout/vList2"/>
    <dgm:cxn modelId="{37D16922-4495-4638-931B-FF113A650CC4}" type="presParOf" srcId="{B01A69E5-9601-465A-9D2D-C1BEA4B0A5B5}" destId="{729A7364-3AD1-4459-BE0F-DE013D260F99}" srcOrd="2" destOrd="0" presId="urn:microsoft.com/office/officeart/2005/8/layout/vList2"/>
    <dgm:cxn modelId="{0425AC05-2A80-4447-BAB3-19A486062910}" type="presParOf" srcId="{B01A69E5-9601-465A-9D2D-C1BEA4B0A5B5}" destId="{04E0BC28-D9F2-4E72-8A1A-AC15661BCF5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C9CBD-C5BC-4557-AE24-CC7D9449983F}">
      <dsp:nvSpPr>
        <dsp:cNvPr id="0" name=""/>
        <dsp:cNvSpPr/>
      </dsp:nvSpPr>
      <dsp:spPr>
        <a:xfrm>
          <a:off x="0" y="399829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3E127-903E-4E7C-8A4D-9F1EBD55C743}">
      <dsp:nvSpPr>
        <dsp:cNvPr id="0" name=""/>
        <dsp:cNvSpPr/>
      </dsp:nvSpPr>
      <dsp:spPr>
        <a:xfrm>
          <a:off x="333341" y="148909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Team and Roles</a:t>
          </a:r>
        </a:p>
      </dsp:txBody>
      <dsp:txXfrm>
        <a:off x="357839" y="173407"/>
        <a:ext cx="4617787" cy="452844"/>
      </dsp:txXfrm>
    </dsp:sp>
    <dsp:sp modelId="{8A9D46F1-CE28-45F9-9D24-9160B5EE339C}">
      <dsp:nvSpPr>
        <dsp:cNvPr id="0" name=""/>
        <dsp:cNvSpPr/>
      </dsp:nvSpPr>
      <dsp:spPr>
        <a:xfrm>
          <a:off x="0" y="1170949"/>
          <a:ext cx="6666833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Windows Autopilot Deployment Process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Windows Autopilot Requirements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Configuration Steps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Security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Dynamic Group and Profile Creation</a:t>
          </a:r>
        </a:p>
      </dsp:txBody>
      <dsp:txXfrm>
        <a:off x="0" y="1170949"/>
        <a:ext cx="6666833" cy="1820700"/>
      </dsp:txXfrm>
    </dsp:sp>
    <dsp:sp modelId="{E64469F1-0B53-42CE-B739-EB17B77C3795}">
      <dsp:nvSpPr>
        <dsp:cNvPr id="0" name=""/>
        <dsp:cNvSpPr/>
      </dsp:nvSpPr>
      <dsp:spPr>
        <a:xfrm>
          <a:off x="333341" y="920029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 Evolution/ What I’ve done so far</a:t>
          </a:r>
        </a:p>
      </dsp:txBody>
      <dsp:txXfrm>
        <a:off x="357839" y="944527"/>
        <a:ext cx="4617787" cy="452844"/>
      </dsp:txXfrm>
    </dsp:sp>
    <dsp:sp modelId="{581A4B19-F0ED-4B52-A774-40741111D982}">
      <dsp:nvSpPr>
        <dsp:cNvPr id="0" name=""/>
        <dsp:cNvSpPr/>
      </dsp:nvSpPr>
      <dsp:spPr>
        <a:xfrm>
          <a:off x="0" y="3334369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4C00D-EF87-469C-8682-44D977384B68}">
      <dsp:nvSpPr>
        <dsp:cNvPr id="0" name=""/>
        <dsp:cNvSpPr/>
      </dsp:nvSpPr>
      <dsp:spPr>
        <a:xfrm>
          <a:off x="333341" y="3083449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and Challenges</a:t>
          </a:r>
        </a:p>
      </dsp:txBody>
      <dsp:txXfrm>
        <a:off x="357839" y="3107947"/>
        <a:ext cx="4617787" cy="452844"/>
      </dsp:txXfrm>
    </dsp:sp>
    <dsp:sp modelId="{786B1FD4-6CEA-4AAD-A99C-49073AD88F86}">
      <dsp:nvSpPr>
        <dsp:cNvPr id="0" name=""/>
        <dsp:cNvSpPr/>
      </dsp:nvSpPr>
      <dsp:spPr>
        <a:xfrm>
          <a:off x="0" y="4105489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31BA-2098-4DEB-A0F3-51413DCAA83E}">
      <dsp:nvSpPr>
        <dsp:cNvPr id="0" name=""/>
        <dsp:cNvSpPr/>
      </dsp:nvSpPr>
      <dsp:spPr>
        <a:xfrm>
          <a:off x="333341" y="3854569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Abandoned and excited features</a:t>
          </a:r>
        </a:p>
      </dsp:txBody>
      <dsp:txXfrm>
        <a:off x="357839" y="3879067"/>
        <a:ext cx="4617787" cy="452844"/>
      </dsp:txXfrm>
    </dsp:sp>
    <dsp:sp modelId="{9D1B418A-C37B-4103-BF9E-BEF7CC65E6A5}">
      <dsp:nvSpPr>
        <dsp:cNvPr id="0" name=""/>
        <dsp:cNvSpPr/>
      </dsp:nvSpPr>
      <dsp:spPr>
        <a:xfrm>
          <a:off x="0" y="4876610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9A74-D6CF-4CA2-AAED-635098E8C2C7}">
      <dsp:nvSpPr>
        <dsp:cNvPr id="0" name=""/>
        <dsp:cNvSpPr/>
      </dsp:nvSpPr>
      <dsp:spPr>
        <a:xfrm>
          <a:off x="333341" y="4625689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Toughest bug or interaction</a:t>
          </a:r>
        </a:p>
      </dsp:txBody>
      <dsp:txXfrm>
        <a:off x="357839" y="4650187"/>
        <a:ext cx="4617787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0944C-1EB2-459B-949A-42E6832EA94F}">
      <dsp:nvSpPr>
        <dsp:cNvPr id="0" name=""/>
        <dsp:cNvSpPr/>
      </dsp:nvSpPr>
      <dsp:spPr>
        <a:xfrm>
          <a:off x="1817999" y="1021309"/>
          <a:ext cx="3868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684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0985" y="1064942"/>
        <a:ext cx="20872" cy="4174"/>
      </dsp:txXfrm>
    </dsp:sp>
    <dsp:sp modelId="{A2EACBB8-3A67-411E-B1F1-DAEF9E80C62C}">
      <dsp:nvSpPr>
        <dsp:cNvPr id="0" name=""/>
        <dsp:cNvSpPr/>
      </dsp:nvSpPr>
      <dsp:spPr>
        <a:xfrm>
          <a:off x="4821" y="522536"/>
          <a:ext cx="1814977" cy="10889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35" tIns="93353" rIns="88935" bIns="9335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Seamless Deployment of Intune Autopilot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Ensures smooth integration and functionality</a:t>
          </a:r>
        </a:p>
      </dsp:txBody>
      <dsp:txXfrm>
        <a:off x="4821" y="522536"/>
        <a:ext cx="1814977" cy="1088986"/>
      </dsp:txXfrm>
    </dsp:sp>
    <dsp:sp modelId="{A505D0CF-920B-4510-BD23-67C643812519}">
      <dsp:nvSpPr>
        <dsp:cNvPr id="0" name=""/>
        <dsp:cNvSpPr/>
      </dsp:nvSpPr>
      <dsp:spPr>
        <a:xfrm>
          <a:off x="4050421" y="1021309"/>
          <a:ext cx="3868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6844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3408" y="1064942"/>
        <a:ext cx="20872" cy="4174"/>
      </dsp:txXfrm>
    </dsp:sp>
    <dsp:sp modelId="{6FDA2178-1747-481F-AF7C-25BEF20FCF94}">
      <dsp:nvSpPr>
        <dsp:cNvPr id="0" name=""/>
        <dsp:cNvSpPr/>
      </dsp:nvSpPr>
      <dsp:spPr>
        <a:xfrm>
          <a:off x="2237244" y="522536"/>
          <a:ext cx="1814977" cy="10889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35" tIns="93353" rIns="88935" bIns="9335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Timely Completion of All Features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Adherence to project timelines and milestones</a:t>
          </a:r>
        </a:p>
      </dsp:txBody>
      <dsp:txXfrm>
        <a:off x="2237244" y="522536"/>
        <a:ext cx="1814977" cy="1088986"/>
      </dsp:txXfrm>
    </dsp:sp>
    <dsp:sp modelId="{467F94B9-379E-4382-A5DA-4533CEF677E5}">
      <dsp:nvSpPr>
        <dsp:cNvPr id="0" name=""/>
        <dsp:cNvSpPr/>
      </dsp:nvSpPr>
      <dsp:spPr>
        <a:xfrm>
          <a:off x="912310" y="1609722"/>
          <a:ext cx="4464845" cy="386844"/>
        </a:xfrm>
        <a:custGeom>
          <a:avLst/>
          <a:gdLst/>
          <a:ahLst/>
          <a:cxnLst/>
          <a:rect l="0" t="0" r="0" b="0"/>
          <a:pathLst>
            <a:path>
              <a:moveTo>
                <a:pt x="4464845" y="0"/>
              </a:moveTo>
              <a:lnTo>
                <a:pt x="4464845" y="210522"/>
              </a:lnTo>
              <a:lnTo>
                <a:pt x="0" y="210522"/>
              </a:lnTo>
              <a:lnTo>
                <a:pt x="0" y="3868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2625" y="1801058"/>
        <a:ext cx="224215" cy="4174"/>
      </dsp:txXfrm>
    </dsp:sp>
    <dsp:sp modelId="{011EE8CF-0283-4F87-B84B-C06C11B4CA6D}">
      <dsp:nvSpPr>
        <dsp:cNvPr id="0" name=""/>
        <dsp:cNvSpPr/>
      </dsp:nvSpPr>
      <dsp:spPr>
        <a:xfrm>
          <a:off x="4469666" y="522536"/>
          <a:ext cx="1814977" cy="10889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35" tIns="93353" rIns="88935" bIns="9335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High User Satisfaction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Positive feedback from users and IT teams</a:t>
          </a:r>
        </a:p>
      </dsp:txBody>
      <dsp:txXfrm>
        <a:off x="4469666" y="522536"/>
        <a:ext cx="1814977" cy="1088986"/>
      </dsp:txXfrm>
    </dsp:sp>
    <dsp:sp modelId="{10DAC319-B1E8-4498-BF9D-B033AB9AC364}">
      <dsp:nvSpPr>
        <dsp:cNvPr id="0" name=""/>
        <dsp:cNvSpPr/>
      </dsp:nvSpPr>
      <dsp:spPr>
        <a:xfrm>
          <a:off x="1817999" y="2527741"/>
          <a:ext cx="3868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684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0985" y="2571373"/>
        <a:ext cx="20872" cy="4174"/>
      </dsp:txXfrm>
    </dsp:sp>
    <dsp:sp modelId="{53FFABFD-0F61-44F4-905B-60BC2AAB1B1D}">
      <dsp:nvSpPr>
        <dsp:cNvPr id="0" name=""/>
        <dsp:cNvSpPr/>
      </dsp:nvSpPr>
      <dsp:spPr>
        <a:xfrm>
          <a:off x="4821" y="2028967"/>
          <a:ext cx="1814977" cy="10889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35" tIns="93353" rIns="88935" bIns="9335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Avoidance of Security Incidents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Maintaining a secure environment throughout the project</a:t>
          </a:r>
        </a:p>
      </dsp:txBody>
      <dsp:txXfrm>
        <a:off x="4821" y="2028967"/>
        <a:ext cx="1814977" cy="1088986"/>
      </dsp:txXfrm>
    </dsp:sp>
    <dsp:sp modelId="{238630F8-E74B-4F9C-88DB-1C8F18C8CC62}">
      <dsp:nvSpPr>
        <dsp:cNvPr id="0" name=""/>
        <dsp:cNvSpPr/>
      </dsp:nvSpPr>
      <dsp:spPr>
        <a:xfrm>
          <a:off x="4050421" y="2527741"/>
          <a:ext cx="3868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684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3408" y="2571373"/>
        <a:ext cx="20872" cy="4174"/>
      </dsp:txXfrm>
    </dsp:sp>
    <dsp:sp modelId="{7AC12605-3294-436B-B9EA-48B3C7DD4F0E}">
      <dsp:nvSpPr>
        <dsp:cNvPr id="0" name=""/>
        <dsp:cNvSpPr/>
      </dsp:nvSpPr>
      <dsp:spPr>
        <a:xfrm>
          <a:off x="2237244" y="2028967"/>
          <a:ext cx="1814977" cy="10889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35" tIns="93353" rIns="88935" bIns="9335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Improvement of Device Management Capabilities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Enhanced control and oversight of organizational devices</a:t>
          </a:r>
        </a:p>
      </dsp:txBody>
      <dsp:txXfrm>
        <a:off x="2237244" y="2028967"/>
        <a:ext cx="1814977" cy="1088986"/>
      </dsp:txXfrm>
    </dsp:sp>
    <dsp:sp modelId="{B3AFE384-85DE-4917-8BEE-4A5D8F4B7584}">
      <dsp:nvSpPr>
        <dsp:cNvPr id="0" name=""/>
        <dsp:cNvSpPr/>
      </dsp:nvSpPr>
      <dsp:spPr>
        <a:xfrm>
          <a:off x="912310" y="3116154"/>
          <a:ext cx="4464845" cy="386844"/>
        </a:xfrm>
        <a:custGeom>
          <a:avLst/>
          <a:gdLst/>
          <a:ahLst/>
          <a:cxnLst/>
          <a:rect l="0" t="0" r="0" b="0"/>
          <a:pathLst>
            <a:path>
              <a:moveTo>
                <a:pt x="4464845" y="0"/>
              </a:moveTo>
              <a:lnTo>
                <a:pt x="4464845" y="210522"/>
              </a:lnTo>
              <a:lnTo>
                <a:pt x="0" y="210522"/>
              </a:lnTo>
              <a:lnTo>
                <a:pt x="0" y="3868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2625" y="3307489"/>
        <a:ext cx="224215" cy="4174"/>
      </dsp:txXfrm>
    </dsp:sp>
    <dsp:sp modelId="{0C44F5FC-B987-46DB-867E-05CF30B8FFBC}">
      <dsp:nvSpPr>
        <dsp:cNvPr id="0" name=""/>
        <dsp:cNvSpPr/>
      </dsp:nvSpPr>
      <dsp:spPr>
        <a:xfrm>
          <a:off x="4469666" y="2028967"/>
          <a:ext cx="1814977" cy="10889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35" tIns="93353" rIns="88935" bIns="9335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Strengthening Security</a:t>
          </a:r>
        </a:p>
      </dsp:txBody>
      <dsp:txXfrm>
        <a:off x="4469666" y="2028967"/>
        <a:ext cx="1814977" cy="1088986"/>
      </dsp:txXfrm>
    </dsp:sp>
    <dsp:sp modelId="{D49FFA76-BCA3-42C2-AC3A-14A1ECA98771}">
      <dsp:nvSpPr>
        <dsp:cNvPr id="0" name=""/>
        <dsp:cNvSpPr/>
      </dsp:nvSpPr>
      <dsp:spPr>
        <a:xfrm>
          <a:off x="4821" y="3535399"/>
          <a:ext cx="1814977" cy="10889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35" tIns="93353" rIns="88935" bIns="9335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Creating a Smooth Experience for IT Teams and Users</a:t>
          </a:r>
        </a:p>
      </dsp:txBody>
      <dsp:txXfrm>
        <a:off x="4821" y="3535399"/>
        <a:ext cx="1814977" cy="10889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6D4DF-F94B-41EE-8D7E-F859B6C501FC}">
      <dsp:nvSpPr>
        <dsp:cNvPr id="0" name=""/>
        <dsp:cNvSpPr/>
      </dsp:nvSpPr>
      <dsp:spPr>
        <a:xfrm>
          <a:off x="743069" y="1102399"/>
          <a:ext cx="789960" cy="789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1FC53-4317-40A5-8A15-4D7E5B80D22B}">
      <dsp:nvSpPr>
        <dsp:cNvPr id="0" name=""/>
        <dsp:cNvSpPr/>
      </dsp:nvSpPr>
      <dsp:spPr>
        <a:xfrm>
          <a:off x="9534" y="1983926"/>
          <a:ext cx="2257031" cy="444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Multiple Roles and Responsibilities</a:t>
          </a:r>
        </a:p>
      </dsp:txBody>
      <dsp:txXfrm>
        <a:off x="9534" y="1983926"/>
        <a:ext cx="2257031" cy="444353"/>
      </dsp:txXfrm>
    </dsp:sp>
    <dsp:sp modelId="{45212661-36C3-4E54-A16C-6B60E46DD3F8}">
      <dsp:nvSpPr>
        <dsp:cNvPr id="0" name=""/>
        <dsp:cNvSpPr/>
      </dsp:nvSpPr>
      <dsp:spPr>
        <a:xfrm>
          <a:off x="9534" y="2470869"/>
          <a:ext cx="2257031" cy="76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Act as team leader, project manager, developer, and technical specialist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Deep involvement in all role specialties</a:t>
          </a:r>
        </a:p>
      </dsp:txBody>
      <dsp:txXfrm>
        <a:off x="9534" y="2470869"/>
        <a:ext cx="2257031" cy="760987"/>
      </dsp:txXfrm>
    </dsp:sp>
    <dsp:sp modelId="{94983764-63E0-4130-94A5-F33F676F62CA}">
      <dsp:nvSpPr>
        <dsp:cNvPr id="0" name=""/>
        <dsp:cNvSpPr/>
      </dsp:nvSpPr>
      <dsp:spPr>
        <a:xfrm>
          <a:off x="3395081" y="1102399"/>
          <a:ext cx="789960" cy="789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D9037-C0CC-4869-9F87-9D4BFE283179}">
      <dsp:nvSpPr>
        <dsp:cNvPr id="0" name=""/>
        <dsp:cNvSpPr/>
      </dsp:nvSpPr>
      <dsp:spPr>
        <a:xfrm>
          <a:off x="2661546" y="1983926"/>
          <a:ext cx="2257031" cy="444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Comprehensive Project Management</a:t>
          </a:r>
        </a:p>
      </dsp:txBody>
      <dsp:txXfrm>
        <a:off x="2661546" y="1983926"/>
        <a:ext cx="2257031" cy="444353"/>
      </dsp:txXfrm>
    </dsp:sp>
    <dsp:sp modelId="{625E26A5-CBE2-43B2-9B9D-7DFF022F4449}">
      <dsp:nvSpPr>
        <dsp:cNvPr id="0" name=""/>
        <dsp:cNvSpPr/>
      </dsp:nvSpPr>
      <dsp:spPr>
        <a:xfrm>
          <a:off x="2661546" y="2470869"/>
          <a:ext cx="2257031" cy="76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Planning and research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Hands-on technical implementation and troubleshooting</a:t>
          </a:r>
        </a:p>
      </dsp:txBody>
      <dsp:txXfrm>
        <a:off x="2661546" y="2470869"/>
        <a:ext cx="2257031" cy="760987"/>
      </dsp:txXfrm>
    </dsp:sp>
    <dsp:sp modelId="{E89ED223-A0EA-4547-94CD-C39B5C348AE3}">
      <dsp:nvSpPr>
        <dsp:cNvPr id="0" name=""/>
        <dsp:cNvSpPr/>
      </dsp:nvSpPr>
      <dsp:spPr>
        <a:xfrm>
          <a:off x="6047093" y="1102399"/>
          <a:ext cx="789960" cy="789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229CB-32F9-41AE-A4E3-E56057FC9D73}">
      <dsp:nvSpPr>
        <dsp:cNvPr id="0" name=""/>
        <dsp:cNvSpPr/>
      </dsp:nvSpPr>
      <dsp:spPr>
        <a:xfrm>
          <a:off x="5313558" y="1983926"/>
          <a:ext cx="2257031" cy="444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Self-Reliance and Decision Making</a:t>
          </a:r>
        </a:p>
      </dsp:txBody>
      <dsp:txXfrm>
        <a:off x="5313558" y="1983926"/>
        <a:ext cx="2257031" cy="444353"/>
      </dsp:txXfrm>
    </dsp:sp>
    <dsp:sp modelId="{2E771E26-A138-449D-A0C9-5C839B351035}">
      <dsp:nvSpPr>
        <dsp:cNvPr id="0" name=""/>
        <dsp:cNvSpPr/>
      </dsp:nvSpPr>
      <dsp:spPr>
        <a:xfrm>
          <a:off x="5313558" y="2470869"/>
          <a:ext cx="2257031" cy="76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Reading documentation and researching best practices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Resolving technical challenges independently</a:t>
          </a:r>
        </a:p>
      </dsp:txBody>
      <dsp:txXfrm>
        <a:off x="5313558" y="2470869"/>
        <a:ext cx="2257031" cy="760987"/>
      </dsp:txXfrm>
    </dsp:sp>
    <dsp:sp modelId="{631C4A1C-C93C-44B7-A1C8-9E5450029926}">
      <dsp:nvSpPr>
        <dsp:cNvPr id="0" name=""/>
        <dsp:cNvSpPr/>
      </dsp:nvSpPr>
      <dsp:spPr>
        <a:xfrm>
          <a:off x="8699105" y="1102399"/>
          <a:ext cx="789960" cy="789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550E7-7969-4286-AD17-1A49B41EC10E}">
      <dsp:nvSpPr>
        <dsp:cNvPr id="0" name=""/>
        <dsp:cNvSpPr/>
      </dsp:nvSpPr>
      <dsp:spPr>
        <a:xfrm>
          <a:off x="7965569" y="1983926"/>
          <a:ext cx="2257031" cy="444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Ensuring Project Alignment</a:t>
          </a:r>
        </a:p>
      </dsp:txBody>
      <dsp:txXfrm>
        <a:off x="7965569" y="1983926"/>
        <a:ext cx="2257031" cy="444353"/>
      </dsp:txXfrm>
    </dsp:sp>
    <dsp:sp modelId="{321BB47E-49F5-4A3B-A46E-3D8AC729B274}">
      <dsp:nvSpPr>
        <dsp:cNvPr id="0" name=""/>
        <dsp:cNvSpPr/>
      </dsp:nvSpPr>
      <dsp:spPr>
        <a:xfrm>
          <a:off x="7965569" y="2470869"/>
          <a:ext cx="2257031" cy="76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Managing overall progress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Aligning project with initial goals and objectives</a:t>
          </a:r>
        </a:p>
      </dsp:txBody>
      <dsp:txXfrm>
        <a:off x="7965569" y="2470869"/>
        <a:ext cx="2257031" cy="760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58BC3-41A7-4F51-A887-1D8DD02B5A0D}">
      <dsp:nvSpPr>
        <dsp:cNvPr id="0" name=""/>
        <dsp:cNvSpPr/>
      </dsp:nvSpPr>
      <dsp:spPr>
        <a:xfrm>
          <a:off x="4108" y="638170"/>
          <a:ext cx="2470500" cy="5926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Traditional IT Admin Tasks</a:t>
          </a:r>
        </a:p>
      </dsp:txBody>
      <dsp:txXfrm>
        <a:off x="4108" y="638170"/>
        <a:ext cx="2470500" cy="592650"/>
      </dsp:txXfrm>
    </dsp:sp>
    <dsp:sp modelId="{69C9F932-7B78-4F12-92EC-99457FC4839F}">
      <dsp:nvSpPr>
        <dsp:cNvPr id="0" name=""/>
        <dsp:cNvSpPr/>
      </dsp:nvSpPr>
      <dsp:spPr>
        <a:xfrm>
          <a:off x="4108" y="1230820"/>
          <a:ext cx="2470500" cy="23238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Maintaining various versions of custom Windows images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Managing drivers for every device model</a:t>
          </a:r>
        </a:p>
      </dsp:txBody>
      <dsp:txXfrm>
        <a:off x="4108" y="1230820"/>
        <a:ext cx="2470500" cy="2323814"/>
      </dsp:txXfrm>
    </dsp:sp>
    <dsp:sp modelId="{C23AFFD1-475A-48F3-8342-7AF12135477A}">
      <dsp:nvSpPr>
        <dsp:cNvPr id="0" name=""/>
        <dsp:cNvSpPr/>
      </dsp:nvSpPr>
      <dsp:spPr>
        <a:xfrm>
          <a:off x="2820479" y="638170"/>
          <a:ext cx="2470500" cy="5926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Windows Autopilot Advantages</a:t>
          </a:r>
        </a:p>
      </dsp:txBody>
      <dsp:txXfrm>
        <a:off x="2820479" y="638170"/>
        <a:ext cx="2470500" cy="592650"/>
      </dsp:txXfrm>
    </dsp:sp>
    <dsp:sp modelId="{E9C35923-9AF9-4737-A0C9-5F3A9B0483A6}">
      <dsp:nvSpPr>
        <dsp:cNvPr id="0" name=""/>
        <dsp:cNvSpPr/>
      </dsp:nvSpPr>
      <dsp:spPr>
        <a:xfrm>
          <a:off x="2820479" y="1230820"/>
          <a:ext cx="2470500" cy="232381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Uses OEM-optimized Windows 10/11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Leverages existing Windows installation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Makes devices ‘business-ready’ without reimaging</a:t>
          </a:r>
        </a:p>
      </dsp:txBody>
      <dsp:txXfrm>
        <a:off x="2820479" y="1230820"/>
        <a:ext cx="2470500" cy="2323814"/>
      </dsp:txXfrm>
    </dsp:sp>
    <dsp:sp modelId="{54D54674-BF03-4FC2-BC1B-574F181B4D77}">
      <dsp:nvSpPr>
        <dsp:cNvPr id="0" name=""/>
        <dsp:cNvSpPr/>
      </dsp:nvSpPr>
      <dsp:spPr>
        <a:xfrm>
          <a:off x="5636849" y="638170"/>
          <a:ext cx="2470500" cy="5926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Autopilot Deployment Process</a:t>
          </a:r>
        </a:p>
      </dsp:txBody>
      <dsp:txXfrm>
        <a:off x="5636849" y="638170"/>
        <a:ext cx="2470500" cy="592650"/>
      </dsp:txXfrm>
    </dsp:sp>
    <dsp:sp modelId="{7BE904F9-5588-4669-B2B8-10FFE75DC797}">
      <dsp:nvSpPr>
        <dsp:cNvPr id="0" name=""/>
        <dsp:cNvSpPr/>
      </dsp:nvSpPr>
      <dsp:spPr>
        <a:xfrm>
          <a:off x="5636849" y="1230820"/>
          <a:ext cx="2470500" cy="232381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Purchase: Customer/Organization buys the laptop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Shipment: Device vendor, OEM, or reseller ships the laptop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Delivery: Laptop is delivered to the end user</a:t>
          </a:r>
        </a:p>
      </dsp:txBody>
      <dsp:txXfrm>
        <a:off x="5636849" y="1230820"/>
        <a:ext cx="2470500" cy="2323814"/>
      </dsp:txXfrm>
    </dsp:sp>
    <dsp:sp modelId="{D4553FFF-34B2-4289-994C-F76E6EB90CDD}">
      <dsp:nvSpPr>
        <dsp:cNvPr id="0" name=""/>
        <dsp:cNvSpPr/>
      </dsp:nvSpPr>
      <dsp:spPr>
        <a:xfrm>
          <a:off x="8453219" y="638170"/>
          <a:ext cx="2470500" cy="5926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Resetting the Laptop</a:t>
          </a:r>
        </a:p>
      </dsp:txBody>
      <dsp:txXfrm>
        <a:off x="8453219" y="638170"/>
        <a:ext cx="2470500" cy="592650"/>
      </dsp:txXfrm>
    </dsp:sp>
    <dsp:sp modelId="{45F6176B-5A84-4D1F-B555-3BC3316035D1}">
      <dsp:nvSpPr>
        <dsp:cNvPr id="0" name=""/>
        <dsp:cNvSpPr/>
      </dsp:nvSpPr>
      <dsp:spPr>
        <a:xfrm>
          <a:off x="8453219" y="1230820"/>
          <a:ext cx="2470500" cy="232381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9C031-A80A-4A4A-93F0-46E88849B9A9}">
      <dsp:nvSpPr>
        <dsp:cNvPr id="0" name=""/>
        <dsp:cNvSpPr/>
      </dsp:nvSpPr>
      <dsp:spPr>
        <a:xfrm>
          <a:off x="0" y="68665"/>
          <a:ext cx="4405314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Device Enrollment Process</a:t>
          </a:r>
        </a:p>
      </dsp:txBody>
      <dsp:txXfrm>
        <a:off x="25188" y="93853"/>
        <a:ext cx="4354938" cy="465594"/>
      </dsp:txXfrm>
    </dsp:sp>
    <dsp:sp modelId="{AFD2869F-0915-4251-B117-BA36C49F25E8}">
      <dsp:nvSpPr>
        <dsp:cNvPr id="0" name=""/>
        <dsp:cNvSpPr/>
      </dsp:nvSpPr>
      <dsp:spPr>
        <a:xfrm>
          <a:off x="0" y="584635"/>
          <a:ext cx="4405314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6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Device joins Entra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Automatic Enrollment enabled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Device enrolls in Intune</a:t>
          </a:r>
        </a:p>
      </dsp:txBody>
      <dsp:txXfrm>
        <a:off x="0" y="584635"/>
        <a:ext cx="4405314" cy="825930"/>
      </dsp:txXfrm>
    </dsp:sp>
    <dsp:sp modelId="{7C729AA6-F040-4BC1-89D5-97847C25E7D8}">
      <dsp:nvSpPr>
        <dsp:cNvPr id="0" name=""/>
        <dsp:cNvSpPr/>
      </dsp:nvSpPr>
      <dsp:spPr>
        <a:xfrm>
          <a:off x="0" y="1410565"/>
          <a:ext cx="4405314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Configuration Steps</a:t>
          </a:r>
        </a:p>
      </dsp:txBody>
      <dsp:txXfrm>
        <a:off x="25188" y="1435753"/>
        <a:ext cx="4354938" cy="465594"/>
      </dsp:txXfrm>
    </dsp:sp>
    <dsp:sp modelId="{4128B6A8-C889-485C-993C-EE6A95413ACD}">
      <dsp:nvSpPr>
        <dsp:cNvPr id="0" name=""/>
        <dsp:cNvSpPr/>
      </dsp:nvSpPr>
      <dsp:spPr>
        <a:xfrm>
          <a:off x="0" y="1926535"/>
          <a:ext cx="4405314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6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Set MDM user scope to All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Set Windows Information Protection (WIP) user scope to None</a:t>
          </a:r>
        </a:p>
      </dsp:txBody>
      <dsp:txXfrm>
        <a:off x="0" y="1926535"/>
        <a:ext cx="4405314" cy="782460"/>
      </dsp:txXfrm>
    </dsp:sp>
    <dsp:sp modelId="{04A7C826-726D-4FF3-A4B7-42AF168C7A76}">
      <dsp:nvSpPr>
        <dsp:cNvPr id="0" name=""/>
        <dsp:cNvSpPr/>
      </dsp:nvSpPr>
      <dsp:spPr>
        <a:xfrm>
          <a:off x="0" y="2708995"/>
          <a:ext cx="4405314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Project Success Criteria</a:t>
          </a:r>
        </a:p>
      </dsp:txBody>
      <dsp:txXfrm>
        <a:off x="25188" y="2734183"/>
        <a:ext cx="4354938" cy="465594"/>
      </dsp:txXfrm>
    </dsp:sp>
    <dsp:sp modelId="{1C8A400D-BA14-407B-A3FE-D3F63CAB24FD}">
      <dsp:nvSpPr>
        <dsp:cNvPr id="0" name=""/>
        <dsp:cNvSpPr/>
      </dsp:nvSpPr>
      <dsp:spPr>
        <a:xfrm>
          <a:off x="0" y="3224965"/>
          <a:ext cx="4405314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6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Seamless deployment of Intune Autopilot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Timely completion of all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High user satisfaction</a:t>
          </a:r>
        </a:p>
      </dsp:txBody>
      <dsp:txXfrm>
        <a:off x="0" y="3224965"/>
        <a:ext cx="4405314" cy="825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92384-4323-4AA3-9AD8-2A79A9F387BD}">
      <dsp:nvSpPr>
        <dsp:cNvPr id="0" name=""/>
        <dsp:cNvSpPr/>
      </dsp:nvSpPr>
      <dsp:spPr>
        <a:xfrm>
          <a:off x="2085" y="1692832"/>
          <a:ext cx="1253981" cy="5015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Enrollment Status Page (ESP) Overview</a:t>
          </a:r>
        </a:p>
      </dsp:txBody>
      <dsp:txXfrm>
        <a:off x="2085" y="1692832"/>
        <a:ext cx="1253981" cy="501592"/>
      </dsp:txXfrm>
    </dsp:sp>
    <dsp:sp modelId="{20D759B9-F1EF-44FC-BE5E-43696503A340}">
      <dsp:nvSpPr>
        <dsp:cNvPr id="0" name=""/>
        <dsp:cNvSpPr/>
      </dsp:nvSpPr>
      <dsp:spPr>
        <a:xfrm>
          <a:off x="2085" y="2194425"/>
          <a:ext cx="1253981" cy="18734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Appears during initial device setup and first user sign-in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Shows configuration progress of assigned apps and profiles</a:t>
          </a:r>
        </a:p>
      </dsp:txBody>
      <dsp:txXfrm>
        <a:off x="2085" y="2194425"/>
        <a:ext cx="1253981" cy="1873462"/>
      </dsp:txXfrm>
    </dsp:sp>
    <dsp:sp modelId="{CB8B10CA-39AD-4EAB-AD28-41805CDCA5E7}">
      <dsp:nvSpPr>
        <dsp:cNvPr id="0" name=""/>
        <dsp:cNvSpPr/>
      </dsp:nvSpPr>
      <dsp:spPr>
        <a:xfrm>
          <a:off x="1431624" y="1692832"/>
          <a:ext cx="1253981" cy="5015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ESP Configuration in Microsoft Intune Admin Center</a:t>
          </a:r>
        </a:p>
      </dsp:txBody>
      <dsp:txXfrm>
        <a:off x="1431624" y="1692832"/>
        <a:ext cx="1253981" cy="501592"/>
      </dsp:txXfrm>
    </dsp:sp>
    <dsp:sp modelId="{3F7C3159-4E7D-40AF-A580-9505168ADA4A}">
      <dsp:nvSpPr>
        <dsp:cNvPr id="0" name=""/>
        <dsp:cNvSpPr/>
      </dsp:nvSpPr>
      <dsp:spPr>
        <a:xfrm>
          <a:off x="1431624" y="2194425"/>
          <a:ext cx="1253981" cy="18734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Manages end-user experience during device provisioning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Highlights two ESP profiles: Windows Autopilot and All Users and All Devices</a:t>
          </a:r>
        </a:p>
      </dsp:txBody>
      <dsp:txXfrm>
        <a:off x="1431624" y="2194425"/>
        <a:ext cx="1253981" cy="1873462"/>
      </dsp:txXfrm>
    </dsp:sp>
    <dsp:sp modelId="{DFBEDC34-1FEB-4DB7-AC34-7CE2756AE02C}">
      <dsp:nvSpPr>
        <dsp:cNvPr id="0" name=""/>
        <dsp:cNvSpPr/>
      </dsp:nvSpPr>
      <dsp:spPr>
        <a:xfrm>
          <a:off x="2861163" y="1692832"/>
          <a:ext cx="1253981" cy="5015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ESP Functionality in Windows Autopilot</a:t>
          </a:r>
        </a:p>
      </dsp:txBody>
      <dsp:txXfrm>
        <a:off x="2861163" y="1692832"/>
        <a:ext cx="1253981" cy="501592"/>
      </dsp:txXfrm>
    </dsp:sp>
    <dsp:sp modelId="{E73C0720-7E51-4A8E-97B0-40A0B5573D20}">
      <dsp:nvSpPr>
        <dsp:cNvPr id="0" name=""/>
        <dsp:cNvSpPr/>
      </dsp:nvSpPr>
      <dsp:spPr>
        <a:xfrm>
          <a:off x="2861163" y="2194425"/>
          <a:ext cx="1253981" cy="187346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Ensures devices are fully configured and compliant before user access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Monitors app installation, profile configuration, and policy assignments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Provides real-time updates throughout the setup process</a:t>
          </a:r>
        </a:p>
      </dsp:txBody>
      <dsp:txXfrm>
        <a:off x="2861163" y="2194425"/>
        <a:ext cx="1253981" cy="1873462"/>
      </dsp:txXfrm>
    </dsp:sp>
    <dsp:sp modelId="{82EEF4D6-4830-4611-8284-344518D894B1}">
      <dsp:nvSpPr>
        <dsp:cNvPr id="0" name=""/>
        <dsp:cNvSpPr/>
      </dsp:nvSpPr>
      <dsp:spPr>
        <a:xfrm>
          <a:off x="4290702" y="1692832"/>
          <a:ext cx="1253981" cy="5015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Benefits of ESP</a:t>
          </a:r>
        </a:p>
      </dsp:txBody>
      <dsp:txXfrm>
        <a:off x="4290702" y="1692832"/>
        <a:ext cx="1253981" cy="501592"/>
      </dsp:txXfrm>
    </dsp:sp>
    <dsp:sp modelId="{7D47938F-074F-490F-AFE1-A5A74455F8EF}">
      <dsp:nvSpPr>
        <dsp:cNvPr id="0" name=""/>
        <dsp:cNvSpPr/>
      </dsp:nvSpPr>
      <dsp:spPr>
        <a:xfrm>
          <a:off x="4290702" y="2194425"/>
          <a:ext cx="1253981" cy="18734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Streamlines deployment</a:t>
          </a:r>
        </a:p>
      </dsp:txBody>
      <dsp:txXfrm>
        <a:off x="4290702" y="2194425"/>
        <a:ext cx="1253981" cy="18734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A5B0C-6FB5-4BD1-B21A-E9EACEC6B669}">
      <dsp:nvSpPr>
        <dsp:cNvPr id="0" name=""/>
        <dsp:cNvSpPr/>
      </dsp:nvSpPr>
      <dsp:spPr>
        <a:xfrm rot="5400000">
          <a:off x="4611519" y="-1797100"/>
          <a:ext cx="957122" cy="479066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Intune helps add and assign apps to the workforce.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Ensures end users have necessary apps for their tasks.</a:t>
          </a:r>
        </a:p>
      </dsp:txBody>
      <dsp:txXfrm rot="-5400000">
        <a:off x="2694749" y="166393"/>
        <a:ext cx="4743941" cy="863676"/>
      </dsp:txXfrm>
    </dsp:sp>
    <dsp:sp modelId="{40B12831-2EC0-405E-9067-8A85B0FDBAE3}">
      <dsp:nvSpPr>
        <dsp:cNvPr id="0" name=""/>
        <dsp:cNvSpPr/>
      </dsp:nvSpPr>
      <dsp:spPr>
        <a:xfrm>
          <a:off x="0" y="29"/>
          <a:ext cx="2694748" cy="11964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Using Intune for App Management</a:t>
          </a:r>
        </a:p>
      </dsp:txBody>
      <dsp:txXfrm>
        <a:off x="58404" y="58433"/>
        <a:ext cx="2577940" cy="1079595"/>
      </dsp:txXfrm>
    </dsp:sp>
    <dsp:sp modelId="{A6BF8437-3CC0-4CF7-9862-5D9BD72BC306}">
      <dsp:nvSpPr>
        <dsp:cNvPr id="0" name=""/>
        <dsp:cNvSpPr/>
      </dsp:nvSpPr>
      <dsp:spPr>
        <a:xfrm rot="5400000">
          <a:off x="4611519" y="-540876"/>
          <a:ext cx="957122" cy="479066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Admins prioritize providing access to essential apps.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Facilitates smooth workflow for end users</a:t>
          </a:r>
        </a:p>
      </dsp:txBody>
      <dsp:txXfrm rot="-5400000">
        <a:off x="2694749" y="1422617"/>
        <a:ext cx="4743941" cy="863676"/>
      </dsp:txXfrm>
    </dsp:sp>
    <dsp:sp modelId="{82871C57-1C85-4733-9DEE-C408B8F1CAC3}">
      <dsp:nvSpPr>
        <dsp:cNvPr id="0" name=""/>
        <dsp:cNvSpPr/>
      </dsp:nvSpPr>
      <dsp:spPr>
        <a:xfrm>
          <a:off x="0" y="1256253"/>
          <a:ext cx="2694748" cy="11964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Admin's Role in App Assignment</a:t>
          </a:r>
        </a:p>
      </dsp:txBody>
      <dsp:txXfrm>
        <a:off x="58404" y="1314657"/>
        <a:ext cx="2577940" cy="10795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47557-DC61-4CEC-87A6-D18C2C193BCD}">
      <dsp:nvSpPr>
        <dsp:cNvPr id="0" name=""/>
        <dsp:cNvSpPr/>
      </dsp:nvSpPr>
      <dsp:spPr>
        <a:xfrm>
          <a:off x="0" y="561977"/>
          <a:ext cx="477772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 Investment in Learning</a:t>
          </a:r>
        </a:p>
      </dsp:txBody>
      <dsp:txXfrm>
        <a:off x="26387" y="588364"/>
        <a:ext cx="4724953" cy="487766"/>
      </dsp:txXfrm>
    </dsp:sp>
    <dsp:sp modelId="{92E2FD4B-5040-4B00-9C84-CA9164A840B4}">
      <dsp:nvSpPr>
        <dsp:cNvPr id="0" name=""/>
        <dsp:cNvSpPr/>
      </dsp:nvSpPr>
      <dsp:spPr>
        <a:xfrm>
          <a:off x="0" y="1102518"/>
          <a:ext cx="4777727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9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Substantial hours dedicated to understanding new technologies and techniques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Focus on virtualization and device deployment using Windows Autopilot</a:t>
          </a:r>
        </a:p>
      </dsp:txBody>
      <dsp:txXfrm>
        <a:off x="0" y="1102518"/>
        <a:ext cx="4777727" cy="1070190"/>
      </dsp:txXfrm>
    </dsp:sp>
    <dsp:sp modelId="{729A7364-3AD1-4459-BE0F-DE013D260F99}">
      <dsp:nvSpPr>
        <dsp:cNvPr id="0" name=""/>
        <dsp:cNvSpPr/>
      </dsp:nvSpPr>
      <dsp:spPr>
        <a:xfrm>
          <a:off x="0" y="2172708"/>
          <a:ext cx="477772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Documentation and Troubleshooting</a:t>
          </a:r>
        </a:p>
      </dsp:txBody>
      <dsp:txXfrm>
        <a:off x="26387" y="2199095"/>
        <a:ext cx="4724953" cy="487766"/>
      </dsp:txXfrm>
    </dsp:sp>
    <dsp:sp modelId="{04E0BC28-D9F2-4E72-8A1A-AC15661BCF53}">
      <dsp:nvSpPr>
        <dsp:cNvPr id="0" name=""/>
        <dsp:cNvSpPr/>
      </dsp:nvSpPr>
      <dsp:spPr>
        <a:xfrm>
          <a:off x="0" y="2713248"/>
          <a:ext cx="4777727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9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Extensive reading of Microsoft documentations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Understanding environmental setup and troubleshooting configurations</a:t>
          </a:r>
        </a:p>
      </dsp:txBody>
      <dsp:txXfrm>
        <a:off x="0" y="2713248"/>
        <a:ext cx="4777727" cy="1070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EA7E-C988-4BD5-A625-E66FBCABFC3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8BF78-3C82-43C3-9B0A-EC6411FCB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4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60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14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45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0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96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55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04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02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0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9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61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40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50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BD455-B174-4894-916D-0840F82CE8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4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89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9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8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2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1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C794-E531-49E0-9BF8-0D2D26618B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ED4A-D0CF-3F60-6087-92EA0701F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E3FBE-25C3-B7FD-98CA-4F85DA1AB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BB91-A1BE-10F0-2D18-7E02EF9A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FCA8-31C4-4995-BCA3-80274F1FD13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6BDF2-E51F-EE2F-FBD1-8AD8E749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54FD-0B54-3817-5175-AA545602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73C-B177-4236-9630-C868359D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5978-474C-A07F-16F3-958E683D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071C3-2521-B39F-8358-267F02A74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95E0-A3A5-C19F-7373-6BBD7DEF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FCA8-31C4-4995-BCA3-80274F1FD13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7220-E513-29A2-7E2B-C8F8AE19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DA6B-6B1F-12B6-9D88-A7002408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73C-B177-4236-9630-C868359D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8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79A85-D2C9-2D55-ABEF-1C0362F6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3A362-0AEE-A982-79E5-95C185BD0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9D4F9-4F61-116F-94A0-ED434464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FCA8-31C4-4995-BCA3-80274F1FD13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07AF-1AAB-B5C0-41AD-9558B939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AF0D-5365-CD9F-E98D-E5E0684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73C-B177-4236-9630-C868359D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D0C6-6ABC-F9CC-3702-FDF6D6A0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3C2A-C727-6CBF-07B9-6582B0D5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D8FF-E520-1DF5-D473-00A903C5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FCA8-31C4-4995-BCA3-80274F1FD13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7BB92-D6CF-B748-A160-3F0D3E9D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8750F-043A-A166-D6B0-615A85F4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73C-B177-4236-9630-C868359D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8395-D09A-AC2F-0049-F3F8184B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96550-9F00-2FD4-870E-0FE15CD10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9DC7-2CE8-D68D-822E-9AC597E1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FCA8-31C4-4995-BCA3-80274F1FD13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6FA2-4A5F-689D-5CA7-1FD75C86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D88D1-9E7B-44F4-8C2B-47B29A8F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73C-B177-4236-9630-C868359D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7D91-F342-F26F-C3D4-307B64F8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6A3B-513A-4028-EA10-ADE732206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F7285-CE59-C6F4-4175-A6691631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B11EE-2A61-F1B4-B31E-7DEEE52C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FCA8-31C4-4995-BCA3-80274F1FD13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F4CBA-33C3-65DC-643E-9A237075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BAA2D-F2CC-2DFD-4578-57697385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73C-B177-4236-9630-C868359D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7600-C6EF-8C4E-0BE3-575FED1A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7E6BE-0BE8-A62B-18FB-11F53253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07D55-3479-E8AE-12E2-9433B4980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8EC24-D933-4BE0-F227-FB694F648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013CF-72C4-544F-9C32-407193BC0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40F7E-FBCB-28B8-CAE8-C573AFA2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FCA8-31C4-4995-BCA3-80274F1FD13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2494E-DB7C-9AE2-90F5-60C47A0F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188B9-3C9D-5B55-0C69-194464C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73C-B177-4236-9630-C868359D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0D61-80CB-F102-A55C-E327230F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A844E-357F-2E34-3D07-72ED52C5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FCA8-31C4-4995-BCA3-80274F1FD13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C22DB-B69E-9CF0-C416-9C37D377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83CF4-B095-F6F4-7616-B6294966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73C-B177-4236-9630-C868359D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1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FF785-D615-82AD-AB32-97801094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FCA8-31C4-4995-BCA3-80274F1FD13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219DD-14B4-1568-534E-E44A9005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E41DA-708B-A54B-2B8B-33DEB46C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73C-B177-4236-9630-C868359D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6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FDCB-6E69-9A01-0DE7-96AB4BB3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5311-2684-6C72-E485-542A7188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C868D-F63E-C636-ECE9-440DC811E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0A5C3-BC62-AFF1-0536-760B8A49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FCA8-31C4-4995-BCA3-80274F1FD13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9E868-28DD-39B9-345B-409F3FE1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4C46A-635B-29F0-8D38-12B239BD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73C-B177-4236-9630-C868359D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E7ED-0DB4-10ED-C250-F8BF892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1E9B2-FBDA-0EA5-0FE7-90C487B69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93D87-EC87-A278-00AA-578648BB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F1626-56DE-37A7-0BEC-554CB63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FCA8-31C4-4995-BCA3-80274F1FD13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9C65D-0EC4-0E3A-2AC7-77E6223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3A10F-D0AF-D501-FEE8-BD230517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73C-B177-4236-9630-C868359D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C6AE3-7D7D-8F5B-875F-E02A6890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35604-FAA0-8F02-8A86-2EE7ABCE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5A5D-720E-9B3F-4AAF-B46D0D138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FFCA8-31C4-4995-BCA3-80274F1FD13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D94F-AA77-CA30-2E2C-D5A182546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7432-F859-B7D7-233E-DC7296D9B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CA73C-B177-4236-9630-C868359D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invite/b/66ee40796cad08da9f66d3be/ATTI0d4e2e32b3efdb83d8d9b13e9245336f54DD8877/autopilot-intune-deployment" TargetMode="External"/><Relationship Id="rId2" Type="http://schemas.openxmlformats.org/officeDocument/2006/relationships/hyperlink" Target="https://github.com/error404progtech/Intune-Autopilot.gi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0132A-BB6A-5C48-98BD-D59F5653D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/>
              <a:t>Microsoft Intune Autopilot Deployment &amp; Implementation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85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lose up of an engineer examining circuit board on digital tablet">
            <a:extLst>
              <a:ext uri="{FF2B5EF4-FFF2-40B4-BE49-F238E27FC236}">
                <a16:creationId xmlns:a16="http://schemas.microsoft.com/office/drawing/2014/main" id="{BAEDC5DF-1656-4F28-808F-A4BE4EEF42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7026" r="20218" b="-1"/>
          <a:stretch/>
        </p:blipFill>
        <p:spPr>
          <a:xfrm>
            <a:off x="731521" y="2011679"/>
            <a:ext cx="4684352" cy="4297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3FC81-DDB6-941F-0C09-CC4CC0A4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1"/>
            <a:ext cx="4779572" cy="1298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/>
              <a:t>List of Key tasks completed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06BA7-6A74-B705-1CED-98869A795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551" y="548638"/>
            <a:ext cx="5546770" cy="57607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Setting Up the Environment</a:t>
            </a:r>
          </a:p>
          <a:p>
            <a:pPr lvl="1"/>
            <a:r>
              <a:rPr lang="en-US"/>
              <a:t>Prepare infrastructure for Autopilot</a:t>
            </a:r>
          </a:p>
          <a:p>
            <a:r>
              <a:rPr lang="en-US"/>
              <a:t>Deploying and Configuring Devices</a:t>
            </a:r>
          </a:p>
          <a:p>
            <a:pPr lvl="1"/>
            <a:r>
              <a:rPr lang="en-US"/>
              <a:t>Ensure devices are properly deployed</a:t>
            </a:r>
          </a:p>
          <a:p>
            <a:pPr lvl="1"/>
            <a:r>
              <a:rPr lang="en-US"/>
              <a:t>Configure devices according to requirements</a:t>
            </a:r>
          </a:p>
          <a:p>
            <a:r>
              <a:rPr lang="en-US"/>
              <a:t>Implementing Essential Intune Features</a:t>
            </a:r>
          </a:p>
          <a:p>
            <a:pPr lvl="1"/>
            <a:r>
              <a:rPr lang="en-US"/>
              <a:t>Integrate necessary Intune features</a:t>
            </a:r>
          </a:p>
          <a:p>
            <a:r>
              <a:rPr lang="en-US"/>
              <a:t>Testing the Configurations</a:t>
            </a:r>
          </a:p>
          <a:p>
            <a:pPr lvl="1"/>
            <a:r>
              <a:rPr lang="en-US"/>
              <a:t>Verify all configurations are working correctly</a:t>
            </a:r>
          </a:p>
          <a:p>
            <a:r>
              <a:rPr lang="en-US"/>
              <a:t>Creating Use Cases</a:t>
            </a:r>
          </a:p>
          <a:p>
            <a:pPr lvl="1"/>
            <a:r>
              <a:rPr lang="en-US"/>
              <a:t>Develop use cases to support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8243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8D3C-E7B6-5AEC-5116-FA96C7EE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Allow Users to Join Devices to Entra 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49891-8C57-43EC-8AC1-9AF4FC5D50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b="562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F6475-2F08-BE12-6748-E16301AF7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Importance of Joining Devices to Entra ID</a:t>
            </a:r>
          </a:p>
          <a:p>
            <a:pPr lvl="1"/>
            <a:r>
              <a:rPr lang="en-US" sz="1800"/>
              <a:t>Critical for device enrollment in Intune</a:t>
            </a:r>
          </a:p>
          <a:p>
            <a:pPr lvl="1"/>
            <a:r>
              <a:rPr lang="en-US" sz="1800"/>
              <a:t>Ensures proper device management</a:t>
            </a:r>
          </a:p>
          <a:p>
            <a:r>
              <a:rPr lang="en-US" sz="1800"/>
              <a:t>Options for Allowing Users</a:t>
            </a:r>
          </a:p>
          <a:p>
            <a:pPr lvl="1"/>
            <a:r>
              <a:rPr lang="en-US" sz="1800"/>
              <a:t>Select All: All users can join devices</a:t>
            </a:r>
          </a:p>
          <a:p>
            <a:pPr lvl="1"/>
            <a:r>
              <a:rPr lang="en-US" sz="1800"/>
              <a:t>Selected: Use existing Entra security groups</a:t>
            </a:r>
          </a:p>
        </p:txBody>
      </p:sp>
    </p:spTree>
    <p:extLst>
      <p:ext uri="{BB962C8B-B14F-4D97-AF65-F5344CB8AC3E}">
        <p14:creationId xmlns:p14="http://schemas.microsoft.com/office/powerpoint/2010/main" val="373664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9D4D-5824-9E19-8610-7B263B13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Enable Automatic Enrollment</a:t>
            </a:r>
          </a:p>
        </p:txBody>
      </p:sp>
      <p:graphicFrame>
        <p:nvGraphicFramePr>
          <p:cNvPr id="81" name="Content Placeholder 3">
            <a:extLst>
              <a:ext uri="{FF2B5EF4-FFF2-40B4-BE49-F238E27FC236}">
                <a16:creationId xmlns:a16="http://schemas.microsoft.com/office/drawing/2014/main" id="{69FBE54C-2520-6ACD-2B0B-C382CA80C5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3043414"/>
              </p:ext>
            </p:extLst>
          </p:nvPr>
        </p:nvGraphicFramePr>
        <p:xfrm>
          <a:off x="1104900" y="2205038"/>
          <a:ext cx="4405314" cy="4119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0CFA3FD3-31CC-A735-AF01-54D95755C7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024444"/>
            <a:ext cx="5562600" cy="280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4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CC914493-65AB-00F1-6532-2E703E2570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00" b="-2"/>
          <a:stretch/>
        </p:blipFill>
        <p:spPr>
          <a:xfrm>
            <a:off x="731521" y="2011679"/>
            <a:ext cx="4684352" cy="4297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2063D-3B58-997D-0FEC-37E3F3A2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1"/>
            <a:ext cx="4779572" cy="1298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Setup Enrollment Status Page (ESP)</a:t>
            </a:r>
          </a:p>
        </p:txBody>
      </p:sp>
      <p:graphicFrame>
        <p:nvGraphicFramePr>
          <p:cNvPr id="51" name="Content Placeholder 3">
            <a:extLst>
              <a:ext uri="{FF2B5EF4-FFF2-40B4-BE49-F238E27FC236}">
                <a16:creationId xmlns:a16="http://schemas.microsoft.com/office/drawing/2014/main" id="{F3A525AF-FD0A-E957-70D6-8230DB862C2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30551" y="548638"/>
          <a:ext cx="5546770" cy="5760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2243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BD2-1BE2-9836-28BD-3A55B5DA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Add and Assign an App to Intune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AD1FA-0254-4123-96F5-D45BC07A93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965" r="4034" b="-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graphicFrame>
        <p:nvGraphicFramePr>
          <p:cNvPr id="36" name="Content Placeholder 3">
            <a:extLst>
              <a:ext uri="{FF2B5EF4-FFF2-40B4-BE49-F238E27FC236}">
                <a16:creationId xmlns:a16="http://schemas.microsoft.com/office/drawing/2014/main" id="{576C2617-25E7-D976-C849-B02CA94C969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4803160"/>
              </p:ext>
            </p:extLst>
          </p:nvPr>
        </p:nvGraphicFramePr>
        <p:xfrm>
          <a:off x="4223982" y="3752850"/>
          <a:ext cx="7485413" cy="245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5735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97C5-A49F-3655-9A0F-C37AC1CB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Register and Assign Devices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BFD797-A5BF-4713-8719-5F4D7C376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658" y="1043052"/>
            <a:ext cx="10864308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2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CCAD-2831-061E-0DB3-451A5BE8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Microsoft Defender Antivirus (MDAV)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C1407-C185-7534-F55F-343157884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6882" y="327026"/>
            <a:ext cx="7742513" cy="25708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" dirty="0"/>
              <a:t>Antivirus Health Overview</a:t>
            </a:r>
          </a:p>
          <a:p>
            <a:pPr lvl="1"/>
            <a:r>
              <a:rPr lang="en-US" sz="1000" dirty="0"/>
              <a:t>All metrics for unhealthy endpoints are at zero</a:t>
            </a:r>
          </a:p>
          <a:p>
            <a:pPr lvl="1"/>
            <a:r>
              <a:rPr lang="en-US" sz="1000" dirty="0"/>
              <a:t>No devices with active malware</a:t>
            </a:r>
          </a:p>
          <a:p>
            <a:pPr lvl="1"/>
            <a:r>
              <a:rPr lang="en-US" sz="1000" dirty="0"/>
              <a:t>Environment is secure</a:t>
            </a:r>
          </a:p>
          <a:p>
            <a:r>
              <a:rPr lang="en-US" sz="1000" dirty="0"/>
              <a:t>Policy Details</a:t>
            </a:r>
          </a:p>
          <a:p>
            <a:pPr lvl="1"/>
            <a:r>
              <a:rPr lang="en-US" sz="1000" dirty="0"/>
              <a:t>Policy: Microsoft Defender Antivirus</a:t>
            </a:r>
          </a:p>
          <a:p>
            <a:pPr lvl="1"/>
            <a:r>
              <a:rPr lang="en-US" sz="1000" dirty="0"/>
              <a:t>Assigned via MDM and Microsoft Sense</a:t>
            </a:r>
          </a:p>
          <a:p>
            <a:pPr lvl="1"/>
            <a:r>
              <a:rPr lang="en-US" sz="1000" dirty="0"/>
              <a:t>Latest modification on 10/26/24</a:t>
            </a:r>
          </a:p>
          <a:p>
            <a:r>
              <a:rPr lang="en-US" sz="1000" dirty="0"/>
              <a:t>Key Features of MDAV</a:t>
            </a:r>
          </a:p>
          <a:p>
            <a:pPr lvl="1"/>
            <a:r>
              <a:rPr lang="en-US" sz="1000" dirty="0"/>
              <a:t>Cloud Protection: Enabled for new threat detection</a:t>
            </a:r>
          </a:p>
          <a:p>
            <a:pPr lvl="1"/>
            <a:r>
              <a:rPr lang="en-US" sz="1000" dirty="0"/>
              <a:t>High &amp; Severe Threats: Automatically quarantined</a:t>
            </a:r>
          </a:p>
          <a:p>
            <a:pPr lvl="1"/>
            <a:r>
              <a:rPr lang="en-US" sz="1000" dirty="0"/>
              <a:t>Email Scanning: Active to block malicious attachments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174AC-193B-4826-A66E-AA9D4325B8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b="598"/>
          <a:stretch/>
        </p:blipFill>
        <p:spPr>
          <a:xfrm>
            <a:off x="-9168" y="2763151"/>
            <a:ext cx="12201168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497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72DC-9CA5-44C4-8C0A-51D0CF08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Windows Local Administrator Password Solution (LAPS)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24EE7-7328-098A-60B5-DF4213E88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3982" y="327026"/>
            <a:ext cx="7485413" cy="22875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050" dirty="0"/>
              <a:t>Purpose of LAPS</a:t>
            </a:r>
          </a:p>
          <a:p>
            <a:pPr lvl="1"/>
            <a:r>
              <a:rPr lang="en-US" sz="1050" dirty="0"/>
              <a:t>Securely manage and store passwords for local administrator accounts</a:t>
            </a:r>
          </a:p>
          <a:p>
            <a:r>
              <a:rPr lang="en-US" sz="1050" dirty="0"/>
              <a:t>Default Settings</a:t>
            </a:r>
          </a:p>
          <a:p>
            <a:pPr lvl="1"/>
            <a:r>
              <a:rPr lang="en-US" sz="1050" dirty="0"/>
              <a:t>Built-in local administrator account is disabled by default</a:t>
            </a:r>
          </a:p>
          <a:p>
            <a:r>
              <a:rPr lang="en-US" sz="1050" dirty="0"/>
              <a:t>Use Cases</a:t>
            </a:r>
          </a:p>
          <a:p>
            <a:pPr lvl="1"/>
            <a:r>
              <a:rPr lang="en-US" sz="1050" dirty="0"/>
              <a:t>Useful for troubleshooting, support, or device recovery</a:t>
            </a:r>
          </a:p>
          <a:p>
            <a:r>
              <a:rPr lang="en-US" sz="1050" dirty="0"/>
              <a:t>Integration with Microsoft Entra</a:t>
            </a:r>
          </a:p>
          <a:p>
            <a:pPr lvl="1"/>
            <a:r>
              <a:rPr lang="en-US" sz="1050" dirty="0"/>
              <a:t>Randomizes and stores passwords securely</a:t>
            </a:r>
          </a:p>
          <a:p>
            <a:pPr lvl="1"/>
            <a:r>
              <a:rPr lang="en-US" sz="1050" dirty="0"/>
              <a:t>Works with Intune as MDM service</a:t>
            </a:r>
          </a:p>
          <a:p>
            <a:r>
              <a:rPr lang="en-US" sz="1050" dirty="0"/>
              <a:t>Account Creation and Enabling</a:t>
            </a:r>
          </a:p>
          <a:p>
            <a:pPr lvl="1"/>
            <a:r>
              <a:rPr lang="en-US" sz="1050" dirty="0"/>
              <a:t>LAPS does not create or enable local accounts</a:t>
            </a:r>
          </a:p>
          <a:p>
            <a:pPr lvl="1"/>
            <a:r>
              <a:rPr lang="en-US" sz="1050" dirty="0"/>
              <a:t>Accounts must be created/enabled separately using scripts or CSPs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D496E-4C8F-4BF2-A4D8-2707525E67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b="16130"/>
          <a:stretch/>
        </p:blipFill>
        <p:spPr>
          <a:xfrm>
            <a:off x="-9168" y="2763151"/>
            <a:ext cx="12201168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915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A16D9-A916-83AD-8C54-AD682F71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BitLocker Encryption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F190A-94D9-573F-FEEA-343890F54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000"/>
              <a:t>BitLocker Encryption Overview</a:t>
            </a:r>
          </a:p>
          <a:p>
            <a:pPr lvl="1"/>
            <a:r>
              <a:rPr lang="en-US" sz="1000"/>
              <a:t>Full-disk encryption feature in Windows</a:t>
            </a:r>
          </a:p>
          <a:p>
            <a:pPr lvl="1"/>
            <a:r>
              <a:rPr lang="en-US" sz="1000"/>
              <a:t>Secures data by encrypting the entire drive</a:t>
            </a:r>
          </a:p>
          <a:p>
            <a:pPr lvl="1"/>
            <a:r>
              <a:rPr lang="en-US" sz="1000"/>
              <a:t>Prevents unauthorized access if a device is lost or stolen</a:t>
            </a:r>
          </a:p>
          <a:p>
            <a:r>
              <a:rPr lang="en-US" sz="1000"/>
              <a:t>Policy Configuration in Intune</a:t>
            </a:r>
          </a:p>
          <a:p>
            <a:pPr lvl="1"/>
            <a:r>
              <a:rPr lang="en-US" sz="1000"/>
              <a:t>Settings include encryption methods, password rotation, and recovery options</a:t>
            </a:r>
          </a:p>
          <a:p>
            <a:pPr lvl="1"/>
            <a:r>
              <a:rPr lang="en-US" sz="1000"/>
              <a:t>Enforces AES-CBC 256-bit for fixed and OS drives</a:t>
            </a:r>
          </a:p>
          <a:p>
            <a:pPr lvl="1"/>
            <a:r>
              <a:rPr lang="en-US" sz="1000"/>
              <a:t>Uses AES-CBC 128-bit for removable drives</a:t>
            </a:r>
          </a:p>
          <a:p>
            <a:pPr lvl="1"/>
            <a:r>
              <a:rPr lang="en-US" sz="1000"/>
              <a:t>Requires BitLocker recovery keys to be backed up to Active Directory (AD)</a:t>
            </a:r>
          </a:p>
          <a:p>
            <a:r>
              <a:rPr lang="en-US" sz="1000"/>
              <a:t>Encryption Types</a:t>
            </a:r>
          </a:p>
          <a:p>
            <a:pPr lvl="1"/>
            <a:r>
              <a:rPr lang="en-US" sz="1000"/>
              <a:t>AES-CBC 256-bit: Stronger security, preferred for high-security needs</a:t>
            </a:r>
          </a:p>
          <a:p>
            <a:pPr lvl="1"/>
            <a:r>
              <a:rPr lang="en-US" sz="1000"/>
              <a:t>AES-CBC 128-bit: Faster performance, suitable for less critical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5494A-B676-4BA1-8D8C-E2AEF66FC9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54296" y="1055846"/>
            <a:ext cx="6903720" cy="47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31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C8355-87A9-2117-8196-ABA5CF59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Microsoft Entra Dynamic Group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DB057-03DE-A0B0-995C-BF1DA7F5D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Created a Dynamic Microsoft Entra Group</a:t>
            </a:r>
          </a:p>
          <a:p>
            <a:pPr lvl="1"/>
            <a:r>
              <a:rPr lang="en-US" sz="1700" dirty="0"/>
              <a:t>Automatically includes devices imported to Windows Autopilot</a:t>
            </a:r>
          </a:p>
          <a:p>
            <a:pPr lvl="1"/>
            <a:r>
              <a:rPr lang="en-US" sz="1700" dirty="0"/>
              <a:t>Used Group Tag Cloud Native</a:t>
            </a:r>
          </a:p>
          <a:p>
            <a:r>
              <a:rPr lang="en-US" sz="1700" dirty="0"/>
              <a:t>Target Configurations and Applications</a:t>
            </a:r>
          </a:p>
          <a:p>
            <a:pPr lvl="1"/>
            <a:r>
              <a:rPr lang="en-US" sz="1700" dirty="0"/>
              <a:t>Apply settings to the dynamic group</a:t>
            </a:r>
          </a:p>
          <a:p>
            <a:r>
              <a:rPr lang="en-US" sz="1700" dirty="0"/>
              <a:t>Note on Dynamic Groups</a:t>
            </a:r>
          </a:p>
          <a:p>
            <a:pPr lvl="1"/>
            <a:r>
              <a:rPr lang="en-US" sz="1700" dirty="0"/>
              <a:t>Groups take a few minutes to populate</a:t>
            </a:r>
          </a:p>
          <a:p>
            <a:pPr lvl="1"/>
            <a:r>
              <a:rPr lang="en-US" sz="1700" dirty="0"/>
              <a:t>Longer wait times in large organizations</a:t>
            </a:r>
          </a:p>
          <a:p>
            <a:pPr lvl="1"/>
            <a:r>
              <a:rPr lang="en-US" sz="1700" dirty="0"/>
              <a:t>Confirm device membership after a few minutes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5E5B2-2E63-4D18-AF9D-8B8912D6B3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9048" y="2200732"/>
            <a:ext cx="5458968" cy="24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8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D9AB2-F7AD-AF36-A8DC-FA4B3F7D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9E38D75-8DBD-11D5-B15E-89619FF87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19461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325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F6E91-941D-70B1-4D37-3931B534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Created and Assigned the Windows Autopilot Profile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60EC3-B3BB-9D35-63C6-A3F400DB7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/>
              <a:t>Purpose of Windows Autopilot Profile</a:t>
            </a:r>
          </a:p>
          <a:p>
            <a:pPr lvl="1"/>
            <a:r>
              <a:rPr lang="en-US" sz="1200"/>
              <a:t>Automates the setup of new Windows devices</a:t>
            </a:r>
          </a:p>
          <a:p>
            <a:pPr lvl="1"/>
            <a:r>
              <a:rPr lang="en-US" sz="1200"/>
              <a:t>Reduces manual configuration</a:t>
            </a:r>
          </a:p>
          <a:p>
            <a:pPr lvl="1"/>
            <a:r>
              <a:rPr lang="en-US" sz="1200"/>
              <a:t>Specifies key settings like policies, apps, and configurations</a:t>
            </a:r>
          </a:p>
          <a:p>
            <a:r>
              <a:rPr lang="en-US" sz="1200"/>
              <a:t>Configuration in Microsoft Intune</a:t>
            </a:r>
          </a:p>
          <a:p>
            <a:pPr lvl="1"/>
            <a:r>
              <a:rPr lang="en-US" sz="1200"/>
              <a:t>Manages how Windows devices are set up during OOBE</a:t>
            </a:r>
          </a:p>
          <a:p>
            <a:pPr lvl="1"/>
            <a:r>
              <a:rPr lang="en-US" sz="1200"/>
              <a:t>Defines how devices join Microsoft Entra ID</a:t>
            </a:r>
          </a:p>
          <a:p>
            <a:pPr lvl="1"/>
            <a:r>
              <a:rPr lang="en-US" sz="1200"/>
              <a:t>Applies settings or policies automatically</a:t>
            </a:r>
          </a:p>
          <a:p>
            <a:r>
              <a:rPr lang="en-US" sz="1200"/>
              <a:t>Assignment to Microsoft Entra Group</a:t>
            </a:r>
          </a:p>
          <a:p>
            <a:pPr lvl="1"/>
            <a:r>
              <a:rPr lang="en-US" sz="1200"/>
              <a:t>Assigned to a test group called "Autopilot Cloud-Native Windows Endpoint"</a:t>
            </a:r>
          </a:p>
          <a:p>
            <a:pPr lvl="1"/>
            <a:r>
              <a:rPr lang="en-US" sz="1200"/>
              <a:t>Devices in this group automatically apply profile settings during OOBE</a:t>
            </a:r>
          </a:p>
          <a:p>
            <a:pPr lvl="1"/>
            <a:r>
              <a:rPr lang="en-US" sz="1200"/>
              <a:t>Ensures devices are business-ready with minimal user intervention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A8B774-4B1F-44F9-BEC0-F9DB877A83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9048" y="2623802"/>
            <a:ext cx="5458968" cy="16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25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50CC-8CBA-641B-3694-5BD06E3C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90563"/>
            <a:ext cx="2228972" cy="14448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Hours Spent Learning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7D090D7A-4D69-FF40-147F-4014EC2AA8D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005787" y="-11787"/>
          <a:ext cx="4777727" cy="4345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FE3FA-26DA-9C91-93FC-75C6AC898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80742" y="4349440"/>
            <a:ext cx="4188703" cy="4606636"/>
          </a:xfrm>
        </p:spPr>
        <p:txBody>
          <a:bodyPr/>
          <a:lstStyle/>
          <a:p>
            <a:pPr lvl="1"/>
            <a:r>
              <a:rPr lang="en-US" sz="1500" dirty="0"/>
              <a:t>Ran into some issues producing the hash ID to enroll the VMs. After longs hours of troubleshooting, I realize it was related to permission and a minor error in my code.</a:t>
            </a:r>
          </a:p>
          <a:p>
            <a:pPr lvl="1"/>
            <a:endParaRPr lang="en-US" sz="1500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416DDA6-7628-118C-B734-7AF4F85D15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7807" y="3358801"/>
            <a:ext cx="4682154" cy="3324328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A03C730-3892-276C-991E-46AC139B8AE2}"/>
              </a:ext>
            </a:extLst>
          </p:cNvPr>
          <p:cNvSpPr txBox="1">
            <a:spLocks/>
          </p:cNvSpPr>
          <p:nvPr/>
        </p:nvSpPr>
        <p:spPr>
          <a:xfrm>
            <a:off x="7005243" y="3338945"/>
            <a:ext cx="4782678" cy="283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B8A835-36E3-C5F0-C1D8-B291ABC1C0D3}"/>
              </a:ext>
            </a:extLst>
          </p:cNvPr>
          <p:cNvSpPr txBox="1">
            <a:spLocks/>
          </p:cNvSpPr>
          <p:nvPr/>
        </p:nvSpPr>
        <p:spPr>
          <a:xfrm>
            <a:off x="730992" y="3358801"/>
            <a:ext cx="2228972" cy="1444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Toughest Bug or Interaction</a:t>
            </a:r>
          </a:p>
        </p:txBody>
      </p:sp>
    </p:spTree>
    <p:extLst>
      <p:ext uri="{BB962C8B-B14F-4D97-AF65-F5344CB8AC3E}">
        <p14:creationId xmlns:p14="http://schemas.microsoft.com/office/powerpoint/2010/main" val="14147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BD2D1-942F-EC19-2406-4C2C26E1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Abandoned and Exciting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CEC1-B8F3-250C-5772-195DE7C50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Technical Challenges Encountered</a:t>
            </a:r>
          </a:p>
          <a:p>
            <a:pPr lvl="1"/>
            <a:r>
              <a:rPr lang="en-US" sz="2000" dirty="0"/>
              <a:t>Abandoned rolling out Windows 11 Integration</a:t>
            </a:r>
          </a:p>
          <a:p>
            <a:pPr lvl="2"/>
            <a:r>
              <a:rPr lang="en-US" sz="1800" dirty="0"/>
              <a:t>Compatibility issues with Windows 11</a:t>
            </a:r>
          </a:p>
          <a:p>
            <a:pPr lvl="1"/>
            <a:r>
              <a:rPr lang="en-US" sz="2000" dirty="0"/>
              <a:t>Technical challenges with Windows Autopilot</a:t>
            </a:r>
          </a:p>
          <a:p>
            <a:pPr lvl="1"/>
            <a:r>
              <a:rPr lang="en-US" sz="2000" dirty="0"/>
              <a:t>Errors in virtual machine setup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107748-82E5-AB5F-6E90-2285F9620A33}"/>
              </a:ext>
            </a:extLst>
          </p:cNvPr>
          <p:cNvSpPr txBox="1">
            <a:spLocks/>
          </p:cNvSpPr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>
                <a:solidFill>
                  <a:schemeClr val="tx1"/>
                </a:solidFill>
              </a:rPr>
              <a:t>Exciting Features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Configured BitLocker to encrypt all devices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Deployed Defender for all endpoints</a:t>
            </a:r>
          </a:p>
          <a:p>
            <a:pPr marL="457200" lvl="1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  <a:p>
            <a:pPr marL="457200" lvl="1"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These enhancements remind me that as we develop solutions to address real-world challenges, prioritizing security is essential.</a:t>
            </a:r>
          </a:p>
        </p:txBody>
      </p:sp>
    </p:spTree>
    <p:extLst>
      <p:ext uri="{BB962C8B-B14F-4D97-AF65-F5344CB8AC3E}">
        <p14:creationId xmlns:p14="http://schemas.microsoft.com/office/powerpoint/2010/main" val="32216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C469-EA74-FD0D-1707-121D3F8D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5965466" cy="1679868"/>
          </a:xfrm>
        </p:spPr>
        <p:txBody>
          <a:bodyPr>
            <a:normAutofit/>
          </a:bodyPr>
          <a:lstStyle/>
          <a:p>
            <a:r>
              <a:rPr lang="en-US" dirty="0"/>
              <a:t>Mockup of the final look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513ABF-E7B4-46EA-A9B5-FAD80E35D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07265"/>
            <a:ext cx="5965465" cy="3560798"/>
          </a:xfrm>
        </p:spPr>
        <p:txBody>
          <a:bodyPr anchor="ctr">
            <a:normAutofit/>
          </a:bodyPr>
          <a:lstStyle/>
          <a:p>
            <a:r>
              <a:rPr lang="en-US" dirty="0"/>
              <a:t>On the left is a mockup of what a new hire would encounter when accessing company hardware for the first time. Users will need to follow these straightforward steps before they can log in.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8C5581C-54BB-8CBC-7CC7-57B691129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r="19146"/>
          <a:stretch/>
        </p:blipFill>
        <p:spPr>
          <a:xfrm>
            <a:off x="7667749" y="3553327"/>
            <a:ext cx="4285688" cy="3304673"/>
          </a:xfrm>
          <a:prstGeom prst="rect">
            <a:avLst/>
          </a:prstGeom>
        </p:spPr>
      </p:pic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A149129-7D15-11AD-D182-59F5C122F0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34" r="25282" b="-1"/>
          <a:stretch/>
        </p:blipFill>
        <p:spPr>
          <a:xfrm>
            <a:off x="7648077" y="86227"/>
            <a:ext cx="4305360" cy="33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29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0874-816E-8FCF-8536-72C2B39A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239078"/>
            <a:ext cx="7802880" cy="3231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100" b="1" u="sng" strike="noStrike" dirty="0">
                <a:effectLst/>
                <a:hlinkClick r:id="rId2"/>
              </a:rPr>
              <a:t>https://github.com/error404progtech/Intune-Autopilot.git</a:t>
            </a:r>
            <a:br>
              <a:rPr lang="en-US" sz="2100" b="1" u="none" strike="noStrike" dirty="0">
                <a:effectLst/>
              </a:rPr>
            </a:br>
            <a:endParaRPr lang="en-US" sz="2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D16B3-30BB-CAFB-854A-CD8255F64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4617719"/>
            <a:ext cx="6156961" cy="1259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i="0" u="sng" strike="noStrike" cap="all" spc="300" dirty="0">
                <a:solidFill>
                  <a:schemeClr val="tx2"/>
                </a:solidFill>
                <a:effectLst/>
                <a:hlinkClick r:id="rId3"/>
              </a:rPr>
              <a:t>https://trello.com/invite/b/66ee40796cad08da9f66d3be/ATTI0d4e2e32b3efdb83d8d9b13e9245336f54DD8877/autopilot-intune-deployment</a:t>
            </a:r>
            <a:endParaRPr lang="en-US" sz="1400" b="1" i="0" u="none" strike="noStrike" cap="all" spc="300" dirty="0">
              <a:solidFill>
                <a:schemeClr val="tx2"/>
              </a:solidFill>
              <a:effectLst/>
            </a:endParaRPr>
          </a:p>
          <a:p>
            <a:pPr algn="ctr">
              <a:lnSpc>
                <a:spcPct val="120000"/>
              </a:lnSpc>
            </a:pPr>
            <a:endParaRPr lang="en-US" sz="1700" b="1" cap="all" spc="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6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aptop computer with graph isolated on white background.">
            <a:extLst>
              <a:ext uri="{FF2B5EF4-FFF2-40B4-BE49-F238E27FC236}">
                <a16:creationId xmlns:a16="http://schemas.microsoft.com/office/drawing/2014/main" id="{E06960EC-3F2E-4169-883D-6835CD16BB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6A5E4-7735-716E-07AD-621B81BC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Project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A759C-AE5A-DE31-9B95-F169B5596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Project Overview</a:t>
            </a:r>
          </a:p>
          <a:p>
            <a:pPr lvl="1"/>
            <a:r>
              <a:rPr lang="en-US" sz="1400"/>
              <a:t>Deploy Microsoft Intune Autopilot</a:t>
            </a:r>
          </a:p>
          <a:p>
            <a:pPr lvl="1"/>
            <a:r>
              <a:rPr lang="en-US" sz="1400"/>
              <a:t>Implement Intune features for device management</a:t>
            </a:r>
          </a:p>
          <a:p>
            <a:r>
              <a:rPr lang="en-US" sz="1400"/>
              <a:t>Main Goals</a:t>
            </a:r>
          </a:p>
          <a:p>
            <a:pPr lvl="1"/>
            <a:r>
              <a:rPr lang="en-US" sz="1400"/>
              <a:t>Automate provisioning of new devices</a:t>
            </a:r>
          </a:p>
          <a:p>
            <a:pPr lvl="1"/>
            <a:r>
              <a:rPr lang="en-US" sz="1400"/>
              <a:t>Streamline setup and pre-configuration</a:t>
            </a:r>
          </a:p>
          <a:p>
            <a:r>
              <a:rPr lang="en-US" sz="1400"/>
              <a:t>Key Features</a:t>
            </a:r>
          </a:p>
          <a:p>
            <a:pPr lvl="1"/>
            <a:r>
              <a:rPr lang="en-US" sz="1400"/>
              <a:t>Windows Update Management</a:t>
            </a:r>
          </a:p>
          <a:p>
            <a:pPr lvl="1"/>
            <a:r>
              <a:rPr lang="en-US" sz="1400"/>
              <a:t>Endpoint Analytics</a:t>
            </a:r>
          </a:p>
          <a:p>
            <a:pPr lvl="1"/>
            <a:r>
              <a:rPr lang="en-US" sz="1400"/>
              <a:t>BitLocker Management</a:t>
            </a:r>
          </a:p>
          <a:p>
            <a:pPr lvl="1"/>
            <a:r>
              <a:rPr lang="en-US" sz="1400"/>
              <a:t>Office 365 deployment</a:t>
            </a:r>
          </a:p>
          <a:p>
            <a:r>
              <a:rPr lang="en-US" sz="1400"/>
              <a:t>Project Phases</a:t>
            </a:r>
          </a:p>
        </p:txBody>
      </p:sp>
    </p:spTree>
    <p:extLst>
      <p:ext uri="{BB962C8B-B14F-4D97-AF65-F5344CB8AC3E}">
        <p14:creationId xmlns:p14="http://schemas.microsoft.com/office/powerpoint/2010/main" val="258150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E819-59E5-4647-784A-4B49F294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r>
              <a:rPr lang="en-US"/>
              <a:t>Project Success Criteria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54D0650-7F7A-5AFF-39BA-3249B9A82A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260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93040-178D-4923-55E2-E70D1C4F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Solo Project Responsibilities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3806DE8-043E-78E4-57BA-74618B1B4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217772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269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AAE01-02E8-9C6B-B376-4D06E812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Key Benefits of Windows Autopilot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F39F29-89E0-1A0A-6C67-3E7614976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2319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113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9A6A-0814-B2D2-63E0-4622122B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Windows Autopilot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F29E6-6F33-D515-07CB-4DA9C2414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553" y="2114549"/>
            <a:ext cx="4632341" cy="4190331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sketch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 the right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illustrates the starting point of the Windows Autopilot deployment process and serves as a visual aid to help you better understand how Autopilot works.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45971-FDDC-4A23-8392-A7084189A2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648678" y="2114549"/>
            <a:ext cx="4909681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6812-ABBA-5994-63D5-37F8905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3549649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High-level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A1B45-71B7-1A13-00BA-6CC2B8196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6693" y="2533476"/>
            <a:ext cx="334696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Windows Autopilot Design Overview</a:t>
            </a:r>
          </a:p>
          <a:p>
            <a:pPr marL="0" marR="0"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effectLst/>
                <a:highlight>
                  <a:srgbClr val="FFFFFF"/>
                </a:highlight>
              </a:rPr>
              <a:t>This reference architecture shows how we will implement Autopilot to integrate with Microsoft Intune in Azure environment with Microsoft Entra ID</a:t>
            </a:r>
          </a:p>
        </p:txBody>
      </p:sp>
      <p:pic>
        <p:nvPicPr>
          <p:cNvPr id="8" name="Content Placeholder 7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D31FF288-4F15-2FB4-B3B0-FB7144B9E9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84" b="-2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177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D3C8-DBCB-738E-3B0F-DAA192EC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790" y="24800"/>
            <a:ext cx="4439894" cy="16681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Supported Versions/Licensing</a:t>
            </a:r>
          </a:p>
        </p:txBody>
      </p:sp>
      <p:pic>
        <p:nvPicPr>
          <p:cNvPr id="4" name="Content Placeholder 3" descr="checklist on a chalkboard">
            <a:extLst>
              <a:ext uri="{FF2B5EF4-FFF2-40B4-BE49-F238E27FC236}">
                <a16:creationId xmlns:a16="http://schemas.microsoft.com/office/drawing/2014/main" id="{BCC8DBE0-47F0-415C-BBA9-6AE280B57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47984"/>
            <a:ext cx="5270053" cy="3162031"/>
          </a:xfrm>
          <a:prstGeom prst="rect">
            <a:avLst/>
          </a:prstGeom>
        </p:spPr>
      </p:pic>
      <p:pic>
        <p:nvPicPr>
          <p:cNvPr id="3" name="Content Placeholder 3" descr="A screenshot of a computer program">
            <a:extLst>
              <a:ext uri="{FF2B5EF4-FFF2-40B4-BE49-F238E27FC236}">
                <a16:creationId xmlns:a16="http://schemas.microsoft.com/office/drawing/2014/main" id="{4A6CF876-4B22-7B26-39F8-0792401A0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98341" y="1717743"/>
            <a:ext cx="4440237" cy="2572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1AF407-B7BF-9960-13EE-3A2EF9E003DF}"/>
              </a:ext>
            </a:extLst>
          </p:cNvPr>
          <p:cNvSpPr txBox="1"/>
          <p:nvPr/>
        </p:nvSpPr>
        <p:spPr>
          <a:xfrm>
            <a:off x="6731638" y="4487214"/>
            <a:ext cx="61281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dirty="0"/>
              <a:t>Required Subscriptions for Windows Autopilot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Microsoft 365 Business Premium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Microsoft 365 F1 or F3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Microsoft 365 Academic A1, A3, or A5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Microsoft 365 Enterprise E3 or E5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Enterprise Mobility + Security E3 or E5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Intune for Education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Microsoft Entra ID P1 or P2 and Microsoft Intune</a:t>
            </a:r>
          </a:p>
        </p:txBody>
      </p:sp>
    </p:spTree>
    <p:extLst>
      <p:ext uri="{BB962C8B-B14F-4D97-AF65-F5344CB8AC3E}">
        <p14:creationId xmlns:p14="http://schemas.microsoft.com/office/powerpoint/2010/main" val="301105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1319</Words>
  <Application>Microsoft Office PowerPoint</Application>
  <PresentationFormat>Widescreen</PresentationFormat>
  <Paragraphs>249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Times New Roman</vt:lpstr>
      <vt:lpstr>Office Theme</vt:lpstr>
      <vt:lpstr>Microsoft Intune Autopilot Deployment &amp; Implementation</vt:lpstr>
      <vt:lpstr>Agenda</vt:lpstr>
      <vt:lpstr>Project Overview</vt:lpstr>
      <vt:lpstr>Project Success Criteria</vt:lpstr>
      <vt:lpstr>Solo Project Responsibilities</vt:lpstr>
      <vt:lpstr>Key Benefits of Windows Autopilot</vt:lpstr>
      <vt:lpstr>Windows Autopilot Overview</vt:lpstr>
      <vt:lpstr>High-level Architecture</vt:lpstr>
      <vt:lpstr>Supported Versions/Licensing</vt:lpstr>
      <vt:lpstr>List of Key tasks completed</vt:lpstr>
      <vt:lpstr>Allow Users to Join Devices to Entra ID</vt:lpstr>
      <vt:lpstr>Enable Automatic Enrollment</vt:lpstr>
      <vt:lpstr>Setup Enrollment Status Page (ESP)</vt:lpstr>
      <vt:lpstr>Add and Assign an App to Intune</vt:lpstr>
      <vt:lpstr>Register and Assign Devices</vt:lpstr>
      <vt:lpstr>Microsoft Defender Antivirus (MDAV)</vt:lpstr>
      <vt:lpstr>Windows Local Administrator Password Solution (LAPS)</vt:lpstr>
      <vt:lpstr>BitLocker Encryption</vt:lpstr>
      <vt:lpstr>Create Microsoft Entra Dynamic Group</vt:lpstr>
      <vt:lpstr>Created and Assigned the Windows Autopilot Profile</vt:lpstr>
      <vt:lpstr>Hours Spent Learning</vt:lpstr>
      <vt:lpstr>Abandoned and Exciting Features</vt:lpstr>
      <vt:lpstr>Mockup of the final look</vt:lpstr>
      <vt:lpstr>https://github.com/error404progtech/Intune-Autopilot.git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Moise Polycarpe</dc:creator>
  <cp:lastModifiedBy>Moise Polycarpe</cp:lastModifiedBy>
  <cp:revision>1</cp:revision>
  <dcterms:created xsi:type="dcterms:W3CDTF">2024-10-27T23:56:54Z</dcterms:created>
  <dcterms:modified xsi:type="dcterms:W3CDTF">2024-10-28T01:11:44Z</dcterms:modified>
</cp:coreProperties>
</file>