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9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9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42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233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40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420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544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573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77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5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10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1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61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1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3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0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Flight Ticket Booking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dirty="0" smtClean="0">
                <a:solidFill>
                  <a:schemeClr val="tx1"/>
                </a:solidFill>
              </a:rPr>
              <a:t>K</a:t>
            </a:r>
            <a:r>
              <a:rPr dirty="0">
                <a:solidFill>
                  <a:schemeClr val="tx1"/>
                </a:solidFill>
              </a:rPr>
              <a:t>. </a:t>
            </a:r>
            <a:r>
              <a:rPr dirty="0" err="1">
                <a:solidFill>
                  <a:schemeClr val="tx1"/>
                </a:solidFill>
              </a:rPr>
              <a:t>Ayyasamy</a:t>
            </a:r>
            <a:endParaRPr dirty="0">
              <a:solidFill>
                <a:schemeClr val="tx1"/>
              </a:solidFill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Improved user experience</a:t>
            </a:r>
          </a:p>
          <a:p>
            <a:pPr marL="0" indent="0">
              <a:buNone/>
            </a:pPr>
            <a:r>
              <a:rPr dirty="0"/>
              <a:t>• Faster booking process</a:t>
            </a:r>
          </a:p>
          <a:p>
            <a:pPr marL="0" indent="0">
              <a:buNone/>
            </a:pPr>
            <a:r>
              <a:rPr dirty="0"/>
              <a:t>• Secure and reliable transactions</a:t>
            </a:r>
          </a:p>
          <a:p>
            <a:pPr marL="0" indent="0">
              <a:buNone/>
            </a:pPr>
            <a:r>
              <a:rPr dirty="0"/>
              <a:t>• Real-time availability updates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The Flight Ticket Booking System enhances the travel experience through a seamless, secure, and efficient booking process. Future improvements can include AI-based recommendations and multi-platform support.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2976"/>
            <a:ext cx="8229600" cy="265399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58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Flight Ticket Booking System is designed to simplify ticket reservations, ensuring smooth booking, real-time updates, and secure transactions.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Java &amp; Java Swing (GUI Development)</a:t>
            </a:r>
          </a:p>
          <a:p>
            <a:pPr marL="0" indent="0">
              <a:buNone/>
            </a:pPr>
            <a:r>
              <a:rPr dirty="0"/>
              <a:t>• Database Management Systems (MySQL)</a:t>
            </a:r>
          </a:p>
          <a:p>
            <a:pPr marL="0" indent="0">
              <a:buNone/>
            </a:pPr>
            <a:r>
              <a:rPr dirty="0"/>
              <a:t>• Web Technologies (HTML, CSS, JavaScript)</a:t>
            </a:r>
          </a:p>
          <a:p>
            <a:pPr marL="0" indent="0">
              <a:buNone/>
            </a:pPr>
            <a:r>
              <a:rPr dirty="0"/>
              <a:t>• Secure Payment Gateways</a:t>
            </a:r>
          </a:p>
          <a:p>
            <a:pPr marL="0" indent="0">
              <a:buNone/>
            </a:pPr>
            <a:r>
              <a:rPr dirty="0"/>
              <a:t>• API Integration for Real-Time Updates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System -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Limited real-time updates</a:t>
            </a:r>
          </a:p>
          <a:p>
            <a:pPr marL="0" indent="0">
              <a:buNone/>
            </a:pPr>
            <a:r>
              <a:rPr dirty="0"/>
              <a:t>• Cumbersome navigation</a:t>
            </a:r>
          </a:p>
          <a:p>
            <a:pPr marL="0" indent="0">
              <a:buNone/>
            </a:pPr>
            <a:r>
              <a:rPr dirty="0"/>
              <a:t>• Security concerns</a:t>
            </a:r>
          </a:p>
          <a:p>
            <a:pPr marL="0" indent="0">
              <a:buNone/>
            </a:pPr>
            <a:r>
              <a:rPr dirty="0"/>
              <a:t>• Inefficient customer support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 -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User-friendly interface</a:t>
            </a:r>
          </a:p>
          <a:p>
            <a:pPr marL="0" indent="0">
              <a:buNone/>
            </a:pPr>
            <a:r>
              <a:rPr dirty="0"/>
              <a:t>• Real-time flight availability</a:t>
            </a:r>
          </a:p>
          <a:p>
            <a:pPr marL="0" indent="0">
              <a:buNone/>
            </a:pPr>
            <a:r>
              <a:rPr dirty="0"/>
              <a:t>• Secure payment gateway</a:t>
            </a:r>
          </a:p>
          <a:p>
            <a:pPr marL="0" indent="0">
              <a:buNone/>
            </a:pPr>
            <a:r>
              <a:rPr dirty="0"/>
              <a:t>• Instant booking confirmation</a:t>
            </a:r>
          </a:p>
          <a:p>
            <a:pPr marL="0" indent="0">
              <a:buNone/>
            </a:pPr>
            <a:r>
              <a:rPr dirty="0"/>
              <a:t>• Efficient customer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Home Page</a:t>
            </a:r>
          </a:p>
          <a:p>
            <a:pPr marL="0" indent="0">
              <a:buNone/>
            </a:pPr>
            <a:r>
              <a:rPr dirty="0"/>
              <a:t>2. Flight Search &amp; Selection</a:t>
            </a:r>
          </a:p>
          <a:p>
            <a:pPr marL="0" indent="0">
              <a:buNone/>
            </a:pPr>
            <a:r>
              <a:rPr dirty="0"/>
              <a:t>3. Passenger Details Entry</a:t>
            </a:r>
          </a:p>
          <a:p>
            <a:pPr marL="0" indent="0">
              <a:buNone/>
            </a:pPr>
            <a:r>
              <a:rPr dirty="0"/>
              <a:t>4. Payment Processing</a:t>
            </a:r>
          </a:p>
          <a:p>
            <a:pPr marL="0" indent="0">
              <a:buNone/>
            </a:pPr>
            <a:r>
              <a:rPr dirty="0"/>
              <a:t>5. Booking Confirmation &amp; Ticket Generation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 (GUI)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features an intuitive Java Swing-based graphical user interface for easy navigation and seamless booking.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Users enter travel details (destination, date, class)</a:t>
            </a:r>
          </a:p>
          <a:p>
            <a:pPr marL="0" indent="0">
              <a:buNone/>
            </a:pPr>
            <a:r>
              <a:rPr dirty="0"/>
              <a:t>2. System fetches available flights</a:t>
            </a:r>
          </a:p>
          <a:p>
            <a:pPr marL="0" indent="0">
              <a:buNone/>
            </a:pPr>
            <a:r>
              <a:rPr dirty="0"/>
              <a:t>3. Passenger details are entered</a:t>
            </a:r>
          </a:p>
          <a:p>
            <a:pPr marL="0" indent="0">
              <a:buNone/>
            </a:pPr>
            <a:r>
              <a:rPr dirty="0"/>
              <a:t>4. Payment is made securely</a:t>
            </a:r>
          </a:p>
          <a:p>
            <a:pPr marL="0" indent="0">
              <a:buNone/>
            </a:pPr>
            <a:r>
              <a:rPr dirty="0"/>
              <a:t>5. Confirmation &amp; e-ticket are sent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Encrypted payment transactions</a:t>
            </a:r>
          </a:p>
          <a:p>
            <a:pPr marL="0" indent="0">
              <a:buNone/>
            </a:pPr>
            <a:r>
              <a:rPr dirty="0"/>
              <a:t>• Secure user authentication</a:t>
            </a:r>
          </a:p>
          <a:p>
            <a:pPr marL="0" indent="0">
              <a:buNone/>
            </a:pPr>
            <a:r>
              <a:rPr dirty="0"/>
              <a:t>• Data protection &amp; compliance</a:t>
            </a:r>
          </a:p>
          <a:p>
            <a:pPr marL="0" indent="0">
              <a:buNone/>
            </a:pPr>
            <a:r>
              <a:rPr dirty="0"/>
              <a:t>• Error handling mechanisms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</TotalTime>
  <Words>273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Flight Ticket Booking System</vt:lpstr>
      <vt:lpstr>Introduction</vt:lpstr>
      <vt:lpstr>Technology Used</vt:lpstr>
      <vt:lpstr>Existing System - Challenges</vt:lpstr>
      <vt:lpstr>Proposed System - Key Features</vt:lpstr>
      <vt:lpstr>System Modules</vt:lpstr>
      <vt:lpstr>User Interface (GUI)</vt:lpstr>
      <vt:lpstr>Working Process</vt:lpstr>
      <vt:lpstr>Security Features</vt:lpstr>
      <vt:lpstr>Results &amp; Analysis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Ticket Booking System</dc:title>
  <dc:subject/>
  <dc:creator/>
  <cp:keywords/>
  <dc:description>generated using python-pptx</dc:description>
  <cp:lastModifiedBy>admin</cp:lastModifiedBy>
  <cp:revision>2</cp:revision>
  <dcterms:created xsi:type="dcterms:W3CDTF">2013-01-27T09:14:16Z</dcterms:created>
  <dcterms:modified xsi:type="dcterms:W3CDTF">2025-03-06T05:01:35Z</dcterms:modified>
  <cp:category/>
</cp:coreProperties>
</file>