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796648" cy="263674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8276" y="1614508"/>
            <a:ext cx="3840983" cy="234341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41515" y="151534"/>
            <a:ext cx="3950485" cy="248521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48390" y="4648008"/>
            <a:ext cx="4400869" cy="208197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3297669"/>
            <a:ext cx="3448390" cy="171415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53889" y="4284359"/>
            <a:ext cx="4823878" cy="2445625"/>
          </a:xfrm>
          <a:prstGeom prst="rect">
            <a:avLst/>
          </a:prstGeom>
        </p:spPr>
      </p:pic>
      <p:cxnSp>
        <p:nvCxnSpPr>
          <p:cNvPr id="12" name=""/>
          <p:cNvCxnSpPr/>
          <p:nvPr/>
        </p:nvCxnSpPr>
        <p:spPr>
          <a:xfrm rot="16200000" flipH="1" flipV="1">
            <a:off x="1663628" y="2914866"/>
            <a:ext cx="10282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448390" y="3623830"/>
            <a:ext cx="699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2946255" y="5011820"/>
            <a:ext cx="627783" cy="495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6200000" flipH="1">
            <a:off x="7432160" y="4126279"/>
            <a:ext cx="690084" cy="353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flipV="1">
            <a:off x="3260145" y="4500563"/>
            <a:ext cx="4693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0800000" flipV="1">
            <a:off x="6832022" y="1091045"/>
            <a:ext cx="1409494" cy="638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2"/>
          </p:cNvCxnSpPr>
          <p:nvPr/>
        </p:nvCxnSpPr>
        <p:spPr>
          <a:xfrm rot="16200000" flipH="1" flipV="1">
            <a:off x="9392954" y="3460553"/>
            <a:ext cx="164761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2020-07-02T08:31:45.890</dcterms:created>
  <dc:creator>Playdata</dc:creator>
  <cp:lastModifiedBy>Playdata</cp:lastModifiedBy>
  <dcterms:modified xsi:type="dcterms:W3CDTF">2020-07-02T08:35:21.969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