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D5905-376B-4698-AB5E-029830DC4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77AD9-0F8D-4CCE-8873-FD2BC900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06F68-B71D-493C-9DDA-A9D285FC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79C4F-9B09-42E0-B627-6BB1B031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7467C-1895-4340-B664-EE8238D6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2BC2D-EF2A-4215-A6AD-481F9E03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69B18F-E733-4C15-935E-11DB5902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92EF-6053-4F3F-8D0D-165680B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AB389-7355-436C-BEBF-5D7E39B6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58467-E81C-4CD8-BA23-7E3D81BE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A4803D-86E2-479C-BE5F-516B874B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7052D-8505-42DE-A020-69A7E752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1088C-5AE3-4444-9D6E-1B26A730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7834E-8481-4FE2-85B3-336494D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191E6-E2D1-4A2C-AEF0-711E74A7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AAE75-E370-4548-B1C8-B36683D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D7B9E-6CAD-4B5F-B4EE-562A4E27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4DFBA-307E-4D13-AA21-96EA474F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CFCF0-97EA-4EBF-BEDD-5E23B2B8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0C55F4-E57A-4C7A-B43E-C715007C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9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9B049-00CB-40BC-999F-B0D2AFF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E98E1-4652-495B-9356-B09F1EF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0A131-0DA8-44BE-8D9D-C07A8AF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C3270-E051-4432-93FC-7D5EA263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0C5E6-2A08-49CB-A915-81B175B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B5B58-2E7E-42A1-960A-98C04088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1295C-CB46-4619-881D-6AB7B470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0EA29-D37C-41C4-A411-218AC54F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85715-7129-4280-A233-8CCD353E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77807-C580-4B0B-9564-3631F093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6D5EB-E11A-4675-811C-014D27F0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9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CF97-D28F-4B16-837C-868154D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82A67-D8D7-4A49-B4EC-A5E20C52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6903E4-8624-4D9F-BFB9-05EC76ED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7AA3F6-C1D7-4D43-A7DF-8D654876A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D0BE47-4436-4F9D-B7AB-97CA1978B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9245A3-A6C4-454B-8645-FE77E16D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C731FC-AB86-4B6A-B2F0-E31536E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7899D-9B88-4477-A65A-F78E9CE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5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8AD7C-3D03-4586-A11C-2FA512D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5B94D3-CCDA-45FF-835E-139E9D2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473D3D-CC07-4BAE-AD4C-66FFEDA5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2CE14B-50A8-411B-A565-ED33CD7F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97FB6A-6637-48C0-9D2A-E716887A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9FD816-9DD0-4FBA-B612-109654E7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EE379E-3333-4519-ADF2-63905A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E2542-9406-438F-B28B-32C7794B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E4839-8F90-4885-9E08-F9A43E2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727E3-01DB-46AC-9842-169BD421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D2C1D-7A02-4C9D-968A-756964C0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158AA-AB0E-4B2C-8ABA-D696D60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B544B-F63F-46BD-99A0-9E66536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E2AF8-4022-40FE-B1DB-7DE18089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625BA-546B-444E-B921-7B0C44DE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103A8-2351-47BF-B58C-B42C018A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5B77F-D0CC-4163-8427-157588E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18E921-CF70-48BB-A55E-6C957A31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B3E04E-8EB6-43B8-9504-EBEF018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11B5-4A58-42DF-9AC8-658BDD4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537E0-B6D0-4AA9-95B6-B055A2F8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2461A-DDDC-4339-962B-33F542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894B-1075-4120-99DB-488DF4DDB72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85948B-E6D3-4364-9DE6-EABD3617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19134-FAB2-49A6-9114-CD92D027E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багетная рамка 2">
            <a:extLst>
              <a:ext uri="{FF2B5EF4-FFF2-40B4-BE49-F238E27FC236}">
                <a16:creationId xmlns:a16="http://schemas.microsoft.com/office/drawing/2014/main" id="{F72BC3ED-77A1-7DB9-1F35-66DAE1182D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97AA5035-4D80-0B9F-D6DE-DDE548B193F4}"/>
              </a:ext>
            </a:extLst>
          </p:cNvPr>
          <p:cNvSpPr/>
          <p:nvPr/>
        </p:nvSpPr>
        <p:spPr>
          <a:xfrm>
            <a:off x="9658812" y="2799184"/>
            <a:ext cx="168884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33A027FA-6BA2-FD96-C4D0-EDD16E06FA2E}"/>
              </a:ext>
            </a:extLst>
          </p:cNvPr>
          <p:cNvSpPr/>
          <p:nvPr/>
        </p:nvSpPr>
        <p:spPr>
          <a:xfrm>
            <a:off x="9890449" y="3013788"/>
            <a:ext cx="1203649" cy="1147665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B83637F6-67A9-E5DA-A7B3-FAAD244CE6A0}"/>
              </a:ext>
            </a:extLst>
          </p:cNvPr>
          <p:cNvSpPr/>
          <p:nvPr/>
        </p:nvSpPr>
        <p:spPr>
          <a:xfrm rot="10800000">
            <a:off x="3648269" y="195942"/>
            <a:ext cx="3834881" cy="793102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433CB914-875E-AE0B-17D6-CE42D19590A7}"/>
              </a:ext>
            </a:extLst>
          </p:cNvPr>
          <p:cNvSpPr/>
          <p:nvPr/>
        </p:nvSpPr>
        <p:spPr>
          <a:xfrm>
            <a:off x="11094098" y="2799183"/>
            <a:ext cx="25341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16EEB33-D6A1-F3D5-F931-64E82315979E}"/>
              </a:ext>
            </a:extLst>
          </p:cNvPr>
          <p:cNvSpPr/>
          <p:nvPr/>
        </p:nvSpPr>
        <p:spPr>
          <a:xfrm>
            <a:off x="9658669" y="2799182"/>
            <a:ext cx="1435286" cy="3219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770D6C-99F0-4A97-3BFB-4558E484CE56}"/>
              </a:ext>
            </a:extLst>
          </p:cNvPr>
          <p:cNvSpPr/>
          <p:nvPr/>
        </p:nvSpPr>
        <p:spPr>
          <a:xfrm>
            <a:off x="1444984" y="6095012"/>
            <a:ext cx="7574657" cy="6545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85B8F4E-9BD6-0B7B-1B57-9F43C16A0F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898" y="3894420"/>
            <a:ext cx="2235600" cy="26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7B93867-B6B8-D01D-FD5E-B11980A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D7D33D25-E7FE-DAC4-0E09-8BFD04A6F7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09" y="4064778"/>
            <a:ext cx="640318" cy="26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8FCE5751-DD01-DA25-21B3-E1610F44A4E3}"/>
              </a:ext>
            </a:extLst>
          </p:cNvPr>
          <p:cNvSpPr/>
          <p:nvPr/>
        </p:nvSpPr>
        <p:spPr>
          <a:xfrm>
            <a:off x="9658669" y="5332026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76028E7-DC0B-F150-56FF-A4AB86EEC503}"/>
              </a:ext>
            </a:extLst>
          </p:cNvPr>
          <p:cNvSpPr/>
          <p:nvPr/>
        </p:nvSpPr>
        <p:spPr>
          <a:xfrm>
            <a:off x="11093954" y="2895600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F25C7F7-D5C3-3FE4-1135-43D6A467899A}"/>
              </a:ext>
            </a:extLst>
          </p:cNvPr>
          <p:cNvSpPr/>
          <p:nvPr/>
        </p:nvSpPr>
        <p:spPr>
          <a:xfrm>
            <a:off x="9658597" y="213184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1745AB7-A409-43AF-E1D9-D3BF1C1B4742}"/>
              </a:ext>
            </a:extLst>
          </p:cNvPr>
          <p:cNvSpPr/>
          <p:nvPr/>
        </p:nvSpPr>
        <p:spPr>
          <a:xfrm>
            <a:off x="9477368" y="2933602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1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3.7037E-6 L 0.00469 0.00023 C 0.03685 -0.00463 0.02435 -0.00047 0.04114 -0.00672 C 0.04414 -0.00556 0.04752 -0.00556 0.05013 -0.00301 C 0.05221 -0.00139 0.05286 0.00347 0.05469 0.00532 C 0.05612 0.00764 0.0582 0.01018 0.06015 0.01203 C 0.06614 0.01689 0.07122 0.01666 0.0776 0.01759 C 0.09583 0.01365 0.06601 0.02037 0.09831 0.01203 L 0.12239 0.00671 C 0.13294 0.00764 0.14323 0.00926 0.15364 0.00949 C 0.15794 0.00949 0.16224 0.00856 0.16653 0.00787 C 0.18711 0.00532 0.18359 0.00601 0.20247 0.00277 C 0.20885 0.0037 0.21562 0.0037 0.22265 0.00532 C 0.22317 0.00532 0.22357 0.00764 0.22487 0.00787 C 0.22565 0.00856 0.22656 0.00856 0.22812 0.00949 C 0.23594 0.01527 0.22656 0.00694 0.23763 0.02453 C 0.24192 0.03101 0.24453 0.03101 0.24909 0.03356 C 0.24961 0.03518 0.25039 0.03773 0.25091 0.03773 C 0.25508 0.03865 0.25911 0.03703 0.26302 0.0368 C 0.2651 0.03611 0.26732 0.03518 0.26927 0.03518 C 0.27487 0.03426 0.28008 0.03356 0.28541 0.03264 C 0.28763 0.03101 0.28971 0.02939 0.29245 0.02847 C 0.29401 0.02777 0.29544 0.02777 0.29713 0.02685 C 0.29844 0.02685 0.29961 0.02615 0.30078 0.02592 C 0.30768 0.01597 0.29857 0.02777 0.30833 0.01851 C 0.31015 0.01689 0.31185 0.01273 0.31393 0.01203 C 0.32304 0.00856 0.34179 0.00764 0.35182 0.00671 C 0.35794 0.00439 0.3582 0.00347 0.36719 0.00787 C 0.37317 0.01111 0.37226 0.01365 0.37539 0.01851 C 0.3806 0.02685 0.37617 0.02037 0.3806 0.02453 C 0.38229 0.02615 0.38437 0.03032 0.3862 0.03264 C 0.38698 0.03356 0.38789 0.03449 0.38893 0.03518 C 0.39206 0.03773 0.39557 0.0375 0.39857 0.03935 C 0.39987 0.04004 0.40117 0.0412 0.40247 0.04189 C 0.41015 0.04768 0.41432 0.04421 0.42604 0.04444 C 0.44271 0.05578 0.44271 0.05671 0.47474 0.04444 C 0.47773 0.04351 0.47578 0.03287 0.47825 0.02939 C 0.48463 0.02268 0.49206 0.02106 0.49883 0.0162 C 0.50052 0.01435 0.50234 0.01342 0.50429 0.01203 C 0.50638 0.01273 0.50924 0.01203 0.5112 0.01365 C 0.51354 0.01504 0.51549 0.01828 0.51758 0.02037 C 0.52487 0.02777 0.52148 0.02268 0.52838 0.03264 C 0.53502 0.04282 0.52838 0.03426 0.5345 0.04027 C 0.53554 0.04189 0.53659 0.04351 0.53789 0.04444 C 0.53984 0.04583 0.54166 0.04583 0.54362 0.04606 C 0.54557 0.04768 0.54765 0.05023 0.54987 0.05162 C 0.5513 0.05277 0.55937 0.05416 0.56015 0.05439 C 0.58021 0.06018 0.56458 0.05694 0.57916 0.05995 C 0.58021 0.05856 0.58125 0.05787 0.58255 0.05694 C 0.58385 0.05601 0.58502 0.05601 0.58594 0.05578 C 0.58971 0.05439 0.59166 0.05416 0.59518 0.05277 C 0.59674 0.05185 0.59844 0.05023 0.60013 0.05023 C 0.61458 0.04606 0.62956 0.04699 0.64414 0.04606 C 0.65885 0.04768 0.65351 0.04768 0.66028 0.04768 C 0.65989 0.04768 0.67565 0.05162 0.67565 0.05185 C 0.67239 0.05185 0.7039 0.02662 0.69531 0.04583 " pathEditMode="relative" rAng="0" ptsTypes="AAAAAAAAAAAAAAAAAAAAAAAAAAAAAAAAAAAAAAAAAAAAAAAAAAAAAAAA">
                                      <p:cBhvr>
                                        <p:cTn id="3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0.02631 -0.1238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620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9" grpId="0" animBg="1"/>
      <p:bldP spid="23" grpId="0" animBg="1"/>
      <p:bldP spid="24" grpId="0" animBg="1"/>
      <p:bldP spid="25" grpId="0" animBg="1"/>
      <p:bldP spid="2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Широкоэкранный</PresentationFormat>
  <Paragraphs>0</Paragraphs>
  <Slides>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Миндель Даниил Александрович</dc:creator>
  <cp:lastModifiedBy>Ученик</cp:lastModifiedBy>
  <cp:revision>2</cp:revision>
  <dcterms:created xsi:type="dcterms:W3CDTF">2023-04-26T05:58:28Z</dcterms:created>
  <dcterms:modified xsi:type="dcterms:W3CDTF">2023-04-26T06:44:41Z</dcterms:modified>
</cp:coreProperties>
</file>