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2D09"/>
    <a:srgbClr val="401D06"/>
    <a:srgbClr val="2A1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8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D5905-376B-4698-AB5E-029830DC4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177AD9-0F8D-4CCE-8873-FD2BC900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06F68-B71D-493C-9DDA-A9D285FC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79C4F-9B09-42E0-B627-6BB1B031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7467C-1895-4340-B664-EE8238D6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2BC2D-EF2A-4215-A6AD-481F9E03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69B18F-E733-4C15-935E-11DB5902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A92EF-6053-4F3F-8D0D-165680B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AB389-7355-436C-BEBF-5D7E39B6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58467-E81C-4CD8-BA23-7E3D81BE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A4803D-86E2-479C-BE5F-516B874B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7052D-8505-42DE-A020-69A7E752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1088C-5AE3-4444-9D6E-1B26A730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7834E-8481-4FE2-85B3-336494D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0191E6-E2D1-4A2C-AEF0-711E74A7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AAE75-E370-4548-B1C8-B36683D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D7B9E-6CAD-4B5F-B4EE-562A4E27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4DFBA-307E-4D13-AA21-96EA474F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CFCF0-97EA-4EBF-BEDD-5E23B2B8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0C55F4-E57A-4C7A-B43E-C715007C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9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9B049-00CB-40BC-999F-B0D2AFF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E98E1-4652-495B-9356-B09F1EF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0A131-0DA8-44BE-8D9D-C07A8AF1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C3270-E051-4432-93FC-7D5EA263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0C5E6-2A08-49CB-A915-81B175B3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6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B5B58-2E7E-42A1-960A-98C04088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1295C-CB46-4619-881D-6AB7B470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0EA29-D37C-41C4-A411-218AC54F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85715-7129-4280-A233-8CCD353E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77807-C580-4B0B-9564-3631F093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26D5EB-E11A-4675-811C-014D27F0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9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BCF97-D28F-4B16-837C-868154D8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82A67-D8D7-4A49-B4EC-A5E20C52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6903E4-8624-4D9F-BFB9-05EC76ED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7AA3F6-C1D7-4D43-A7DF-8D654876A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D0BE47-4436-4F9D-B7AB-97CA1978B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9245A3-A6C4-454B-8645-FE77E16D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C731FC-AB86-4B6A-B2F0-E31536E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E7899D-9B88-4477-A65A-F78E9CE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5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8AD7C-3D03-4586-A11C-2FA512D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5B94D3-CCDA-45FF-835E-139E9D2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473D3D-CC07-4BAE-AD4C-66FFEDA5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2CE14B-50A8-411B-A565-ED33CD7F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9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97FB6A-6637-48C0-9D2A-E716887A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9FD816-9DD0-4FBA-B612-109654E7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EE379E-3333-4519-ADF2-63905A74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E2542-9406-438F-B28B-32C7794B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E4839-8F90-4885-9E08-F9A43E25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727E3-01DB-46AC-9842-169BD421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D2C1D-7A02-4C9D-968A-756964C0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158AA-AB0E-4B2C-8ABA-D696D60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B544B-F63F-46BD-99A0-9E665362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E2AF8-4022-40FE-B1DB-7DE18089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625BA-546B-444E-B921-7B0C44DE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103A8-2351-47BF-B58C-B42C018A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5B77F-D0CC-4163-8427-157588E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18E921-CF70-48BB-A55E-6C957A31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B3E04E-8EB6-43B8-9504-EBEF018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11B5-4A58-42DF-9AC8-658BDD4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537E0-B6D0-4AA9-95B6-B055A2F83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2461A-DDDC-4339-962B-33F5420A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894B-1075-4120-99DB-488DF4DDB72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85948B-E6D3-4364-9DE6-EABD3617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19134-FAB2-49A6-9114-CD92D027E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E048-A77F-42BD-9B1F-5EC8CF2E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багетная рамка 2">
            <a:extLst>
              <a:ext uri="{FF2B5EF4-FFF2-40B4-BE49-F238E27FC236}">
                <a16:creationId xmlns:a16="http://schemas.microsoft.com/office/drawing/2014/main" id="{F72BC3ED-77A1-7DB9-1F35-66DAE1182D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97AA5035-4D80-0B9F-D6DE-DDE548B193F4}"/>
              </a:ext>
            </a:extLst>
          </p:cNvPr>
          <p:cNvSpPr/>
          <p:nvPr/>
        </p:nvSpPr>
        <p:spPr>
          <a:xfrm>
            <a:off x="9658812" y="2799184"/>
            <a:ext cx="168884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B83637F6-67A9-E5DA-A7B3-FAAD244CE6A0}"/>
              </a:ext>
            </a:extLst>
          </p:cNvPr>
          <p:cNvSpPr/>
          <p:nvPr/>
        </p:nvSpPr>
        <p:spPr>
          <a:xfrm rot="10800000">
            <a:off x="3648269" y="195942"/>
            <a:ext cx="3834881" cy="793102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433CB914-875E-AE0B-17D6-CE42D19590A7}"/>
              </a:ext>
            </a:extLst>
          </p:cNvPr>
          <p:cNvSpPr/>
          <p:nvPr/>
        </p:nvSpPr>
        <p:spPr>
          <a:xfrm>
            <a:off x="11083404" y="2787873"/>
            <a:ext cx="25341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16EEB33-D6A1-F3D5-F931-64E82315979E}"/>
              </a:ext>
            </a:extLst>
          </p:cNvPr>
          <p:cNvSpPr/>
          <p:nvPr/>
        </p:nvSpPr>
        <p:spPr>
          <a:xfrm>
            <a:off x="9647830" y="2797373"/>
            <a:ext cx="1435286" cy="3219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770D6C-99F0-4A97-3BFB-4558E484CE56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DA35649-11BF-598B-D6B6-5679CA045D8D}"/>
              </a:ext>
            </a:extLst>
          </p:cNvPr>
          <p:cNvSpPr/>
          <p:nvPr/>
        </p:nvSpPr>
        <p:spPr>
          <a:xfrm>
            <a:off x="504497" y="6183569"/>
            <a:ext cx="2548667" cy="3974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85B8F4E-9BD6-0B7B-1B57-9F43C16A0F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898" y="3894420"/>
            <a:ext cx="2235600" cy="26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7B93867-B6B8-D01D-FD5E-B11980A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8FCE5751-DD01-DA25-21B3-E1610F44A4E3}"/>
              </a:ext>
            </a:extLst>
          </p:cNvPr>
          <p:cNvSpPr/>
          <p:nvPr/>
        </p:nvSpPr>
        <p:spPr>
          <a:xfrm>
            <a:off x="9658597" y="535102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76028E7-DC0B-F150-56FF-A4AB86EEC503}"/>
              </a:ext>
            </a:extLst>
          </p:cNvPr>
          <p:cNvSpPr/>
          <p:nvPr/>
        </p:nvSpPr>
        <p:spPr>
          <a:xfrm>
            <a:off x="11093954" y="2895600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F25C7F7-D5C3-3FE4-1135-43D6A467899A}"/>
              </a:ext>
            </a:extLst>
          </p:cNvPr>
          <p:cNvSpPr/>
          <p:nvPr/>
        </p:nvSpPr>
        <p:spPr>
          <a:xfrm>
            <a:off x="9658597" y="213184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1745AB7-A409-43AF-E1D9-D3BF1C1B4742}"/>
              </a:ext>
            </a:extLst>
          </p:cNvPr>
          <p:cNvSpPr/>
          <p:nvPr/>
        </p:nvSpPr>
        <p:spPr>
          <a:xfrm>
            <a:off x="9477368" y="2933602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C39C2E0-FDB5-41FA-07C7-14373037F185}"/>
              </a:ext>
            </a:extLst>
          </p:cNvPr>
          <p:cNvSpPr/>
          <p:nvPr/>
        </p:nvSpPr>
        <p:spPr>
          <a:xfrm>
            <a:off x="9479431" y="6354665"/>
            <a:ext cx="1688840" cy="4920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D7D33D25-E7FE-DAC4-0E09-8BFD04A6F7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675" y="4197662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9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2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263 -0.1238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62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2084 -0.177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88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  <p:bldP spid="4" grpId="3" animBg="1"/>
      <p:bldP spid="4" grpId="4" animBg="1"/>
      <p:bldP spid="4" grpId="5" animBg="1"/>
      <p:bldP spid="23" grpId="0" animBg="1"/>
      <p:bldP spid="24" grpId="0" animBg="1"/>
      <p:bldP spid="25" grpId="0" animBg="1"/>
      <p:bldP spid="28" grpId="0" animBg="1"/>
      <p:bldP spid="34" grpId="0" animBg="1"/>
      <p:bldP spid="34" grpId="1" animBg="1"/>
      <p:bldP spid="34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D43D4BBB-CE08-FD9B-04CF-FB2D8E0137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багетная рамка 27">
            <a:extLst>
              <a:ext uri="{FF2B5EF4-FFF2-40B4-BE49-F238E27FC236}">
                <a16:creationId xmlns:a16="http://schemas.microsoft.com/office/drawing/2014/main" id="{A5DCF64C-5796-86A0-B71C-CB8D6CAD3358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багетная рамка 25">
            <a:extLst>
              <a:ext uri="{FF2B5EF4-FFF2-40B4-BE49-F238E27FC236}">
                <a16:creationId xmlns:a16="http://schemas.microsoft.com/office/drawing/2014/main" id="{88D4426C-ADB8-D241-75E1-B46EDC4079CE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багетная рамка 26">
            <a:extLst>
              <a:ext uri="{FF2B5EF4-FFF2-40B4-BE49-F238E27FC236}">
                <a16:creationId xmlns:a16="http://schemas.microsoft.com/office/drawing/2014/main" id="{96C5DFD4-476B-84A8-BEE0-EF5774C340BC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багетная рамка 10">
            <a:extLst>
              <a:ext uri="{FF2B5EF4-FFF2-40B4-BE49-F238E27FC236}">
                <a16:creationId xmlns:a16="http://schemas.microsoft.com/office/drawing/2014/main" id="{9F24C06A-BFF5-8F5D-C183-334DDC326AC3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багетная рамка 12">
            <a:extLst>
              <a:ext uri="{FF2B5EF4-FFF2-40B4-BE49-F238E27FC236}">
                <a16:creationId xmlns:a16="http://schemas.microsoft.com/office/drawing/2014/main" id="{3B246ED3-DBCD-A5DE-F9F5-BA0A24E662CB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9BF5C9F5-ED8C-3680-B07F-8ED1730F2CEE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AF1FDB67-12B1-AE81-B09D-4777A78DD81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379" y="6763384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CEAFA0C9-C2A2-DF7C-26D0-82EE14C0491D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3F289BD-6272-C741-3E50-4039C15864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: багетная рамка 15">
            <a:extLst>
              <a:ext uri="{FF2B5EF4-FFF2-40B4-BE49-F238E27FC236}">
                <a16:creationId xmlns:a16="http://schemas.microsoft.com/office/drawing/2014/main" id="{06790428-0C37-3A1B-C918-4EE25E2A96C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6A5F11CD-2FE7-3D5A-2D97-42E4F4E4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6B3248ED-415F-D8EA-1B0F-5DF69F50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84E5AA29-57FD-9574-4153-F6EF8E6E0C32}"/>
              </a:ext>
            </a:extLst>
          </p:cNvPr>
          <p:cNvSpPr/>
          <p:nvPr/>
        </p:nvSpPr>
        <p:spPr>
          <a:xfrm>
            <a:off x="300574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багетная рамка 18">
            <a:extLst>
              <a:ext uri="{FF2B5EF4-FFF2-40B4-BE49-F238E27FC236}">
                <a16:creationId xmlns:a16="http://schemas.microsoft.com/office/drawing/2014/main" id="{92400EA3-C48A-9953-655D-25B3F469289E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A989B8-17AC-9A91-4018-6C5012F8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sp>
        <p:nvSpPr>
          <p:cNvPr id="2" name="Выноска: стрелка вниз 1">
            <a:extLst>
              <a:ext uri="{FF2B5EF4-FFF2-40B4-BE49-F238E27FC236}">
                <a16:creationId xmlns:a16="http://schemas.microsoft.com/office/drawing/2014/main" id="{94224198-C670-A770-D85D-7D78F24FDB9D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Как же здесь темно</a:t>
            </a:r>
            <a:r>
              <a:rPr lang="en-US" sz="1500" dirty="0"/>
              <a:t>!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35183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12084 -0.4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16458 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93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57 0.00671 L 0.62084 -0.0030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48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3" grpId="0" animBg="1"/>
      <p:bldP spid="14" grpId="0" animBg="1"/>
      <p:bldP spid="18" grpId="0" animBg="1"/>
      <p:bldP spid="18" grpId="1" animBg="1"/>
      <p:bldP spid="18" grpId="2" animBg="1"/>
      <p:bldP spid="16" grpId="0" animBg="1"/>
      <p:bldP spid="16" grpId="1" animBg="1"/>
      <p:bldP spid="16" grpId="2" animBg="1"/>
      <p:bldP spid="20" grpId="0" animBg="1"/>
      <p:bldP spid="20" grpId="1" animBg="1"/>
      <p:bldP spid="19" grpId="1" animBg="1"/>
      <p:bldP spid="19" grpId="2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41704BF0-7FAF-A8D8-D067-B7999BC549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17BEE969-FC2C-BE4A-9C05-E8AB5DB5E2E7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багетная рамка 5">
            <a:extLst>
              <a:ext uri="{FF2B5EF4-FFF2-40B4-BE49-F238E27FC236}">
                <a16:creationId xmlns:a16="http://schemas.microsoft.com/office/drawing/2014/main" id="{FE1BE82C-C852-5A1C-2CDA-E113791CB38C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31E3DD1E-BBFB-637C-A6A4-0DD22F250EF4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багетная рамка 7">
            <a:extLst>
              <a:ext uri="{FF2B5EF4-FFF2-40B4-BE49-F238E27FC236}">
                <a16:creationId xmlns:a16="http://schemas.microsoft.com/office/drawing/2014/main" id="{BD3615C0-07E4-B88F-29BD-37ED68DDD335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A0E890D5-CD49-3B18-632D-2098FA2DCADC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FB69CEFB-6A31-CEC4-5EAA-8A6BB2A82B36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багетная рамка 11">
            <a:extLst>
              <a:ext uri="{FF2B5EF4-FFF2-40B4-BE49-F238E27FC236}">
                <a16:creationId xmlns:a16="http://schemas.microsoft.com/office/drawing/2014/main" id="{72AECED8-29C6-733F-1BA8-F835866FF6B0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C612B728-02BE-7128-11FA-BBC730207D0B}"/>
              </a:ext>
            </a:extLst>
          </p:cNvPr>
          <p:cNvSpPr/>
          <p:nvPr/>
        </p:nvSpPr>
        <p:spPr>
          <a:xfrm flipH="1">
            <a:off x="-414793" y="4019207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1880000" lon="151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EE6CCF3-9B44-B367-1904-E0B7548E2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1225B036-D527-D6D9-F1F6-3317BB67474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5904D51-B1F1-27BE-AD58-3A751AA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B24B89EC-7899-2297-B145-6585B407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C9E83C4D-ABDE-5B46-7DAE-2171F980627E}"/>
              </a:ext>
            </a:extLst>
          </p:cNvPr>
          <p:cNvSpPr/>
          <p:nvPr/>
        </p:nvSpPr>
        <p:spPr>
          <a:xfrm>
            <a:off x="3029432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B8AF82CA-B14B-6ECD-B090-EAFC93A6C842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206A5F-3D72-2FFD-277E-8D4472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sp>
        <p:nvSpPr>
          <p:cNvPr id="21" name="Выноска: стрелка вниз 20">
            <a:extLst>
              <a:ext uri="{FF2B5EF4-FFF2-40B4-BE49-F238E27FC236}">
                <a16:creationId xmlns:a16="http://schemas.microsoft.com/office/drawing/2014/main" id="{65837B35-DFA4-0659-8076-F45080F1DA71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Я тут уже был</a:t>
            </a:r>
            <a:r>
              <a:rPr lang="en-US" sz="1500" dirty="0"/>
              <a:t>?!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39338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77 0.00231 L 0.16458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57 0.00671 L 0.62084 -0.003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48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41704BF0-7FAF-A8D8-D067-B7999BC549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17BEE969-FC2C-BE4A-9C05-E8AB5DB5E2E7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багетная рамка 5">
            <a:extLst>
              <a:ext uri="{FF2B5EF4-FFF2-40B4-BE49-F238E27FC236}">
                <a16:creationId xmlns:a16="http://schemas.microsoft.com/office/drawing/2014/main" id="{FE1BE82C-C852-5A1C-2CDA-E113791CB38C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31E3DD1E-BBFB-637C-A6A4-0DD22F250EF4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багетная рамка 7">
            <a:extLst>
              <a:ext uri="{FF2B5EF4-FFF2-40B4-BE49-F238E27FC236}">
                <a16:creationId xmlns:a16="http://schemas.microsoft.com/office/drawing/2014/main" id="{BD3615C0-07E4-B88F-29BD-37ED68DDD335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A0E890D5-CD49-3B18-632D-2098FA2DCADC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FB69CEFB-6A31-CEC4-5EAA-8A6BB2A82B36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багетная рамка 11">
            <a:extLst>
              <a:ext uri="{FF2B5EF4-FFF2-40B4-BE49-F238E27FC236}">
                <a16:creationId xmlns:a16="http://schemas.microsoft.com/office/drawing/2014/main" id="{72AECED8-29C6-733F-1BA8-F835866FF6B0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C612B728-02BE-7128-11FA-BBC730207D0B}"/>
              </a:ext>
            </a:extLst>
          </p:cNvPr>
          <p:cNvSpPr/>
          <p:nvPr/>
        </p:nvSpPr>
        <p:spPr>
          <a:xfrm flipH="1">
            <a:off x="-414793" y="4019207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1880000" lon="151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EE6CCF3-9B44-B367-1904-E0B7548E2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1225B036-D527-D6D9-F1F6-3317BB67474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5904D51-B1F1-27BE-AD58-3A751AA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B24B89EC-7899-2297-B145-6585B407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C9E83C4D-ABDE-5B46-7DAE-2171F980627E}"/>
              </a:ext>
            </a:extLst>
          </p:cNvPr>
          <p:cNvSpPr/>
          <p:nvPr/>
        </p:nvSpPr>
        <p:spPr>
          <a:xfrm>
            <a:off x="3010770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B8AF82CA-B14B-6ECD-B090-EAFC93A6C842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206A5F-3D72-2FFD-277E-8D4472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sp>
        <p:nvSpPr>
          <p:cNvPr id="2" name="Выноска: стрелка вниз 1">
            <a:extLst>
              <a:ext uri="{FF2B5EF4-FFF2-40B4-BE49-F238E27FC236}">
                <a16:creationId xmlns:a16="http://schemas.microsoft.com/office/drawing/2014/main" id="{59381082-E097-2367-40D0-5FA05B0E616F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Как мне отсюда выбраться</a:t>
            </a:r>
            <a:r>
              <a:rPr lang="en-US" sz="1500" dirty="0"/>
              <a:t>?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1876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77 0.00231 L 0.16458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57 0.00671 L 0.62084 -0.003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-48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41704BF0-7FAF-A8D8-D067-B7999BC5495D}"/>
              </a:ext>
            </a:extLst>
          </p:cNvPr>
          <p:cNvSpPr/>
          <p:nvPr/>
        </p:nvSpPr>
        <p:spPr>
          <a:xfrm>
            <a:off x="-1" y="0"/>
            <a:ext cx="12359473" cy="6986181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17BEE969-FC2C-BE4A-9C05-E8AB5DB5E2E7}"/>
              </a:ext>
            </a:extLst>
          </p:cNvPr>
          <p:cNvSpPr/>
          <p:nvPr/>
        </p:nvSpPr>
        <p:spPr>
          <a:xfrm flipH="1">
            <a:off x="10923603" y="3668238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багетная рамка 5">
            <a:extLst>
              <a:ext uri="{FF2B5EF4-FFF2-40B4-BE49-F238E27FC236}">
                <a16:creationId xmlns:a16="http://schemas.microsoft.com/office/drawing/2014/main" id="{FE1BE82C-C852-5A1C-2CDA-E113791CB38C}"/>
              </a:ext>
            </a:extLst>
          </p:cNvPr>
          <p:cNvSpPr/>
          <p:nvPr/>
        </p:nvSpPr>
        <p:spPr>
          <a:xfrm flipH="1">
            <a:off x="10915118" y="3663214"/>
            <a:ext cx="1344645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31E3DD1E-BBFB-637C-A6A4-0DD22F250EF4}"/>
              </a:ext>
            </a:extLst>
          </p:cNvPr>
          <p:cNvSpPr/>
          <p:nvPr/>
        </p:nvSpPr>
        <p:spPr>
          <a:xfrm flipH="1">
            <a:off x="11595925" y="3823264"/>
            <a:ext cx="306474" cy="2622394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багетная рамка 7">
            <a:extLst>
              <a:ext uri="{FF2B5EF4-FFF2-40B4-BE49-F238E27FC236}">
                <a16:creationId xmlns:a16="http://schemas.microsoft.com/office/drawing/2014/main" id="{BD3615C0-07E4-B88F-29BD-37ED68DDD335}"/>
              </a:ext>
            </a:extLst>
          </p:cNvPr>
          <p:cNvSpPr/>
          <p:nvPr/>
        </p:nvSpPr>
        <p:spPr>
          <a:xfrm>
            <a:off x="3029432" y="3331826"/>
            <a:ext cx="1853921" cy="3032359"/>
          </a:xfrm>
          <a:prstGeom prst="bevel">
            <a:avLst/>
          </a:prstGeom>
          <a:solidFill>
            <a:srgbClr val="401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A0E890D5-CD49-3B18-632D-2098FA2DCADC}"/>
              </a:ext>
            </a:extLst>
          </p:cNvPr>
          <p:cNvSpPr/>
          <p:nvPr/>
        </p:nvSpPr>
        <p:spPr>
          <a:xfrm>
            <a:off x="3029432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FB69CEFB-6A31-CEC4-5EAA-8A6BB2A82B36}"/>
              </a:ext>
            </a:extLst>
          </p:cNvPr>
          <p:cNvSpPr/>
          <p:nvPr/>
        </p:nvSpPr>
        <p:spPr>
          <a:xfrm>
            <a:off x="4010536" y="3331827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багетная рамка 11">
            <a:extLst>
              <a:ext uri="{FF2B5EF4-FFF2-40B4-BE49-F238E27FC236}">
                <a16:creationId xmlns:a16="http://schemas.microsoft.com/office/drawing/2014/main" id="{72AECED8-29C6-733F-1BA8-F835866FF6B0}"/>
              </a:ext>
            </a:extLst>
          </p:cNvPr>
          <p:cNvSpPr/>
          <p:nvPr/>
        </p:nvSpPr>
        <p:spPr>
          <a:xfrm>
            <a:off x="4759417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багетная рамка 19">
            <a:extLst>
              <a:ext uri="{FF2B5EF4-FFF2-40B4-BE49-F238E27FC236}">
                <a16:creationId xmlns:a16="http://schemas.microsoft.com/office/drawing/2014/main" id="{C612B728-02BE-7128-11FA-BBC730207D0B}"/>
              </a:ext>
            </a:extLst>
          </p:cNvPr>
          <p:cNvSpPr/>
          <p:nvPr/>
        </p:nvSpPr>
        <p:spPr>
          <a:xfrm flipH="1">
            <a:off x="-414793" y="4019207"/>
            <a:ext cx="1344645" cy="2622394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isometricOffAxis1Left">
              <a:rot lat="11880000" lon="151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EE6CCF3-9B44-B367-1904-E0B7548E2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77" y="4065810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1225B036-D527-D6D9-F1F6-3317BB674742}"/>
              </a:ext>
            </a:extLst>
          </p:cNvPr>
          <p:cNvSpPr/>
          <p:nvPr/>
        </p:nvSpPr>
        <p:spPr>
          <a:xfrm>
            <a:off x="3044929" y="3331825"/>
            <a:ext cx="255956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15904D51-B1F1-27BE-AD58-3A751AA0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4" y="3668238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B24B89EC-7899-2297-B145-6585B4074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C9E83C4D-ABDE-5B46-7DAE-2171F980627E}"/>
              </a:ext>
            </a:extLst>
          </p:cNvPr>
          <p:cNvSpPr/>
          <p:nvPr/>
        </p:nvSpPr>
        <p:spPr>
          <a:xfrm>
            <a:off x="300574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багетная рамка 17">
            <a:extLst>
              <a:ext uri="{FF2B5EF4-FFF2-40B4-BE49-F238E27FC236}">
                <a16:creationId xmlns:a16="http://schemas.microsoft.com/office/drawing/2014/main" id="{B8AF82CA-B14B-6ECD-B090-EAFC93A6C842}"/>
              </a:ext>
            </a:extLst>
          </p:cNvPr>
          <p:cNvSpPr/>
          <p:nvPr/>
        </p:nvSpPr>
        <p:spPr>
          <a:xfrm>
            <a:off x="4010536" y="3331825"/>
            <a:ext cx="1004837" cy="3032359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206A5F-3D72-2FFD-277E-8D4472A2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1805" y="2404790"/>
            <a:ext cx="2565985" cy="3810868"/>
          </a:xfrm>
          <a:prstGeom prst="rect">
            <a:avLst/>
          </a:prstGeom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F6C03A9-FDE8-B12E-C19E-F097F95A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51746" y="3557181"/>
            <a:ext cx="2235600" cy="30844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Выноска: стрелка вниз 2">
            <a:extLst>
              <a:ext uri="{FF2B5EF4-FFF2-40B4-BE49-F238E27FC236}">
                <a16:creationId xmlns:a16="http://schemas.microsoft.com/office/drawing/2014/main" id="{60D3228C-50E4-95EE-8C38-103851955D58}"/>
              </a:ext>
            </a:extLst>
          </p:cNvPr>
          <p:cNvSpPr/>
          <p:nvPr/>
        </p:nvSpPr>
        <p:spPr>
          <a:xfrm>
            <a:off x="3147502" y="2304485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Пора выбираться отсюда</a:t>
            </a:r>
            <a:r>
              <a:rPr lang="en-US" sz="1200" dirty="0"/>
              <a:t> </a:t>
            </a:r>
            <a:r>
              <a:rPr lang="ru-RU" sz="1200" dirty="0"/>
              <a:t>через дверь!</a:t>
            </a:r>
          </a:p>
        </p:txBody>
      </p:sp>
    </p:spTree>
    <p:extLst>
      <p:ext uri="{BB962C8B-B14F-4D97-AF65-F5344CB8AC3E}">
        <p14:creationId xmlns:p14="http://schemas.microsoft.com/office/powerpoint/2010/main" val="404142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00"/>
    </mc:Choice>
    <mc:Fallback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477 0.00231 L 0.16458 0.00023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61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2477 L 0.01458 -0.05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22222E-6 L 1.2957 -0.00069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9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500"/>
                            </p:stCondLst>
                            <p:childTnLst>
                              <p:par>
                                <p:cTn id="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0.00301 L 0.05222 0.0520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5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2 0.05208 L 0.55157 0.00671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500"/>
                            </p:stCondLst>
                            <p:childTnLst>
                              <p:par>
                                <p:cTn id="9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1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74948 0.0206 " pathEditMode="relative" rAng="0" ptsTypes="AA">
                                      <p:cBhvr>
                                        <p:cTn id="10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7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948 0.0206 L -0.99583 0.0104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81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7" grpId="0" animBg="1"/>
      <p:bldP spid="17" grpId="1" animBg="1"/>
      <p:bldP spid="18" grpId="0" animBg="1"/>
      <p:bldP spid="18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багетная рамка 2">
            <a:extLst>
              <a:ext uri="{FF2B5EF4-FFF2-40B4-BE49-F238E27FC236}">
                <a16:creationId xmlns:a16="http://schemas.microsoft.com/office/drawing/2014/main" id="{F72BC3ED-77A1-7DB9-1F35-66DAE1182D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97AA5035-4D80-0B9F-D6DE-DDE548B193F4}"/>
              </a:ext>
            </a:extLst>
          </p:cNvPr>
          <p:cNvSpPr/>
          <p:nvPr/>
        </p:nvSpPr>
        <p:spPr>
          <a:xfrm>
            <a:off x="9658812" y="2799184"/>
            <a:ext cx="168884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магнитный диск 10">
            <a:extLst>
              <a:ext uri="{FF2B5EF4-FFF2-40B4-BE49-F238E27FC236}">
                <a16:creationId xmlns:a16="http://schemas.microsoft.com/office/drawing/2014/main" id="{B83637F6-67A9-E5DA-A7B3-FAAD244CE6A0}"/>
              </a:ext>
            </a:extLst>
          </p:cNvPr>
          <p:cNvSpPr/>
          <p:nvPr/>
        </p:nvSpPr>
        <p:spPr>
          <a:xfrm rot="10800000">
            <a:off x="3648269" y="195942"/>
            <a:ext cx="3834881" cy="793102"/>
          </a:xfrm>
          <a:prstGeom prst="flowChartMagneticDisk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багетная рамка 16">
            <a:extLst>
              <a:ext uri="{FF2B5EF4-FFF2-40B4-BE49-F238E27FC236}">
                <a16:creationId xmlns:a16="http://schemas.microsoft.com/office/drawing/2014/main" id="{433CB914-875E-AE0B-17D6-CE42D19590A7}"/>
              </a:ext>
            </a:extLst>
          </p:cNvPr>
          <p:cNvSpPr/>
          <p:nvPr/>
        </p:nvSpPr>
        <p:spPr>
          <a:xfrm>
            <a:off x="11083404" y="2787873"/>
            <a:ext cx="253410" cy="3219061"/>
          </a:xfrm>
          <a:prstGeom prst="bevel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16EEB33-D6A1-F3D5-F931-64E82315979E}"/>
              </a:ext>
            </a:extLst>
          </p:cNvPr>
          <p:cNvSpPr/>
          <p:nvPr/>
        </p:nvSpPr>
        <p:spPr>
          <a:xfrm>
            <a:off x="9647830" y="2797373"/>
            <a:ext cx="1435286" cy="3219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770D6C-99F0-4A97-3BFB-4558E484CE56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DA35649-11BF-598B-D6B6-5679CA045D8D}"/>
              </a:ext>
            </a:extLst>
          </p:cNvPr>
          <p:cNvSpPr/>
          <p:nvPr/>
        </p:nvSpPr>
        <p:spPr>
          <a:xfrm>
            <a:off x="504497" y="6183569"/>
            <a:ext cx="2548667" cy="3974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85B8F4E-9BD6-0B7B-1B57-9F43C16A0F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898" y="3894420"/>
            <a:ext cx="2235600" cy="26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C7B93867-B6B8-D01D-FD5E-B11980A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389282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8FCE5751-DD01-DA25-21B3-E1610F44A4E3}"/>
              </a:ext>
            </a:extLst>
          </p:cNvPr>
          <p:cNvSpPr/>
          <p:nvPr/>
        </p:nvSpPr>
        <p:spPr>
          <a:xfrm>
            <a:off x="9658597" y="535102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76028E7-DC0B-F150-56FF-A4AB86EEC503}"/>
              </a:ext>
            </a:extLst>
          </p:cNvPr>
          <p:cNvSpPr/>
          <p:nvPr/>
        </p:nvSpPr>
        <p:spPr>
          <a:xfrm>
            <a:off x="11093954" y="2895600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FF25C7F7-D5C3-3FE4-1135-43D6A467899A}"/>
              </a:ext>
            </a:extLst>
          </p:cNvPr>
          <p:cNvSpPr/>
          <p:nvPr/>
        </p:nvSpPr>
        <p:spPr>
          <a:xfrm>
            <a:off x="9658597" y="2131847"/>
            <a:ext cx="1435285" cy="152597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1745AB7-A409-43AF-E1D9-D3BF1C1B4742}"/>
              </a:ext>
            </a:extLst>
          </p:cNvPr>
          <p:cNvSpPr/>
          <p:nvPr/>
        </p:nvSpPr>
        <p:spPr>
          <a:xfrm>
            <a:off x="9477368" y="2933602"/>
            <a:ext cx="253410" cy="3122643"/>
          </a:xfrm>
          <a:prstGeom prst="ellipse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C39C2E0-FDB5-41FA-07C7-14373037F185}"/>
              </a:ext>
            </a:extLst>
          </p:cNvPr>
          <p:cNvSpPr/>
          <p:nvPr/>
        </p:nvSpPr>
        <p:spPr>
          <a:xfrm>
            <a:off x="9479431" y="6354665"/>
            <a:ext cx="1688840" cy="4920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D7D33D25-E7FE-DAC4-0E09-8BFD04A6F7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675" y="4197662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7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00"/>
    </mc:Choice>
    <mc:Fallback>
      <p:transition spd="slow" advTm="1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3.7037E-6 L 0.00156 0.00023 C 0.03372 -0.00463 0.02122 -0.00047 0.03802 -0.00672 C 0.04101 -0.00556 0.0444 -0.00556 0.047 -0.00301 C 0.04909 -0.00139 0.04974 0.00347 0.05156 0.00532 C 0.05299 0.00764 0.05508 0.01018 0.05703 0.01203 C 0.06302 0.01689 0.0681 0.01666 0.07448 0.01759 C 0.09271 0.01365 0.06289 0.02037 0.09518 0.01203 L 0.11927 0.00671 C 0.12982 0.00764 0.1401 0.00926 0.15052 0.00949 C 0.15482 0.00949 0.15911 0.00856 0.16341 0.00787 C 0.18398 0.00532 0.18047 0.00601 0.19935 0.00277 C 0.20573 0.0037 0.2125 0.0037 0.21953 0.00532 C 0.22005 0.00532 0.22044 0.00764 0.22174 0.00787 C 0.22252 0.00856 0.22344 0.00856 0.225 0.00949 C 0.23281 0.01527 0.22344 0.00694 0.2345 0.02453 C 0.2388 0.03101 0.2414 0.03101 0.24596 0.03356 C 0.24648 0.03518 0.24726 0.03773 0.24778 0.03773 C 0.25195 0.03865 0.25599 0.03703 0.25989 0.0368 C 0.26198 0.03611 0.26419 0.03518 0.26614 0.03518 C 0.27174 0.03426 0.27695 0.03356 0.28229 0.03264 C 0.2845 0.03101 0.28659 0.02939 0.28932 0.02847 C 0.29088 0.02777 0.29232 0.02777 0.29401 0.02685 C 0.29531 0.02685 0.29648 0.02615 0.29765 0.02592 C 0.30456 0.01597 0.29544 0.02777 0.30521 0.01851 C 0.30703 0.01689 0.30872 0.01273 0.31081 0.01203 C 0.31992 0.00856 0.33867 0.00764 0.3487 0.00671 C 0.35482 0.00439 0.35508 0.00347 0.36406 0.00787 C 0.37005 0.01111 0.36914 0.01365 0.37226 0.01851 C 0.37747 0.02685 0.37304 0.02037 0.37747 0.02453 C 0.37916 0.02615 0.38125 0.03032 0.38307 0.03264 C 0.38385 0.03356 0.38476 0.03449 0.38581 0.03518 C 0.38893 0.03773 0.39245 0.0375 0.39544 0.03935 C 0.39674 0.04004 0.39804 0.0412 0.39935 0.04189 C 0.40703 0.04768 0.4112 0.04421 0.42291 0.04444 C 0.43958 0.05578 0.43958 0.05671 0.47161 0.04444 C 0.47461 0.04351 0.47265 0.03287 0.47513 0.02939 C 0.48151 0.02268 0.48893 0.02106 0.4957 0.0162 C 0.49739 0.01435 0.49922 0.01342 0.50117 0.01203 C 0.50325 0.01273 0.50612 0.01203 0.50807 0.01365 C 0.51041 0.01504 0.51237 0.01828 0.51445 0.02037 C 0.52174 0.02777 0.51836 0.02268 0.52526 0.03264 C 0.5319 0.04282 0.52526 0.03426 0.53138 0.04027 C 0.53242 0.04189 0.53346 0.04351 0.53476 0.04444 C 0.53672 0.04583 0.53854 0.04583 0.54049 0.04606 C 0.54245 0.04768 0.54453 0.05023 0.54674 0.05162 C 0.54817 0.05277 0.55625 0.05416 0.55703 0.05439 C 0.57708 0.06018 0.56146 0.05694 0.57604 0.05995 C 0.57708 0.05856 0.57812 0.05787 0.57942 0.05694 C 0.58073 0.05601 0.5819 0.05601 0.58281 0.05578 C 0.58659 0.05439 0.58854 0.05416 0.59206 0.05277 C 0.59362 0.05185 0.59531 0.05023 0.597 0.05023 C 0.61146 0.04606 0.62643 0.04699 0.64101 0.04606 C 0.65573 0.04768 0.65039 0.04768 0.65716 0.04768 C 0.65677 0.04768 0.67252 0.05162 0.67252 0.05185 C 0.66927 0.05185 0.70078 0.02662 0.69219 0.04583 " pathEditMode="relative" rAng="0" ptsTypes="AAAAAAAAAAAAAAAAAAAAAAAAAAAAAAAAAAAAAAAAAAAAAAAAAAAAAAAA">
                                      <p:cBhvr>
                                        <p:cTn id="42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96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263 -0.1238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" y="-62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2084 -0.177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888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9" grpId="0" animBg="1"/>
      <p:bldP spid="4" grpId="0" animBg="1"/>
      <p:bldP spid="4" grpId="1" animBg="1"/>
      <p:bldP spid="4" grpId="2" animBg="1"/>
      <p:bldP spid="23" grpId="0" animBg="1"/>
      <p:bldP spid="24" grpId="0" animBg="1"/>
      <p:bldP spid="25" grpId="0" animBg="1"/>
      <p:bldP spid="28" grpId="0" animBg="1"/>
      <p:bldP spid="34" grpId="0" animBg="1"/>
      <p:bldP spid="34" grpId="1" animBg="1"/>
      <p:bldP spid="3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: багетная рамка 43">
            <a:extLst>
              <a:ext uri="{FF2B5EF4-FFF2-40B4-BE49-F238E27FC236}">
                <a16:creationId xmlns:a16="http://schemas.microsoft.com/office/drawing/2014/main" id="{1E6866FE-6D9F-6EC7-97D8-3412B37D2C85}"/>
              </a:ext>
            </a:extLst>
          </p:cNvPr>
          <p:cNvSpPr/>
          <p:nvPr/>
        </p:nvSpPr>
        <p:spPr>
          <a:xfrm flipH="1">
            <a:off x="10371318" y="802196"/>
            <a:ext cx="1344645" cy="2622394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багетная рамка 3">
            <a:extLst>
              <a:ext uri="{FF2B5EF4-FFF2-40B4-BE49-F238E27FC236}">
                <a16:creationId xmlns:a16="http://schemas.microsoft.com/office/drawing/2014/main" id="{19BFD122-FE04-B14E-D3A1-34C0AC200BD5}"/>
              </a:ext>
            </a:extLst>
          </p:cNvPr>
          <p:cNvSpPr/>
          <p:nvPr/>
        </p:nvSpPr>
        <p:spPr>
          <a:xfrm rot="10800000">
            <a:off x="-1" y="-1"/>
            <a:ext cx="12230099" cy="6857997"/>
          </a:xfrm>
          <a:prstGeom prst="bevel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адержка 8">
            <a:extLst>
              <a:ext uri="{FF2B5EF4-FFF2-40B4-BE49-F238E27FC236}">
                <a16:creationId xmlns:a16="http://schemas.microsoft.com/office/drawing/2014/main" id="{6859624F-56DA-DE03-1933-1912E445EB99}"/>
              </a:ext>
            </a:extLst>
          </p:cNvPr>
          <p:cNvSpPr/>
          <p:nvPr/>
        </p:nvSpPr>
        <p:spPr>
          <a:xfrm rot="16200000">
            <a:off x="4037318" y="3398005"/>
            <a:ext cx="1464590" cy="879529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задержка 11">
            <a:extLst>
              <a:ext uri="{FF2B5EF4-FFF2-40B4-BE49-F238E27FC236}">
                <a16:creationId xmlns:a16="http://schemas.microsoft.com/office/drawing/2014/main" id="{E4362078-E6A2-6CDC-D741-24AF70C611FB}"/>
              </a:ext>
            </a:extLst>
          </p:cNvPr>
          <p:cNvSpPr/>
          <p:nvPr/>
        </p:nvSpPr>
        <p:spPr>
          <a:xfrm rot="16200000">
            <a:off x="6666972" y="3398002"/>
            <a:ext cx="1464590" cy="879529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задержка 14">
            <a:extLst>
              <a:ext uri="{FF2B5EF4-FFF2-40B4-BE49-F238E27FC236}">
                <a16:creationId xmlns:a16="http://schemas.microsoft.com/office/drawing/2014/main" id="{03CE0DA4-8E88-D3C8-7EAB-709CE9B69660}"/>
              </a:ext>
            </a:extLst>
          </p:cNvPr>
          <p:cNvSpPr/>
          <p:nvPr/>
        </p:nvSpPr>
        <p:spPr>
          <a:xfrm rot="16200000">
            <a:off x="9271983" y="3398004"/>
            <a:ext cx="1464590" cy="879529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FBC11B2C-AC01-4B45-D3A7-413D61986521}"/>
              </a:ext>
            </a:extLst>
          </p:cNvPr>
          <p:cNvSpPr/>
          <p:nvPr/>
        </p:nvSpPr>
        <p:spPr>
          <a:xfrm>
            <a:off x="3141042" y="728420"/>
            <a:ext cx="619933" cy="564913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32DCB4-B55D-D1BC-1605-E262AFE0260E}"/>
              </a:ext>
            </a:extLst>
          </p:cNvPr>
          <p:cNvSpPr/>
          <p:nvPr/>
        </p:nvSpPr>
        <p:spPr>
          <a:xfrm>
            <a:off x="3141042" y="691771"/>
            <a:ext cx="619933" cy="2208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Цилиндр 31">
            <a:extLst>
              <a:ext uri="{FF2B5EF4-FFF2-40B4-BE49-F238E27FC236}">
                <a16:creationId xmlns:a16="http://schemas.microsoft.com/office/drawing/2014/main" id="{9E3C5D55-FB51-7088-5935-137D82B1D768}"/>
              </a:ext>
            </a:extLst>
          </p:cNvPr>
          <p:cNvSpPr/>
          <p:nvPr/>
        </p:nvSpPr>
        <p:spPr>
          <a:xfrm>
            <a:off x="5792857" y="728420"/>
            <a:ext cx="619933" cy="564913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EDE7583-8C63-4846-BA55-53D6E9B326E7}"/>
              </a:ext>
            </a:extLst>
          </p:cNvPr>
          <p:cNvSpPr/>
          <p:nvPr/>
        </p:nvSpPr>
        <p:spPr>
          <a:xfrm>
            <a:off x="5792857" y="691771"/>
            <a:ext cx="619933" cy="2208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Цилиндр 33">
            <a:extLst>
              <a:ext uri="{FF2B5EF4-FFF2-40B4-BE49-F238E27FC236}">
                <a16:creationId xmlns:a16="http://schemas.microsoft.com/office/drawing/2014/main" id="{C6578E20-703E-454C-DD7E-D27B28095242}"/>
              </a:ext>
            </a:extLst>
          </p:cNvPr>
          <p:cNvSpPr/>
          <p:nvPr/>
        </p:nvSpPr>
        <p:spPr>
          <a:xfrm>
            <a:off x="8418249" y="728420"/>
            <a:ext cx="619933" cy="5649131"/>
          </a:xfrm>
          <a:prstGeom prst="can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E6DB057-1161-5E52-DF9D-526B2A8801F8}"/>
              </a:ext>
            </a:extLst>
          </p:cNvPr>
          <p:cNvSpPr/>
          <p:nvPr/>
        </p:nvSpPr>
        <p:spPr>
          <a:xfrm>
            <a:off x="8418249" y="691771"/>
            <a:ext cx="619933" cy="2208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багетная рамка 35">
            <a:extLst>
              <a:ext uri="{FF2B5EF4-FFF2-40B4-BE49-F238E27FC236}">
                <a16:creationId xmlns:a16="http://schemas.microsoft.com/office/drawing/2014/main" id="{2E24A504-B03B-D745-28AE-3F1D476F9445}"/>
              </a:ext>
            </a:extLst>
          </p:cNvPr>
          <p:cNvSpPr/>
          <p:nvPr/>
        </p:nvSpPr>
        <p:spPr>
          <a:xfrm flipH="1">
            <a:off x="10934491" y="3717458"/>
            <a:ext cx="1344645" cy="2622394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1Left">
              <a:rot lat="1080000" lon="435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: багетная рамка 36">
            <a:extLst>
              <a:ext uri="{FF2B5EF4-FFF2-40B4-BE49-F238E27FC236}">
                <a16:creationId xmlns:a16="http://schemas.microsoft.com/office/drawing/2014/main" id="{C72EDD53-6E62-4DE9-2635-05CEDA0BFF16}"/>
              </a:ext>
            </a:extLst>
          </p:cNvPr>
          <p:cNvSpPr/>
          <p:nvPr/>
        </p:nvSpPr>
        <p:spPr>
          <a:xfrm flipH="1">
            <a:off x="840781" y="3608969"/>
            <a:ext cx="216975" cy="2393326"/>
          </a:xfrm>
          <a:prstGeom prst="bevel">
            <a:avLst/>
          </a:prstGeom>
          <a:solidFill>
            <a:srgbClr val="632D0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: багетная рамка 37">
            <a:extLst>
              <a:ext uri="{FF2B5EF4-FFF2-40B4-BE49-F238E27FC236}">
                <a16:creationId xmlns:a16="http://schemas.microsoft.com/office/drawing/2014/main" id="{88B0148D-D804-340B-9B99-7AAC849D7488}"/>
              </a:ext>
            </a:extLst>
          </p:cNvPr>
          <p:cNvSpPr/>
          <p:nvPr/>
        </p:nvSpPr>
        <p:spPr>
          <a:xfrm flipH="1">
            <a:off x="1018930" y="3608969"/>
            <a:ext cx="941606" cy="2393326"/>
          </a:xfrm>
          <a:prstGeom prst="bevel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8C89D7E2-9439-9FFE-E5CC-CBA416289DF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379" y="6763384"/>
            <a:ext cx="2235600" cy="262080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8915C231-2DC1-BAAB-7191-C8E17083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96" y="4130546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Выноска: стрелка вниз 42">
            <a:extLst>
              <a:ext uri="{FF2B5EF4-FFF2-40B4-BE49-F238E27FC236}">
                <a16:creationId xmlns:a16="http://schemas.microsoft.com/office/drawing/2014/main" id="{58782EBD-D838-B2D8-E1E4-B6F247FA6EBE}"/>
              </a:ext>
            </a:extLst>
          </p:cNvPr>
          <p:cNvSpPr/>
          <p:nvPr/>
        </p:nvSpPr>
        <p:spPr>
          <a:xfrm>
            <a:off x="683753" y="2858324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500" dirty="0"/>
              <a:t>Где это я</a:t>
            </a:r>
            <a:r>
              <a:rPr lang="en-US" sz="1500" dirty="0"/>
              <a:t>?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6189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92"/>
    </mc:Choice>
    <mc:Fallback>
      <p:transition spd="slow" advTm="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3282 -0.3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7289 -0.03218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5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89 -0.03218 L 0.92786 -0.0280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багетная рамка 8">
            <a:extLst>
              <a:ext uri="{FF2B5EF4-FFF2-40B4-BE49-F238E27FC236}">
                <a16:creationId xmlns:a16="http://schemas.microsoft.com/office/drawing/2014/main" id="{DA63F8AC-19A3-2FD3-82FB-66893EBD8B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E8C66BD7-D545-E644-9A98-86166E38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438" y="3901293"/>
            <a:ext cx="2235744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kartinkived.ru/wp-content/uploads/2021/10/risunok-kot-v-sapogah.png">
            <a:extLst>
              <a:ext uri="{FF2B5EF4-FFF2-40B4-BE49-F238E27FC236}">
                <a16:creationId xmlns:a16="http://schemas.microsoft.com/office/drawing/2014/main" id="{2389FF53-4634-2907-AC14-E6D4B3A6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87302" y="3846260"/>
            <a:ext cx="2145795" cy="262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ыноска: стрелка вниз 5">
            <a:extLst>
              <a:ext uri="{FF2B5EF4-FFF2-40B4-BE49-F238E27FC236}">
                <a16:creationId xmlns:a16="http://schemas.microsoft.com/office/drawing/2014/main" id="{00835363-2305-E635-310C-EE412DBBEBB4}"/>
              </a:ext>
            </a:extLst>
          </p:cNvPr>
          <p:cNvSpPr/>
          <p:nvPr/>
        </p:nvSpPr>
        <p:spPr>
          <a:xfrm>
            <a:off x="2174088" y="2850586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Ура привет</a:t>
            </a:r>
            <a:r>
              <a:rPr lang="en-US" sz="1200" dirty="0"/>
              <a:t>,</a:t>
            </a:r>
            <a:r>
              <a:rPr lang="ru-RU" sz="1200" dirty="0"/>
              <a:t> братишка</a:t>
            </a:r>
            <a:r>
              <a:rPr lang="en-US" sz="1200" dirty="0"/>
              <a:t>!</a:t>
            </a:r>
            <a:endParaRPr lang="ru-RU" sz="1200" dirty="0"/>
          </a:p>
        </p:txBody>
      </p:sp>
      <p:sp>
        <p:nvSpPr>
          <p:cNvPr id="7" name="Выноска: стрелка вниз 6">
            <a:extLst>
              <a:ext uri="{FF2B5EF4-FFF2-40B4-BE49-F238E27FC236}">
                <a16:creationId xmlns:a16="http://schemas.microsoft.com/office/drawing/2014/main" id="{9EA67CF8-E8E7-169B-FB1D-67C01831F8F7}"/>
              </a:ext>
            </a:extLst>
          </p:cNvPr>
          <p:cNvSpPr/>
          <p:nvPr/>
        </p:nvSpPr>
        <p:spPr>
          <a:xfrm>
            <a:off x="4523335" y="2713119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Привет</a:t>
            </a:r>
            <a:r>
              <a:rPr lang="en-US" sz="1200" dirty="0"/>
              <a:t>!!! </a:t>
            </a:r>
            <a:r>
              <a:rPr lang="ru-RU" sz="1200" dirty="0"/>
              <a:t>К сожалению это не наш дом</a:t>
            </a:r>
            <a:r>
              <a:rPr lang="en-US" sz="1200" dirty="0"/>
              <a:t>, </a:t>
            </a:r>
            <a:r>
              <a:rPr lang="ru-RU" sz="1200" dirty="0"/>
              <a:t>это барьер между мирами</a:t>
            </a:r>
            <a:r>
              <a:rPr lang="en-US" sz="1200" dirty="0"/>
              <a:t>!</a:t>
            </a:r>
            <a:endParaRPr lang="ru-RU" sz="1200" dirty="0"/>
          </a:p>
        </p:txBody>
      </p:sp>
      <p:sp>
        <p:nvSpPr>
          <p:cNvPr id="8" name="Выноска: стрелка вниз 7">
            <a:extLst>
              <a:ext uri="{FF2B5EF4-FFF2-40B4-BE49-F238E27FC236}">
                <a16:creationId xmlns:a16="http://schemas.microsoft.com/office/drawing/2014/main" id="{F7B47B43-B818-E4BC-4152-6B0A4C2EF8F6}"/>
              </a:ext>
            </a:extLst>
          </p:cNvPr>
          <p:cNvSpPr/>
          <p:nvPr/>
        </p:nvSpPr>
        <p:spPr>
          <a:xfrm>
            <a:off x="2174088" y="2850586"/>
            <a:ext cx="1773534" cy="859134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Я знаю</a:t>
            </a:r>
            <a:r>
              <a:rPr lang="en-US" sz="1200" dirty="0"/>
              <a:t>! </a:t>
            </a:r>
            <a:r>
              <a:rPr lang="ru-RU" sz="1200" dirty="0"/>
              <a:t>И это наш</a:t>
            </a:r>
            <a:r>
              <a:rPr lang="en-US" sz="1200" dirty="0"/>
              <a:t> </a:t>
            </a:r>
            <a:r>
              <a:rPr lang="ru-RU" sz="1200" dirty="0"/>
              <a:t>единственный способ вернуться домой</a:t>
            </a:r>
            <a:r>
              <a:rPr lang="en-US" sz="1200" dirty="0"/>
              <a:t>. </a:t>
            </a:r>
            <a:r>
              <a:rPr lang="ru-RU" sz="1200" dirty="0" err="1"/>
              <a:t>Опа</a:t>
            </a:r>
            <a:r>
              <a:rPr lang="en-US" sz="1200" dirty="0"/>
              <a:t>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6832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87"/>
    </mc:Choice>
    <mc:Fallback>
      <p:transition spd="slow" advTm="15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3 0.00255 L 0.36315 -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3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багетная рамка 4">
            <a:extLst>
              <a:ext uri="{FF2B5EF4-FFF2-40B4-BE49-F238E27FC236}">
                <a16:creationId xmlns:a16="http://schemas.microsoft.com/office/drawing/2014/main" id="{00CBBC54-C406-A2D2-ECA8-2EF5D3D307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bevel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Блок-схема: магнитный диск 6">
            <a:extLst>
              <a:ext uri="{FF2B5EF4-FFF2-40B4-BE49-F238E27FC236}">
                <a16:creationId xmlns:a16="http://schemas.microsoft.com/office/drawing/2014/main" id="{5991CB3A-3B44-9D7E-6DF1-C8E11668EEF3}"/>
              </a:ext>
            </a:extLst>
          </p:cNvPr>
          <p:cNvSpPr/>
          <p:nvPr/>
        </p:nvSpPr>
        <p:spPr>
          <a:xfrm rot="10800000">
            <a:off x="4447113" y="241520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5FA9DD8-55F6-FED7-D863-BB7614002FA1}"/>
              </a:ext>
            </a:extLst>
          </p:cNvPr>
          <p:cNvSpPr/>
          <p:nvPr/>
        </p:nvSpPr>
        <p:spPr>
          <a:xfrm>
            <a:off x="1459791" y="6095012"/>
            <a:ext cx="7574657" cy="654550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Управляющая кнопка: &quot;Пустой&quot; 9">
            <a:hlinkClick r:id="" action="ppaction://noaction" highlightClick="1">
              <a:snd r:embed="rId2" name="voltage.wav"/>
            </a:hlinkClick>
            <a:extLst>
              <a:ext uri="{FF2B5EF4-FFF2-40B4-BE49-F238E27FC236}">
                <a16:creationId xmlns:a16="http://schemas.microsoft.com/office/drawing/2014/main" id="{54C5AE00-41C1-9D2C-77C4-C047FD6BDA23}"/>
              </a:ext>
            </a:extLst>
          </p:cNvPr>
          <p:cNvSpPr/>
          <p:nvPr/>
        </p:nvSpPr>
        <p:spPr>
          <a:xfrm>
            <a:off x="974690" y="1080198"/>
            <a:ext cx="10269415" cy="4114800"/>
          </a:xfrm>
          <a:prstGeom prst="actionButtonBlank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ru-RU" sz="6000" b="1" dirty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ПРОДОЛЖЕНИЕ </a:t>
            </a:r>
          </a:p>
          <a:p>
            <a:pPr algn="ctr"/>
            <a:r>
              <a:rPr lang="ru-RU" sz="6000" b="1" dirty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СЛЕДУЕТ</a:t>
            </a:r>
            <a:r>
              <a:rPr lang="en-US" sz="6000" b="1" dirty="0">
                <a:ln w="222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</a:rPr>
              <a:t>…</a:t>
            </a:r>
            <a:endParaRPr lang="ru-RU" sz="6000" b="1" dirty="0">
              <a:ln w="22225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15" name="Блок-схема: магнитный диск 14">
            <a:extLst>
              <a:ext uri="{FF2B5EF4-FFF2-40B4-BE49-F238E27FC236}">
                <a16:creationId xmlns:a16="http://schemas.microsoft.com/office/drawing/2014/main" id="{593AA6ED-107F-5231-2F79-349C588968CC}"/>
              </a:ext>
            </a:extLst>
          </p:cNvPr>
          <p:cNvSpPr/>
          <p:nvPr/>
        </p:nvSpPr>
        <p:spPr>
          <a:xfrm rot="10800000">
            <a:off x="4447112" y="233640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F5E7605A-96B4-0596-5005-6C8B183897ED}"/>
              </a:ext>
            </a:extLst>
          </p:cNvPr>
          <p:cNvSpPr/>
          <p:nvPr/>
        </p:nvSpPr>
        <p:spPr>
          <a:xfrm rot="10800000">
            <a:off x="4447112" y="225759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8" name="Блок-схема: магнитный диск 17">
            <a:extLst>
              <a:ext uri="{FF2B5EF4-FFF2-40B4-BE49-F238E27FC236}">
                <a16:creationId xmlns:a16="http://schemas.microsoft.com/office/drawing/2014/main" id="{9F6AB48A-A928-AE45-522D-A74289796B96}"/>
              </a:ext>
            </a:extLst>
          </p:cNvPr>
          <p:cNvSpPr/>
          <p:nvPr/>
        </p:nvSpPr>
        <p:spPr>
          <a:xfrm rot="10800000">
            <a:off x="4447111" y="225758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1" name="Блок-схема: магнитный диск 20">
            <a:extLst>
              <a:ext uri="{FF2B5EF4-FFF2-40B4-BE49-F238E27FC236}">
                <a16:creationId xmlns:a16="http://schemas.microsoft.com/office/drawing/2014/main" id="{0119EE41-7506-CDB7-677B-E99932B3BD6B}"/>
              </a:ext>
            </a:extLst>
          </p:cNvPr>
          <p:cNvSpPr/>
          <p:nvPr/>
        </p:nvSpPr>
        <p:spPr>
          <a:xfrm rot="10800000">
            <a:off x="4447111" y="230783"/>
            <a:ext cx="3834881" cy="793102"/>
          </a:xfrm>
          <a:prstGeom prst="flowChartMagneticDisk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187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6"/>
    </mc:Choice>
    <mc:Fallback>
      <p:transition spd="slow" advTm="7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11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" dur="5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7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1" dur="5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7000"/>
                            </p:stCondLst>
                            <p:childTnLst>
                              <p:par>
                                <p:cTn id="23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7" dur="5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9" presetID="22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3" dur="5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60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Миндель Даниил Александрович</dc:creator>
  <cp:lastModifiedBy>Матвей Шемаев</cp:lastModifiedBy>
  <cp:revision>6</cp:revision>
  <dcterms:created xsi:type="dcterms:W3CDTF">2023-04-26T05:58:28Z</dcterms:created>
  <dcterms:modified xsi:type="dcterms:W3CDTF">2023-04-27T03:58:17Z</dcterms:modified>
</cp:coreProperties>
</file>