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68" r:id="rId2"/>
    <p:sldId id="269" r:id="rId3"/>
    <p:sldId id="256" r:id="rId4"/>
    <p:sldId id="257" r:id="rId5"/>
    <p:sldId id="260" r:id="rId6"/>
    <p:sldId id="259" r:id="rId7"/>
    <p:sldId id="262" r:id="rId8"/>
    <p:sldId id="266" r:id="rId9"/>
    <p:sldId id="264" r:id="rId10"/>
    <p:sldId id="263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CB1C4D4-46DF-4FB8-BC0D-F89E0846A0C9}" type="datetimeFigureOut">
              <a:rPr lang="LID4096" smtClean="0"/>
              <a:t>03/15/2024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429B32-7322-48E3-95C3-2EF60CBF7B28}" type="slidenum">
              <a:rPr lang="LID4096" smtClean="0"/>
              <a:t>‹Nr.›</a:t>
            </a:fld>
            <a:endParaRPr lang="LID4096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28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C4D4-46DF-4FB8-BC0D-F89E0846A0C9}" type="datetimeFigureOut">
              <a:rPr lang="LID4096" smtClean="0"/>
              <a:t>03/15/2024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9B32-7322-48E3-95C3-2EF60CBF7B28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47530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C4D4-46DF-4FB8-BC0D-F89E0846A0C9}" type="datetimeFigureOut">
              <a:rPr lang="LID4096" smtClean="0"/>
              <a:t>03/15/2024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9B32-7322-48E3-95C3-2EF60CBF7B28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1448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C4D4-46DF-4FB8-BC0D-F89E0846A0C9}" type="datetimeFigureOut">
              <a:rPr lang="LID4096" smtClean="0"/>
              <a:t>03/15/2024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9B32-7322-48E3-95C3-2EF60CBF7B28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80658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C4D4-46DF-4FB8-BC0D-F89E0846A0C9}" type="datetimeFigureOut">
              <a:rPr lang="LID4096" smtClean="0"/>
              <a:t>03/15/2024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9B32-7322-48E3-95C3-2EF60CBF7B28}" type="slidenum">
              <a:rPr lang="LID4096" smtClean="0"/>
              <a:t>‹Nr.›</a:t>
            </a:fld>
            <a:endParaRPr lang="LID4096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975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C4D4-46DF-4FB8-BC0D-F89E0846A0C9}" type="datetimeFigureOut">
              <a:rPr lang="LID4096" smtClean="0"/>
              <a:t>03/15/2024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9B32-7322-48E3-95C3-2EF60CBF7B28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4800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C4D4-46DF-4FB8-BC0D-F89E0846A0C9}" type="datetimeFigureOut">
              <a:rPr lang="LID4096" smtClean="0"/>
              <a:t>03/15/2024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9B32-7322-48E3-95C3-2EF60CBF7B28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06142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C4D4-46DF-4FB8-BC0D-F89E0846A0C9}" type="datetimeFigureOut">
              <a:rPr lang="LID4096" smtClean="0"/>
              <a:t>03/15/2024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9B32-7322-48E3-95C3-2EF60CBF7B28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31516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C4D4-46DF-4FB8-BC0D-F89E0846A0C9}" type="datetimeFigureOut">
              <a:rPr lang="LID4096" smtClean="0"/>
              <a:t>03/15/2024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9B32-7322-48E3-95C3-2EF60CBF7B28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906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C4D4-46DF-4FB8-BC0D-F89E0846A0C9}" type="datetimeFigureOut">
              <a:rPr lang="LID4096" smtClean="0"/>
              <a:t>03/15/2024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9B32-7322-48E3-95C3-2EF60CBF7B28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71189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C4D4-46DF-4FB8-BC0D-F89E0846A0C9}" type="datetimeFigureOut">
              <a:rPr lang="LID4096" smtClean="0"/>
              <a:t>03/15/2024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9B32-7322-48E3-95C3-2EF60CBF7B28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57181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CB1C4D4-46DF-4FB8-BC0D-F89E0846A0C9}" type="datetimeFigureOut">
              <a:rPr lang="LID4096" smtClean="0"/>
              <a:t>03/15/2024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12429B32-7322-48E3-95C3-2EF60CBF7B28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17978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2FA656-CEC6-DC5D-8745-4CD6E6D0B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ist Hans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77A3B2A-9845-086F-445E-EAC6B7421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866" y="1819373"/>
            <a:ext cx="4884268" cy="461442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109A208-0993-96BA-0564-4EA993E7F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866" y="1734532"/>
            <a:ext cx="4884268" cy="46144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2611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059D17-FC61-D6F1-AE82-A2A9AB66B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 State anpassen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2A9F9FC-B7EC-AEBF-552B-335B9719D0E5}"/>
              </a:ext>
            </a:extLst>
          </p:cNvPr>
          <p:cNvSpPr txBox="1"/>
          <p:nvPr/>
        </p:nvSpPr>
        <p:spPr>
          <a:xfrm>
            <a:off x="1212980" y="1965960"/>
            <a:ext cx="3555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Anpassen des Task State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E46F5E4-D754-5DAF-79EC-ADFBEA76B5AF}"/>
              </a:ext>
            </a:extLst>
          </p:cNvPr>
          <p:cNvSpPr txBox="1"/>
          <p:nvPr/>
        </p:nvSpPr>
        <p:spPr>
          <a:xfrm>
            <a:off x="1212978" y="2609771"/>
            <a:ext cx="366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Öffnen der Datei und als </a:t>
            </a:r>
            <a:r>
              <a:rPr lang="de-DE" dirty="0" err="1"/>
              <a:t>dict</a:t>
            </a:r>
            <a:r>
              <a:rPr lang="de-DE" dirty="0"/>
              <a:t> laden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2E5C6AB-2177-D1BD-B416-6CD0ED00C28F}"/>
              </a:ext>
            </a:extLst>
          </p:cNvPr>
          <p:cNvSpPr txBox="1"/>
          <p:nvPr/>
        </p:nvSpPr>
        <p:spPr>
          <a:xfrm>
            <a:off x="1212977" y="3137654"/>
            <a:ext cx="3666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Suche nach einem Task mit UUID und überschreiben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46D033E-A5D0-39AA-4F3E-F288EADB8BAB}"/>
              </a:ext>
            </a:extLst>
          </p:cNvPr>
          <p:cNvSpPr txBox="1"/>
          <p:nvPr/>
        </p:nvSpPr>
        <p:spPr>
          <a:xfrm>
            <a:off x="1212977" y="5825722"/>
            <a:ext cx="366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Fehlerbehandlung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9F91562E-27AB-202B-75D2-08A52F53FD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207"/>
          <a:stretch/>
        </p:blipFill>
        <p:spPr>
          <a:xfrm>
            <a:off x="5015397" y="1965960"/>
            <a:ext cx="6255049" cy="422677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F8EA48E3-097B-40E3-637B-8ABDC4BD36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01" b="75506"/>
          <a:stretch/>
        </p:blipFill>
        <p:spPr>
          <a:xfrm>
            <a:off x="5015397" y="2609771"/>
            <a:ext cx="6255049" cy="422678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DB083B5D-4E97-8D06-EC63-C377BAA68F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087" b="23408"/>
          <a:stretch/>
        </p:blipFill>
        <p:spPr>
          <a:xfrm>
            <a:off x="5015397" y="3135086"/>
            <a:ext cx="6255049" cy="213671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C05B8F3F-61C6-F38A-8C0D-3345EB507E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952" b="-979"/>
          <a:stretch/>
        </p:blipFill>
        <p:spPr>
          <a:xfrm>
            <a:off x="5015396" y="5825722"/>
            <a:ext cx="6255049" cy="519094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5BF3E5D9-84E4-7F40-AFA6-F11765D7DE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29" b="85311"/>
          <a:stretch/>
        </p:blipFill>
        <p:spPr>
          <a:xfrm>
            <a:off x="5015395" y="2335292"/>
            <a:ext cx="6255049" cy="27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8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6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059D17-FC61-D6F1-AE82-A2A9AB66B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Tasks löschen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2A9F9FC-B7EC-AEBF-552B-335B9719D0E5}"/>
              </a:ext>
            </a:extLst>
          </p:cNvPr>
          <p:cNvSpPr txBox="1"/>
          <p:nvPr/>
        </p:nvSpPr>
        <p:spPr>
          <a:xfrm>
            <a:off x="1212980" y="1965960"/>
            <a:ext cx="3555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Löschen des Task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E46F5E4-D754-5DAF-79EC-ADFBEA76B5AF}"/>
              </a:ext>
            </a:extLst>
          </p:cNvPr>
          <p:cNvSpPr txBox="1"/>
          <p:nvPr/>
        </p:nvSpPr>
        <p:spPr>
          <a:xfrm>
            <a:off x="1212977" y="2547257"/>
            <a:ext cx="366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Öffnen der Datei und als Liste laden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46D033E-A5D0-39AA-4F3E-F288EADB8BAB}"/>
              </a:ext>
            </a:extLst>
          </p:cNvPr>
          <p:cNvSpPr txBox="1"/>
          <p:nvPr/>
        </p:nvSpPr>
        <p:spPr>
          <a:xfrm>
            <a:off x="1143000" y="5169039"/>
            <a:ext cx="366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Fehlerbehandlung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CE47FC6-BDA2-0A99-5D98-558C4086A6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9948"/>
          <a:stretch/>
        </p:blipFill>
        <p:spPr>
          <a:xfrm>
            <a:off x="5015396" y="1970777"/>
            <a:ext cx="6255050" cy="36451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7FEB6AA-12EB-AF2B-78C9-C3A582FF6B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893" b="61979"/>
          <a:stretch/>
        </p:blipFill>
        <p:spPr>
          <a:xfrm>
            <a:off x="5015396" y="2547257"/>
            <a:ext cx="6255050" cy="80243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9F2A267-6ED2-8755-3289-C4A4E05987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348" b="11408"/>
          <a:stretch/>
        </p:blipFill>
        <p:spPr>
          <a:xfrm>
            <a:off x="5015396" y="3429000"/>
            <a:ext cx="6255050" cy="174949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31E87B12-F84F-3C87-37E9-066C27E424E8}"/>
              </a:ext>
            </a:extLst>
          </p:cNvPr>
          <p:cNvSpPr txBox="1"/>
          <p:nvPr/>
        </p:nvSpPr>
        <p:spPr>
          <a:xfrm>
            <a:off x="1212976" y="3429000"/>
            <a:ext cx="3666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Suche nach Task mit UUID &amp; löschen aus der Liste und </a:t>
            </a:r>
            <a:r>
              <a:rPr lang="de-DE" dirty="0" err="1"/>
              <a:t>speicher</a:t>
            </a:r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121E6D9E-3B6B-753D-1A03-8E2B9EB7D6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457" b="-1065"/>
          <a:stretch/>
        </p:blipFill>
        <p:spPr>
          <a:xfrm>
            <a:off x="5015396" y="5178490"/>
            <a:ext cx="6255050" cy="4572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B53BBD5-11E0-7E49-01E9-96F6602FA0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27" b="83828"/>
          <a:stretch/>
        </p:blipFill>
        <p:spPr>
          <a:xfrm>
            <a:off x="5015396" y="2335292"/>
            <a:ext cx="6255050" cy="21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82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8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1F39F8-AE1F-A9BD-B267-7DCF34B80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750820"/>
            <a:ext cx="9875520" cy="1356360"/>
          </a:xfrm>
        </p:spPr>
        <p:txBody>
          <a:bodyPr/>
          <a:lstStyle/>
          <a:p>
            <a:pPr algn="ctr"/>
            <a:r>
              <a:rPr lang="de-DE" dirty="0"/>
              <a:t>Vielen Dank fürs Zuhören </a:t>
            </a:r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219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7B09F6-C8A0-084A-622D-A84918CF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Hans ist…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8D88763-AB3F-7D68-32E3-464B04FA3988}"/>
              </a:ext>
            </a:extLst>
          </p:cNvPr>
          <p:cNvSpPr txBox="1"/>
          <p:nvPr/>
        </p:nvSpPr>
        <p:spPr>
          <a:xfrm>
            <a:off x="4923934" y="2534897"/>
            <a:ext cx="23441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vergesslich</a:t>
            </a:r>
          </a:p>
          <a:p>
            <a:pPr algn="ctr"/>
            <a:endParaRPr lang="de-DE" sz="2400" dirty="0"/>
          </a:p>
          <a:p>
            <a:pPr algn="ctr"/>
            <a:r>
              <a:rPr lang="de-DE" sz="2400" dirty="0"/>
              <a:t>unorganisiert</a:t>
            </a:r>
          </a:p>
          <a:p>
            <a:pPr algn="ctr"/>
            <a:endParaRPr lang="de-DE" sz="2400" dirty="0"/>
          </a:p>
          <a:p>
            <a:pPr algn="ctr"/>
            <a:r>
              <a:rPr lang="de-DE" sz="2400" dirty="0"/>
              <a:t>technikaffin</a:t>
            </a:r>
          </a:p>
          <a:p>
            <a:pPr algn="ctr"/>
            <a:endParaRPr lang="de-DE" sz="2400" dirty="0"/>
          </a:p>
          <a:p>
            <a:pPr algn="ctr"/>
            <a:r>
              <a:rPr lang="de-DE" sz="2400" dirty="0"/>
              <a:t>gut in Python</a:t>
            </a:r>
          </a:p>
        </p:txBody>
      </p:sp>
    </p:spTree>
    <p:extLst>
      <p:ext uri="{BB962C8B-B14F-4D97-AF65-F5344CB8AC3E}">
        <p14:creationId xmlns:p14="http://schemas.microsoft.com/office/powerpoint/2010/main" val="2094422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75D57-F49E-2D4A-92B6-3F4E8598A6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Kivy</a:t>
            </a:r>
            <a:r>
              <a:rPr lang="de-DE" dirty="0"/>
              <a:t> Projekt</a:t>
            </a:r>
            <a:endParaRPr lang="LID4096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DF6C7AE-7191-ADB6-CBBB-0136D56922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Eric, Maxi, Elias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637561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0E87ED-6989-CE3B-7FDF-EBE3D11CC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unser Projekt Thema?</a:t>
            </a:r>
            <a:endParaRPr lang="LID4096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540878-2B96-7F2A-8BB6-A7C25C296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28617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03113C-B0D2-B232-68D9-5A6CD0F05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Eric</a:t>
            </a:r>
            <a:endParaRPr lang="LID4096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9696B5-9623-F55B-65D9-CE7D126F2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Layout.kv</a:t>
            </a:r>
            <a:r>
              <a:rPr lang="de-DE" dirty="0"/>
              <a:t> erklären -Eric-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223572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ADBC9-4189-536E-CBCA-214F2AE2F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2709" y="201336"/>
            <a:ext cx="6706579" cy="959281"/>
          </a:xfrm>
        </p:spPr>
        <p:txBody>
          <a:bodyPr/>
          <a:lstStyle/>
          <a:p>
            <a:r>
              <a:rPr lang="de-DE" dirty="0"/>
              <a:t>Lösungsansatz MQTT</a:t>
            </a:r>
            <a:endParaRPr lang="LID4096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64E849AB-E85A-8FCE-CA2E-13F6241A4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583" y="1326735"/>
            <a:ext cx="2463927" cy="1771741"/>
          </a:xfrm>
          <a:prstGeom prst="rect">
            <a:avLst/>
          </a:prstGeom>
        </p:spPr>
      </p:pic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D6F2C81F-B965-2E01-47D4-82E90157CD93}"/>
              </a:ext>
            </a:extLst>
          </p:cNvPr>
          <p:cNvSpPr/>
          <p:nvPr/>
        </p:nvSpPr>
        <p:spPr>
          <a:xfrm rot="18728639">
            <a:off x="4130976" y="3587275"/>
            <a:ext cx="627244" cy="5289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ADAD9063-3050-F634-880E-AFACF127A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71" y="4427854"/>
            <a:ext cx="3503674" cy="1771741"/>
          </a:xfrm>
          <a:prstGeom prst="rect">
            <a:avLst/>
          </a:prstGeom>
        </p:spPr>
      </p:pic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B4152211-0B79-184A-8627-DA56A13C5DA3}"/>
              </a:ext>
            </a:extLst>
          </p:cNvPr>
          <p:cNvSpPr/>
          <p:nvPr/>
        </p:nvSpPr>
        <p:spPr>
          <a:xfrm rot="5400000">
            <a:off x="1970103" y="3415639"/>
            <a:ext cx="614135" cy="5289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B35B3EC-A4B2-36A5-815E-5A4E934E2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6636" y="1139671"/>
            <a:ext cx="6047781" cy="2400423"/>
          </a:xfrm>
          <a:prstGeom prst="rect">
            <a:avLst/>
          </a:prstGeom>
        </p:spPr>
      </p:pic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C361B1F2-BE62-DA8C-5CA6-3E6D5A93CA4F}"/>
              </a:ext>
            </a:extLst>
          </p:cNvPr>
          <p:cNvSpPr/>
          <p:nvPr/>
        </p:nvSpPr>
        <p:spPr>
          <a:xfrm rot="5159067">
            <a:off x="7820622" y="3898921"/>
            <a:ext cx="409903" cy="5289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7635E5E-6165-040C-42B5-CFAB807BA6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8174" y="4692320"/>
            <a:ext cx="6864703" cy="166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014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90885E-398E-BE38-AD53-8C04EB50D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750820"/>
            <a:ext cx="9875520" cy="1356360"/>
          </a:xfrm>
        </p:spPr>
        <p:txBody>
          <a:bodyPr/>
          <a:lstStyle/>
          <a:p>
            <a:pPr algn="ctr"/>
            <a:r>
              <a:rPr lang="de-DE" dirty="0"/>
              <a:t>Umgang mit den lokalen Daten</a:t>
            </a:r>
          </a:p>
        </p:txBody>
      </p:sp>
    </p:spTree>
    <p:extLst>
      <p:ext uri="{BB962C8B-B14F-4D97-AF65-F5344CB8AC3E}">
        <p14:creationId xmlns:p14="http://schemas.microsoft.com/office/powerpoint/2010/main" val="4132764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3116A4-3B66-7E50-7F33-C60DAE9A6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Json</a:t>
            </a:r>
            <a:r>
              <a:rPr lang="de-DE" dirty="0"/>
              <a:t> Format – „</a:t>
            </a:r>
            <a:r>
              <a:rPr lang="de-DE" dirty="0" err="1"/>
              <a:t>tasks.json</a:t>
            </a:r>
            <a:r>
              <a:rPr lang="de-DE" dirty="0"/>
              <a:t>“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EBE9866-A570-613A-FC61-F0FE087F3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448" y="1092387"/>
            <a:ext cx="3859656" cy="4673224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AE19871-AE3C-CD8B-1480-2015DF7B09B4}"/>
              </a:ext>
            </a:extLst>
          </p:cNvPr>
          <p:cNvSpPr txBox="1"/>
          <p:nvPr/>
        </p:nvSpPr>
        <p:spPr>
          <a:xfrm>
            <a:off x="1143000" y="2413337"/>
            <a:ext cx="45890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„</a:t>
            </a:r>
            <a:r>
              <a:rPr lang="de-DE" dirty="0" err="1"/>
              <a:t>uuid</a:t>
            </a:r>
            <a:r>
              <a:rPr lang="de-DE" dirty="0"/>
              <a:t>“ - Eindeutige Identifikation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„client-</a:t>
            </a:r>
            <a:r>
              <a:rPr lang="de-DE" dirty="0" err="1"/>
              <a:t>id</a:t>
            </a:r>
            <a:r>
              <a:rPr lang="de-DE" dirty="0"/>
              <a:t>“ - Identifizierung des Erstellers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„</a:t>
            </a:r>
            <a:r>
              <a:rPr lang="de-DE" dirty="0" err="1"/>
              <a:t>message</a:t>
            </a:r>
            <a:r>
              <a:rPr lang="de-DE" dirty="0"/>
              <a:t>“ - enthält den Inhalt des </a:t>
            </a:r>
            <a:r>
              <a:rPr lang="de-DE" dirty="0" err="1"/>
              <a:t>Todo‘s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„</a:t>
            </a:r>
            <a:r>
              <a:rPr lang="de-DE" dirty="0" err="1"/>
              <a:t>state</a:t>
            </a:r>
            <a:r>
              <a:rPr lang="de-DE" dirty="0"/>
              <a:t>“ -  erledigt/nicht erledigt</a:t>
            </a:r>
          </a:p>
        </p:txBody>
      </p:sp>
    </p:spTree>
    <p:extLst>
      <p:ext uri="{BB962C8B-B14F-4D97-AF65-F5344CB8AC3E}">
        <p14:creationId xmlns:p14="http://schemas.microsoft.com/office/powerpoint/2010/main" val="4154405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059D17-FC61-D6F1-AE82-A2A9AB66B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Tasks hinzufügen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2A9F9FC-B7EC-AEBF-552B-335B9719D0E5}"/>
              </a:ext>
            </a:extLst>
          </p:cNvPr>
          <p:cNvSpPr txBox="1"/>
          <p:nvPr/>
        </p:nvSpPr>
        <p:spPr>
          <a:xfrm>
            <a:off x="1212980" y="1965960"/>
            <a:ext cx="3555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Hinzufügen des Tasks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E46F5E4-D754-5DAF-79EC-ADFBEA76B5AF}"/>
              </a:ext>
            </a:extLst>
          </p:cNvPr>
          <p:cNvSpPr txBox="1"/>
          <p:nvPr/>
        </p:nvSpPr>
        <p:spPr>
          <a:xfrm>
            <a:off x="1212978" y="2758751"/>
            <a:ext cx="3666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Öffnen der lokalen „</a:t>
            </a:r>
            <a:r>
              <a:rPr lang="de-DE" dirty="0" err="1"/>
              <a:t>tasks.json</a:t>
            </a:r>
            <a:r>
              <a:rPr lang="de-DE" dirty="0"/>
              <a:t>“</a:t>
            </a:r>
          </a:p>
          <a:p>
            <a:r>
              <a:rPr lang="de-DE" dirty="0"/>
              <a:t>&amp; als </a:t>
            </a:r>
            <a:r>
              <a:rPr lang="de-DE" dirty="0" err="1"/>
              <a:t>dict</a:t>
            </a:r>
            <a:r>
              <a:rPr lang="de-DE" dirty="0"/>
              <a:t> laden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D8903AA-ED21-1C77-C8E2-F3AB8BEA64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88344"/>
          <a:stretch/>
        </p:blipFill>
        <p:spPr>
          <a:xfrm>
            <a:off x="5015397" y="1965960"/>
            <a:ext cx="6250191" cy="46964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5706AFD-14A3-14A9-9CAA-08FE42F4BB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285" b="70060"/>
          <a:stretch/>
        </p:blipFill>
        <p:spPr>
          <a:xfrm>
            <a:off x="5015397" y="2758751"/>
            <a:ext cx="6250191" cy="469641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14C163CB-D792-73E0-866F-8CABF2AE53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661" b="34168"/>
          <a:stretch/>
        </p:blipFill>
        <p:spPr>
          <a:xfrm>
            <a:off x="5015397" y="3322320"/>
            <a:ext cx="6250191" cy="1296333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82E5C6AB-2177-D1BD-B416-6CD0ED00C28F}"/>
              </a:ext>
            </a:extLst>
          </p:cNvPr>
          <p:cNvSpPr txBox="1"/>
          <p:nvPr/>
        </p:nvSpPr>
        <p:spPr>
          <a:xfrm>
            <a:off x="1212978" y="3322320"/>
            <a:ext cx="366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Erstellen des Tasks Format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D87921E2-CCA0-9B17-C1B2-15F8A535E1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635" b="15013"/>
          <a:stretch/>
        </p:blipFill>
        <p:spPr>
          <a:xfrm>
            <a:off x="5015397" y="4712581"/>
            <a:ext cx="6250191" cy="699174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446D033E-A5D0-39AA-4F3E-F288EADB8BAB}"/>
              </a:ext>
            </a:extLst>
          </p:cNvPr>
          <p:cNvSpPr txBox="1"/>
          <p:nvPr/>
        </p:nvSpPr>
        <p:spPr>
          <a:xfrm>
            <a:off x="1212978" y="4707375"/>
            <a:ext cx="3666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Hinzufügen zu der geladenen List &amp; </a:t>
            </a:r>
            <a:r>
              <a:rPr lang="de-DE" dirty="0" err="1"/>
              <a:t>aktualiserte</a:t>
            </a:r>
            <a:r>
              <a:rPr lang="de-DE" dirty="0"/>
              <a:t> Liste der </a:t>
            </a:r>
            <a:r>
              <a:rPr lang="de-DE" dirty="0" err="1"/>
              <a:t>write</a:t>
            </a:r>
            <a:r>
              <a:rPr lang="de-DE" dirty="0"/>
              <a:t> Methode übergeben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2510059-78BB-197E-C018-B02A5CBF1DCC}"/>
              </a:ext>
            </a:extLst>
          </p:cNvPr>
          <p:cNvSpPr txBox="1"/>
          <p:nvPr/>
        </p:nvSpPr>
        <p:spPr>
          <a:xfrm>
            <a:off x="1212977" y="5661497"/>
            <a:ext cx="366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Fehlerbehandlung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B978A36-C077-8616-1332-773E708520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56" b="80325"/>
          <a:stretch/>
        </p:blipFill>
        <p:spPr>
          <a:xfrm>
            <a:off x="5015397" y="2435601"/>
            <a:ext cx="6250191" cy="32315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C3276A6-2835-12F4-B89E-F8C19D140E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967"/>
          <a:stretch/>
        </p:blipFill>
        <p:spPr>
          <a:xfrm>
            <a:off x="5015396" y="5505683"/>
            <a:ext cx="6250191" cy="52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11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6" grpId="0"/>
      <p:bldP spid="18" grpId="0"/>
      <p:bldP spid="4" grpId="0"/>
    </p:bld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0</TotalTime>
  <Words>166</Words>
  <Application>Microsoft Office PowerPoint</Application>
  <PresentationFormat>Breitbild</PresentationFormat>
  <Paragraphs>42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5" baseType="lpstr">
      <vt:lpstr>Arial</vt:lpstr>
      <vt:lpstr>Corbel</vt:lpstr>
      <vt:lpstr>Basis</vt:lpstr>
      <vt:lpstr>Das ist Hans</vt:lpstr>
      <vt:lpstr>Hans ist…</vt:lpstr>
      <vt:lpstr>Kivy Projekt</vt:lpstr>
      <vt:lpstr>Was ist unser Projekt Thema?</vt:lpstr>
      <vt:lpstr>Eric</vt:lpstr>
      <vt:lpstr>Lösungsansatz MQTT</vt:lpstr>
      <vt:lpstr>Umgang mit den lokalen Daten</vt:lpstr>
      <vt:lpstr>Json Format – „tasks.json“</vt:lpstr>
      <vt:lpstr>Tasks hinzufügen</vt:lpstr>
      <vt:lpstr>Task State anpassen</vt:lpstr>
      <vt:lpstr>Tasks löschen</vt:lpstr>
      <vt:lpstr>Vielen Dank fürs Zuhören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Kivy Projekt</dc:title>
  <dc:creator>Elias D</dc:creator>
  <cp:lastModifiedBy>Maximilian Meier</cp:lastModifiedBy>
  <cp:revision>25</cp:revision>
  <dcterms:created xsi:type="dcterms:W3CDTF">2024-03-12T16:53:14Z</dcterms:created>
  <dcterms:modified xsi:type="dcterms:W3CDTF">2024-03-15T10:36:31Z</dcterms:modified>
</cp:coreProperties>
</file>