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753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4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6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61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15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90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11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1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79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75D57-F49E-2D4A-92B6-3F4E8598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Kivy</a:t>
            </a:r>
            <a:r>
              <a:rPr lang="de-DE" dirty="0"/>
              <a:t> Projekt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6C7AE-7191-ADB6-CBBB-0136D5692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Eric, Maxi, Elias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75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E87ED-6989-CE3B-7FDF-EBE3D11C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unser Projekt Thema?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40878-2B96-7F2A-8BB6-A7C25C29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861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113C-B0D2-B232-68D9-5A6CD0F0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Eric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696B5-9623-F55B-65D9-CE7D126F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Layout.kv</a:t>
            </a:r>
            <a:r>
              <a:rPr lang="de-DE" dirty="0"/>
              <a:t> erklären -Eric-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357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DBC9-4189-536E-CBCA-214F2AE2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709" y="201336"/>
            <a:ext cx="6706579" cy="959281"/>
          </a:xfrm>
        </p:spPr>
        <p:txBody>
          <a:bodyPr/>
          <a:lstStyle/>
          <a:p>
            <a:r>
              <a:rPr lang="de-DE" dirty="0"/>
              <a:t>Lösungsansatz MQTT</a:t>
            </a:r>
            <a:endParaRPr lang="LID4096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E849AB-E85A-8FCE-CA2E-13F6241A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1" y="1160617"/>
            <a:ext cx="2463927" cy="1771741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6F2C81F-B965-2E01-47D4-82E90157CD93}"/>
              </a:ext>
            </a:extLst>
          </p:cNvPr>
          <p:cNvSpPr/>
          <p:nvPr/>
        </p:nvSpPr>
        <p:spPr>
          <a:xfrm rot="6626669">
            <a:off x="3855223" y="3109334"/>
            <a:ext cx="627244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DAD9063-3050-F634-880E-AFACF127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00" y="1173954"/>
            <a:ext cx="3503674" cy="1771741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B4152211-0B79-184A-8627-DA56A13C5DA3}"/>
              </a:ext>
            </a:extLst>
          </p:cNvPr>
          <p:cNvSpPr/>
          <p:nvPr/>
        </p:nvSpPr>
        <p:spPr>
          <a:xfrm>
            <a:off x="2967477" y="1782020"/>
            <a:ext cx="34255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35B3EC-A4B2-36A5-815E-5A4E934E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09" y="3671333"/>
            <a:ext cx="6047781" cy="240042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B65BBA-86CB-E8FC-D5C6-1A56D7B97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383" y="1575725"/>
            <a:ext cx="4464279" cy="4496031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361B1F2-BE62-DA8C-5CA6-3E6D5A93CA4F}"/>
              </a:ext>
            </a:extLst>
          </p:cNvPr>
          <p:cNvSpPr/>
          <p:nvPr/>
        </p:nvSpPr>
        <p:spPr>
          <a:xfrm>
            <a:off x="6442971" y="4427854"/>
            <a:ext cx="40990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776394C-0B67-8A51-27D6-4AD2C04C40EA}"/>
              </a:ext>
            </a:extLst>
          </p:cNvPr>
          <p:cNvSpPr/>
          <p:nvPr/>
        </p:nvSpPr>
        <p:spPr>
          <a:xfrm>
            <a:off x="11515788" y="3373800"/>
            <a:ext cx="40990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901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3B87270-B6AB-D3EE-0CB0-F59D5779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6" y="294259"/>
            <a:ext cx="4273770" cy="1066855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9B3704D-474B-C84E-0085-4F116446C8BD}"/>
              </a:ext>
            </a:extLst>
          </p:cNvPr>
          <p:cNvSpPr/>
          <p:nvPr/>
        </p:nvSpPr>
        <p:spPr>
          <a:xfrm>
            <a:off x="251326" y="563221"/>
            <a:ext cx="40990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80FC1B-2AAB-2A30-0F6C-3EEC06A93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7" y="1761401"/>
            <a:ext cx="4629388" cy="4635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432539-262A-F372-3C16-736A7E75E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354" y="811099"/>
            <a:ext cx="4762745" cy="1835244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53DA49-C2BE-1A08-D307-1F184D53D7DE}"/>
              </a:ext>
            </a:extLst>
          </p:cNvPr>
          <p:cNvSpPr/>
          <p:nvPr/>
        </p:nvSpPr>
        <p:spPr>
          <a:xfrm>
            <a:off x="5161781" y="1728721"/>
            <a:ext cx="40990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AF6D0C-3913-B084-AD5A-7E2FE52D2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01" y="2567481"/>
            <a:ext cx="4305521" cy="196860"/>
          </a:xfrm>
          <a:prstGeom prst="rect">
            <a:avLst/>
          </a:prstGeom>
        </p:spPr>
      </p:pic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CBC567F3-C9EB-08CE-CC82-D0A57D6235A5}"/>
              </a:ext>
            </a:extLst>
          </p:cNvPr>
          <p:cNvSpPr/>
          <p:nvPr/>
        </p:nvSpPr>
        <p:spPr>
          <a:xfrm rot="5400000">
            <a:off x="1672884" y="2792237"/>
            <a:ext cx="340311" cy="428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9DC9122-8F87-674C-2A12-A52CD064B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01" y="3261767"/>
            <a:ext cx="6864703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1CECF-F9B4-0EA4-07D8-8E943BDB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 STOP JERKING OFF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5A78F-EB5C-ED76-1A05-6AD52865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Generelle App </a:t>
            </a:r>
            <a:r>
              <a:rPr lang="de-DE" dirty="0" err="1"/>
              <a:t>funktionalität</a:t>
            </a:r>
            <a:r>
              <a:rPr lang="de-DE" dirty="0"/>
              <a:t>, Aufbau, Fokus auf Hier Ehm </a:t>
            </a:r>
            <a:r>
              <a:rPr lang="de-DE" dirty="0" err="1"/>
              <a:t>Ehm</a:t>
            </a:r>
            <a:r>
              <a:rPr lang="de-DE" dirty="0"/>
              <a:t> hier OOP Ehm </a:t>
            </a:r>
            <a:r>
              <a:rPr lang="de-DE" dirty="0" err="1"/>
              <a:t>Ehm</a:t>
            </a:r>
            <a:r>
              <a:rPr lang="de-DE" dirty="0"/>
              <a:t> </a:t>
            </a:r>
            <a:r>
              <a:rPr lang="de-DE" dirty="0" err="1"/>
              <a:t>eeehh</a:t>
            </a:r>
            <a:r>
              <a:rPr lang="de-DE" dirty="0"/>
              <a:t> Speichervorgang für die </a:t>
            </a:r>
            <a:r>
              <a:rPr lang="de-DE" dirty="0" err="1"/>
              <a:t>Configs</a:t>
            </a:r>
            <a:r>
              <a:rPr lang="de-DE" dirty="0"/>
              <a:t> und die Lokalen Dateien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859018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50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Corbel</vt:lpstr>
      <vt:lpstr>Basis</vt:lpstr>
      <vt:lpstr>Kivy Projekt</vt:lpstr>
      <vt:lpstr>Was ist unser Projekt Thema?</vt:lpstr>
      <vt:lpstr>Eric</vt:lpstr>
      <vt:lpstr>Lösungsansatz MQTT</vt:lpstr>
      <vt:lpstr>PowerPoint-Präsentation</vt:lpstr>
      <vt:lpstr>MAXI STOP JERKING 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Kivy Projekt</dc:title>
  <dc:creator>Elias D</dc:creator>
  <cp:lastModifiedBy>Elias D</cp:lastModifiedBy>
  <cp:revision>20</cp:revision>
  <dcterms:created xsi:type="dcterms:W3CDTF">2024-03-12T16:53:14Z</dcterms:created>
  <dcterms:modified xsi:type="dcterms:W3CDTF">2024-03-14T19:13:50Z</dcterms:modified>
</cp:coreProperties>
</file>