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0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28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753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448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065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7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800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614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3151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906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118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718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CB1C4D4-46DF-4FB8-BC0D-F89E0846A0C9}" type="datetimeFigureOut">
              <a:rPr lang="LID4096" smtClean="0"/>
              <a:t>03/15/2024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2429B32-7322-48E3-95C3-2EF60CBF7B28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797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75D57-F49E-2D4A-92B6-3F4E8598A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Kivy</a:t>
            </a:r>
            <a:r>
              <a:rPr lang="de-DE" dirty="0"/>
              <a:t> Projekt</a:t>
            </a:r>
            <a:endParaRPr lang="LID4096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F6C7AE-7191-ADB6-CBBB-0136D5692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Eric, Maxi, Elias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756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E87ED-6989-CE3B-7FDF-EBE3D11C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unser Projekt Thema?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540878-2B96-7F2A-8BB6-A7C25C29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861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3113C-B0D2-B232-68D9-5A6CD0F0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Eric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9696B5-9623-F55B-65D9-CE7D126F2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Layout.kv</a:t>
            </a:r>
            <a:r>
              <a:rPr lang="de-DE" dirty="0"/>
              <a:t> erklären -Eric-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2357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ADBC9-4189-536E-CBCA-214F2AE2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709" y="201336"/>
            <a:ext cx="6706579" cy="959281"/>
          </a:xfrm>
        </p:spPr>
        <p:txBody>
          <a:bodyPr/>
          <a:lstStyle/>
          <a:p>
            <a:r>
              <a:rPr lang="de-DE" dirty="0"/>
              <a:t>Lösungsansatz MQTT</a:t>
            </a:r>
            <a:endParaRPr lang="LID4096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E849AB-E85A-8FCE-CA2E-13F6241A4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83" y="1326735"/>
            <a:ext cx="2463927" cy="1771741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D6F2C81F-B965-2E01-47D4-82E90157CD93}"/>
              </a:ext>
            </a:extLst>
          </p:cNvPr>
          <p:cNvSpPr/>
          <p:nvPr/>
        </p:nvSpPr>
        <p:spPr>
          <a:xfrm rot="18728639">
            <a:off x="4130976" y="3587275"/>
            <a:ext cx="627244" cy="528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ADAD9063-3050-F634-880E-AFACF127A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71" y="4427854"/>
            <a:ext cx="3503674" cy="1771741"/>
          </a:xfrm>
          <a:prstGeom prst="rect">
            <a:avLst/>
          </a:prstGeom>
        </p:spPr>
      </p:pic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B4152211-0B79-184A-8627-DA56A13C5DA3}"/>
              </a:ext>
            </a:extLst>
          </p:cNvPr>
          <p:cNvSpPr/>
          <p:nvPr/>
        </p:nvSpPr>
        <p:spPr>
          <a:xfrm rot="5400000">
            <a:off x="1970103" y="3415639"/>
            <a:ext cx="614135" cy="528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B35B3EC-A4B2-36A5-815E-5A4E934E2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636" y="1139671"/>
            <a:ext cx="6047781" cy="2400423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C361B1F2-BE62-DA8C-5CA6-3E6D5A93CA4F}"/>
              </a:ext>
            </a:extLst>
          </p:cNvPr>
          <p:cNvSpPr/>
          <p:nvPr/>
        </p:nvSpPr>
        <p:spPr>
          <a:xfrm rot="5159067">
            <a:off x="7820622" y="3898921"/>
            <a:ext cx="409903" cy="528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7635E5E-6165-040C-42B5-CFAB807BA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174" y="4692320"/>
            <a:ext cx="6864703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1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0885E-398E-BE38-AD53-8C04EB50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de-DE" dirty="0"/>
              <a:t>Umgang mit den lokalen Daten</a:t>
            </a:r>
          </a:p>
        </p:txBody>
      </p:sp>
    </p:spTree>
    <p:extLst>
      <p:ext uri="{BB962C8B-B14F-4D97-AF65-F5344CB8AC3E}">
        <p14:creationId xmlns:p14="http://schemas.microsoft.com/office/powerpoint/2010/main" val="413276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59D17-FC61-D6F1-AE82-A2A9AB66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391478595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28</Words>
  <Application>Microsoft Office PowerPoint</Application>
  <PresentationFormat>Breitbild</PresentationFormat>
  <Paragraphs>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Corbel</vt:lpstr>
      <vt:lpstr>Basis</vt:lpstr>
      <vt:lpstr>Kivy Projekt</vt:lpstr>
      <vt:lpstr>Was ist unser Projekt Thema?</vt:lpstr>
      <vt:lpstr>Eric</vt:lpstr>
      <vt:lpstr>Lösungsansatz MQTT</vt:lpstr>
      <vt:lpstr>Umgang mit den lokalen Daten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Kivy Projekt</dc:title>
  <dc:creator>Elias D</dc:creator>
  <cp:lastModifiedBy>Maximilian Meier</cp:lastModifiedBy>
  <cp:revision>21</cp:revision>
  <dcterms:created xsi:type="dcterms:W3CDTF">2024-03-12T16:53:14Z</dcterms:created>
  <dcterms:modified xsi:type="dcterms:W3CDTF">2024-03-15T09:45:22Z</dcterms:modified>
</cp:coreProperties>
</file>