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8" r:id="rId2"/>
    <p:sldId id="269" r:id="rId3"/>
    <p:sldId id="256" r:id="rId4"/>
    <p:sldId id="257" r:id="rId5"/>
    <p:sldId id="259" r:id="rId6"/>
    <p:sldId id="262" r:id="rId7"/>
    <p:sldId id="266" r:id="rId8"/>
    <p:sldId id="264" r:id="rId9"/>
    <p:sldId id="263" r:id="rId10"/>
    <p:sldId id="265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5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6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1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9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A656-CEC6-DC5D-8745-4CD6E6D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ist Hans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7A3B2A-9845-086F-445E-EAC6B742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66" y="1819373"/>
            <a:ext cx="4884268" cy="46144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09A208-0993-96BA-0564-4EA993E7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66" y="1734532"/>
            <a:ext cx="4884268" cy="4614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6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löschen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Löschen des Task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7" y="2547257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Datei und als Liste laden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143000" y="5169039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E47FC6-BDA2-0A99-5D98-558C4086A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48"/>
          <a:stretch/>
        </p:blipFill>
        <p:spPr>
          <a:xfrm>
            <a:off x="5015396" y="1970777"/>
            <a:ext cx="6255050" cy="364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FEB6AA-12EB-AF2B-78C9-C3A582FF6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3" b="61979"/>
          <a:stretch/>
        </p:blipFill>
        <p:spPr>
          <a:xfrm>
            <a:off x="5015396" y="2547257"/>
            <a:ext cx="6255050" cy="8024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F2A267-6ED2-8755-3289-C4A4E0598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48" b="11408"/>
          <a:stretch/>
        </p:blipFill>
        <p:spPr>
          <a:xfrm>
            <a:off x="5015396" y="3429000"/>
            <a:ext cx="6255050" cy="17494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1E87B12-F84F-3C87-37E9-066C27E424E8}"/>
              </a:ext>
            </a:extLst>
          </p:cNvPr>
          <p:cNvSpPr txBox="1"/>
          <p:nvPr/>
        </p:nvSpPr>
        <p:spPr>
          <a:xfrm>
            <a:off x="1212976" y="3429000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Suche nach Task mit UUID &amp; löschen aus der Liste und </a:t>
            </a:r>
            <a:r>
              <a:rPr lang="de-DE" dirty="0" err="1"/>
              <a:t>speicher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1E6D9E-3B6B-753D-1A03-8E2B9EB7D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 b="-1065"/>
          <a:stretch/>
        </p:blipFill>
        <p:spPr>
          <a:xfrm>
            <a:off x="5015396" y="5178490"/>
            <a:ext cx="6255050" cy="457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B53BBD5-11E0-7E49-01E9-96F6602F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7" b="83828"/>
          <a:stretch/>
        </p:blipFill>
        <p:spPr>
          <a:xfrm>
            <a:off x="5015396" y="2335292"/>
            <a:ext cx="6255050" cy="2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34104-82AF-9FB4-2693-191C2F08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A0239-7CEC-C729-DBB5-73A17F6E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Eric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06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F39F8-AE1F-A9BD-B267-7DCF34B8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dirty="0"/>
              <a:t>Vielen Dank fürs Zuhören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1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B09F6-C8A0-084A-622D-A84918CF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Hans ist…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D88763-AB3F-7D68-32E3-464B04FA3988}"/>
              </a:ext>
            </a:extLst>
          </p:cNvPr>
          <p:cNvSpPr txBox="1"/>
          <p:nvPr/>
        </p:nvSpPr>
        <p:spPr>
          <a:xfrm>
            <a:off x="4923934" y="2534897"/>
            <a:ext cx="2344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vergesslich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unorganisiert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technikaffin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gut in Python</a:t>
            </a:r>
          </a:p>
        </p:txBody>
      </p:sp>
    </p:spTree>
    <p:extLst>
      <p:ext uri="{BB962C8B-B14F-4D97-AF65-F5344CB8AC3E}">
        <p14:creationId xmlns:p14="http://schemas.microsoft.com/office/powerpoint/2010/main" val="20944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75D57-F49E-2D4A-92B6-3F4E8598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Kivy</a:t>
            </a:r>
            <a:r>
              <a:rPr lang="de-DE" dirty="0"/>
              <a:t> Projekt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6C7AE-7191-ADB6-CBBB-0136D569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Eric, Maxi, Elias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75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87ED-6989-CE3B-7FDF-EBE3D11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unser Projekt Thema?</a:t>
            </a:r>
            <a:endParaRPr lang="LID4096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E42A-A818-9382-79B4-F780354BF98A}"/>
              </a:ext>
            </a:extLst>
          </p:cNvPr>
          <p:cNvSpPr txBox="1"/>
          <p:nvPr/>
        </p:nvSpPr>
        <p:spPr>
          <a:xfrm>
            <a:off x="1329179" y="2036190"/>
            <a:ext cx="3223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Todo</a:t>
            </a:r>
            <a:r>
              <a:rPr lang="de-DE" dirty="0"/>
              <a:t>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 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Synchronisieren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D6866B-46DF-D46B-71EC-CF2A1F09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15" y="1840190"/>
            <a:ext cx="2548373" cy="44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DBC9-4189-536E-CBCA-214F2AE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09" y="201336"/>
            <a:ext cx="6706579" cy="959281"/>
          </a:xfrm>
        </p:spPr>
        <p:txBody>
          <a:bodyPr/>
          <a:lstStyle/>
          <a:p>
            <a:r>
              <a:rPr lang="de-DE" dirty="0"/>
              <a:t>Lösungsansatz MQTT</a:t>
            </a:r>
            <a:endParaRPr lang="LID4096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849AB-E85A-8FCE-CA2E-13F6241A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3" y="1326735"/>
            <a:ext cx="2463927" cy="1771741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6F2C81F-B965-2E01-47D4-82E90157CD93}"/>
              </a:ext>
            </a:extLst>
          </p:cNvPr>
          <p:cNvSpPr/>
          <p:nvPr/>
        </p:nvSpPr>
        <p:spPr>
          <a:xfrm rot="18728639">
            <a:off x="4130976" y="3587275"/>
            <a:ext cx="62724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AD9063-3050-F634-880E-AFACF127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" y="4427854"/>
            <a:ext cx="3503674" cy="1771741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4152211-0B79-184A-8627-DA56A13C5DA3}"/>
              </a:ext>
            </a:extLst>
          </p:cNvPr>
          <p:cNvSpPr/>
          <p:nvPr/>
        </p:nvSpPr>
        <p:spPr>
          <a:xfrm rot="5400000">
            <a:off x="1970103" y="3415639"/>
            <a:ext cx="614135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5B3EC-A4B2-36A5-815E-5A4E934E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36" y="1139671"/>
            <a:ext cx="6047781" cy="240042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361B1F2-BE62-DA8C-5CA6-3E6D5A93CA4F}"/>
              </a:ext>
            </a:extLst>
          </p:cNvPr>
          <p:cNvSpPr/>
          <p:nvPr/>
        </p:nvSpPr>
        <p:spPr>
          <a:xfrm rot="5159067">
            <a:off x="7820622" y="3898921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635E5E-6165-040C-42B5-CFAB807B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74" y="4692320"/>
            <a:ext cx="6864703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0885E-398E-BE38-AD53-8C04EB5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dirty="0"/>
              <a:t>Umgang mit den lokalen Daten</a:t>
            </a:r>
          </a:p>
        </p:txBody>
      </p:sp>
    </p:spTree>
    <p:extLst>
      <p:ext uri="{BB962C8B-B14F-4D97-AF65-F5344CB8AC3E}">
        <p14:creationId xmlns:p14="http://schemas.microsoft.com/office/powerpoint/2010/main" val="41327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16A4-3B66-7E50-7F33-C60DAE9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Json</a:t>
            </a:r>
            <a:r>
              <a:rPr lang="de-DE" dirty="0"/>
              <a:t> Format – „</a:t>
            </a:r>
            <a:r>
              <a:rPr lang="de-DE" dirty="0" err="1"/>
              <a:t>tasks.json</a:t>
            </a:r>
            <a:r>
              <a:rPr lang="de-DE" dirty="0"/>
              <a:t>“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BE9866-A570-613A-FC61-F0FE087F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1092387"/>
            <a:ext cx="3859656" cy="467322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E19871-AE3C-CD8B-1480-2015DF7B09B4}"/>
              </a:ext>
            </a:extLst>
          </p:cNvPr>
          <p:cNvSpPr txBox="1"/>
          <p:nvPr/>
        </p:nvSpPr>
        <p:spPr>
          <a:xfrm>
            <a:off x="1143000" y="2413337"/>
            <a:ext cx="4589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uuid</a:t>
            </a:r>
            <a:r>
              <a:rPr lang="de-DE" dirty="0"/>
              <a:t>“ - Eindeutige Identifikation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„client-</a:t>
            </a:r>
            <a:r>
              <a:rPr lang="de-DE" dirty="0" err="1"/>
              <a:t>id</a:t>
            </a:r>
            <a:r>
              <a:rPr lang="de-DE" dirty="0"/>
              <a:t>“ - Identifizierung des Erstellers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message</a:t>
            </a:r>
            <a:r>
              <a:rPr lang="de-DE" dirty="0"/>
              <a:t>“ - enthält den Inhalt des </a:t>
            </a:r>
            <a:r>
              <a:rPr lang="de-DE" dirty="0" err="1"/>
              <a:t>Todo‘s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state</a:t>
            </a:r>
            <a:r>
              <a:rPr lang="de-DE" dirty="0"/>
              <a:t>“ -  erledigt/nicht erledigt</a:t>
            </a:r>
          </a:p>
        </p:txBody>
      </p:sp>
    </p:spTree>
    <p:extLst>
      <p:ext uri="{BB962C8B-B14F-4D97-AF65-F5344CB8AC3E}">
        <p14:creationId xmlns:p14="http://schemas.microsoft.com/office/powerpoint/2010/main" val="415440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hinzufügen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Hinzufügen des Tasks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8" y="2758751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lokalen „</a:t>
            </a:r>
            <a:r>
              <a:rPr lang="de-DE" dirty="0" err="1"/>
              <a:t>tasks.json</a:t>
            </a:r>
            <a:r>
              <a:rPr lang="de-DE" dirty="0"/>
              <a:t>“</a:t>
            </a:r>
          </a:p>
          <a:p>
            <a:r>
              <a:rPr lang="de-DE" dirty="0"/>
              <a:t>&amp; als </a:t>
            </a:r>
            <a:r>
              <a:rPr lang="de-DE" dirty="0" err="1"/>
              <a:t>dict</a:t>
            </a:r>
            <a:r>
              <a:rPr lang="de-DE" dirty="0"/>
              <a:t> laden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D8903AA-ED21-1C77-C8E2-F3AB8BEA6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8344"/>
          <a:stretch/>
        </p:blipFill>
        <p:spPr>
          <a:xfrm>
            <a:off x="5015397" y="1965960"/>
            <a:ext cx="6250191" cy="4696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5706AFD-14A3-14A9-9CAA-08FE42F4B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5" b="70060"/>
          <a:stretch/>
        </p:blipFill>
        <p:spPr>
          <a:xfrm>
            <a:off x="5015397" y="2758751"/>
            <a:ext cx="6250191" cy="46964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4C163CB-D792-73E0-866F-8CABF2AE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61" b="34168"/>
          <a:stretch/>
        </p:blipFill>
        <p:spPr>
          <a:xfrm>
            <a:off x="5015397" y="3322320"/>
            <a:ext cx="6250191" cy="1296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2E5C6AB-2177-D1BD-B416-6CD0ED00C28F}"/>
              </a:ext>
            </a:extLst>
          </p:cNvPr>
          <p:cNvSpPr txBox="1"/>
          <p:nvPr/>
        </p:nvSpPr>
        <p:spPr>
          <a:xfrm>
            <a:off x="1212978" y="3322320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Erstellen des Tasks Format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87921E2-CCA0-9B17-C1B2-15F8A535E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5" b="15013"/>
          <a:stretch/>
        </p:blipFill>
        <p:spPr>
          <a:xfrm>
            <a:off x="5015397" y="4712581"/>
            <a:ext cx="6250191" cy="69917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212978" y="4707375"/>
            <a:ext cx="366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Hinzufügen zu der geladenen List &amp; </a:t>
            </a:r>
            <a:r>
              <a:rPr lang="de-DE" dirty="0" err="1"/>
              <a:t>aktualiserte</a:t>
            </a:r>
            <a:r>
              <a:rPr lang="de-DE" dirty="0"/>
              <a:t> Liste der </a:t>
            </a:r>
            <a:r>
              <a:rPr lang="de-DE" dirty="0" err="1"/>
              <a:t>write</a:t>
            </a:r>
            <a:r>
              <a:rPr lang="de-DE" dirty="0"/>
              <a:t> Methode übergeben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510059-78BB-197E-C018-B02A5CBF1DCC}"/>
              </a:ext>
            </a:extLst>
          </p:cNvPr>
          <p:cNvSpPr txBox="1"/>
          <p:nvPr/>
        </p:nvSpPr>
        <p:spPr>
          <a:xfrm>
            <a:off x="1212977" y="5661497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978A36-C077-8616-1332-773E70852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80325"/>
          <a:stretch/>
        </p:blipFill>
        <p:spPr>
          <a:xfrm>
            <a:off x="5015397" y="2435601"/>
            <a:ext cx="6250191" cy="3231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3276A6-2835-12F4-B89E-F8C19D140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7"/>
          <a:stretch/>
        </p:blipFill>
        <p:spPr>
          <a:xfrm>
            <a:off x="5015396" y="5505683"/>
            <a:ext cx="6250191" cy="5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State anpassen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Anpassen des Task State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8" y="2609771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Datei und als </a:t>
            </a:r>
            <a:r>
              <a:rPr lang="de-DE" dirty="0" err="1"/>
              <a:t>dict</a:t>
            </a:r>
            <a:r>
              <a:rPr lang="de-DE" dirty="0"/>
              <a:t> laden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C6AB-2177-D1BD-B416-6CD0ED00C28F}"/>
              </a:ext>
            </a:extLst>
          </p:cNvPr>
          <p:cNvSpPr txBox="1"/>
          <p:nvPr/>
        </p:nvSpPr>
        <p:spPr>
          <a:xfrm>
            <a:off x="1212977" y="3137654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Suche nach einem Task mit UUID und überschreiben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212977" y="5825722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F91562E-27AB-202B-75D2-08A52F53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07"/>
          <a:stretch/>
        </p:blipFill>
        <p:spPr>
          <a:xfrm>
            <a:off x="5015397" y="1965960"/>
            <a:ext cx="6255049" cy="42267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8EA48E3-097B-40E3-637B-8ABDC4BD3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1" b="75506"/>
          <a:stretch/>
        </p:blipFill>
        <p:spPr>
          <a:xfrm>
            <a:off x="5015397" y="2609771"/>
            <a:ext cx="6255049" cy="4226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B083B5D-4E97-8D06-EC63-C377BAA6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87" b="23408"/>
          <a:stretch/>
        </p:blipFill>
        <p:spPr>
          <a:xfrm>
            <a:off x="5015397" y="3135086"/>
            <a:ext cx="6255049" cy="213671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05B8F3F-61C6-F38A-8C0D-3345EB50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52" b="-979"/>
          <a:stretch/>
        </p:blipFill>
        <p:spPr>
          <a:xfrm>
            <a:off x="5015396" y="5825722"/>
            <a:ext cx="6255049" cy="51909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BF3E5D9-84E4-7F40-AFA6-F11765D7D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9" b="85311"/>
          <a:stretch/>
        </p:blipFill>
        <p:spPr>
          <a:xfrm>
            <a:off x="5015395" y="2335292"/>
            <a:ext cx="6255049" cy="2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173</Words>
  <Application>Microsoft Office PowerPoint</Application>
  <PresentationFormat>Breitbild</PresentationFormat>
  <Paragraphs>53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Corbel</vt:lpstr>
      <vt:lpstr>Basis</vt:lpstr>
      <vt:lpstr>Das ist Hans</vt:lpstr>
      <vt:lpstr>Hans ist…</vt:lpstr>
      <vt:lpstr>Kivy Projekt</vt:lpstr>
      <vt:lpstr>Was ist unser Projekt Thema?</vt:lpstr>
      <vt:lpstr>Lösungsansatz MQTT</vt:lpstr>
      <vt:lpstr>Umgang mit den lokalen Daten</vt:lpstr>
      <vt:lpstr>Json Format – „tasks.json“</vt:lpstr>
      <vt:lpstr>Tasks hinzufügen</vt:lpstr>
      <vt:lpstr>Task State anpassen</vt:lpstr>
      <vt:lpstr>Tasks löschen</vt:lpstr>
      <vt:lpstr>LIVE Demo</vt:lpstr>
      <vt:lpstr>Vielen Dank fürs Zuhören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 Projekt</dc:title>
  <dc:creator>Elias D</dc:creator>
  <cp:lastModifiedBy>Maximilian Meier</cp:lastModifiedBy>
  <cp:revision>26</cp:revision>
  <dcterms:created xsi:type="dcterms:W3CDTF">2024-03-12T16:53:14Z</dcterms:created>
  <dcterms:modified xsi:type="dcterms:W3CDTF">2024-03-15T10:55:20Z</dcterms:modified>
</cp:coreProperties>
</file>