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40878-2B96-7F2A-8BB6-A7C25C2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113C-B0D2-B232-68D9-5A6CD0F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Eric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696B5-9623-F55B-65D9-CE7D126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Layout.kv</a:t>
            </a:r>
            <a:r>
              <a:rPr lang="de-DE" dirty="0"/>
              <a:t> erklären -Eric-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35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1" y="1160617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6626669">
            <a:off x="3855223" y="3109334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00" y="1173954"/>
            <a:ext cx="3503674" cy="17717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E8B53BC-8423-91FD-37AF-448FD1512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50" y="3815245"/>
            <a:ext cx="5597035" cy="2171812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>
            <a:off x="2967477" y="1782020"/>
            <a:ext cx="34255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E34805-5AE9-4432-FFE0-F6326711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944" y="4016183"/>
            <a:ext cx="5467631" cy="1530429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FDA53C6-C70A-AC99-D361-389226D5648D}"/>
              </a:ext>
            </a:extLst>
          </p:cNvPr>
          <p:cNvSpPr/>
          <p:nvPr/>
        </p:nvSpPr>
        <p:spPr>
          <a:xfrm>
            <a:off x="5976040" y="4372218"/>
            <a:ext cx="433549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EDDDBAB-A258-1C62-5325-27E7CB66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122" y="1024537"/>
            <a:ext cx="4256187" cy="2572832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E26DFDD-ED42-A57C-DB45-DA00CBA4EAB3}"/>
              </a:ext>
            </a:extLst>
          </p:cNvPr>
          <p:cNvSpPr/>
          <p:nvPr/>
        </p:nvSpPr>
        <p:spPr>
          <a:xfrm rot="16949428">
            <a:off x="8183607" y="3603648"/>
            <a:ext cx="340728" cy="382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5DEBDBF7-4EF4-8160-0333-41D2C1FECBAB}"/>
              </a:ext>
            </a:extLst>
          </p:cNvPr>
          <p:cNvSpPr/>
          <p:nvPr/>
        </p:nvSpPr>
        <p:spPr>
          <a:xfrm>
            <a:off x="11611619" y="2059467"/>
            <a:ext cx="248189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CE0AAE6-4A6A-ECFC-75CB-4192726D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45" y="797423"/>
            <a:ext cx="3772094" cy="103510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389EEEC4-93BC-ECD9-57B5-DA71F9C5A4BF}"/>
              </a:ext>
            </a:extLst>
          </p:cNvPr>
          <p:cNvSpPr/>
          <p:nvPr/>
        </p:nvSpPr>
        <p:spPr>
          <a:xfrm>
            <a:off x="336816" y="1050507"/>
            <a:ext cx="40980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C1238A-1A4C-3D89-C616-A3A631FA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17" y="837771"/>
            <a:ext cx="4064209" cy="4254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30B9276-A169-F1C6-E6D8-EB993F6A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163" y="1688714"/>
            <a:ext cx="4330923" cy="1625684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7E32B9F-5F71-1995-CF38-776B78A9BF8B}"/>
              </a:ext>
            </a:extLst>
          </p:cNvPr>
          <p:cNvSpPr/>
          <p:nvPr/>
        </p:nvSpPr>
        <p:spPr>
          <a:xfrm rot="2577910">
            <a:off x="9134094" y="1118712"/>
            <a:ext cx="40980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44270B9-9C58-3D3E-3FCD-C57AB9B1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667" y="4279702"/>
            <a:ext cx="4267419" cy="209561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62B2303-27FA-ECA6-737E-A91881EA0933}"/>
              </a:ext>
            </a:extLst>
          </p:cNvPr>
          <p:cNvSpPr/>
          <p:nvPr/>
        </p:nvSpPr>
        <p:spPr>
          <a:xfrm rot="10800000">
            <a:off x="7262539" y="4174922"/>
            <a:ext cx="294624" cy="3697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3C32561-000E-7F8F-0194-596A71AE9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06" y="3797335"/>
            <a:ext cx="6769448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1CECF-F9B4-0EA4-07D8-8E943BDB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 STOP JERKING OFF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5A78F-EB5C-ED76-1A05-6AD52865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 App </a:t>
            </a:r>
            <a:r>
              <a:rPr lang="de-DE" dirty="0" err="1"/>
              <a:t>funktionalität</a:t>
            </a:r>
            <a:r>
              <a:rPr lang="de-DE" dirty="0"/>
              <a:t>, Aufbau, Fokus auf Hier Ehm </a:t>
            </a:r>
            <a:r>
              <a:rPr lang="de-DE" dirty="0" err="1"/>
              <a:t>Ehm</a:t>
            </a:r>
            <a:r>
              <a:rPr lang="de-DE" dirty="0"/>
              <a:t> hier OOP Ehm </a:t>
            </a:r>
            <a:r>
              <a:rPr lang="de-DE" dirty="0" err="1"/>
              <a:t>Ehm</a:t>
            </a:r>
            <a:r>
              <a:rPr lang="de-DE" dirty="0"/>
              <a:t> </a:t>
            </a:r>
            <a:r>
              <a:rPr lang="de-DE" dirty="0" err="1"/>
              <a:t>eeehh</a:t>
            </a:r>
            <a:r>
              <a:rPr lang="de-DE" dirty="0"/>
              <a:t> Speichervorgang für die </a:t>
            </a:r>
            <a:r>
              <a:rPr lang="de-DE" dirty="0" err="1"/>
              <a:t>Configs</a:t>
            </a:r>
            <a:r>
              <a:rPr lang="de-DE" dirty="0"/>
              <a:t> und die Lokalen Dateien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59018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50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Corbel</vt:lpstr>
      <vt:lpstr>Basis</vt:lpstr>
      <vt:lpstr>Kivy Projekt</vt:lpstr>
      <vt:lpstr>Was ist unser Projekt Thema?</vt:lpstr>
      <vt:lpstr>Eric</vt:lpstr>
      <vt:lpstr>Lösungsansatz MQTT</vt:lpstr>
      <vt:lpstr>PowerPoint-Präsentation</vt:lpstr>
      <vt:lpstr>MAXI STOP JERKING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Elias D</cp:lastModifiedBy>
  <cp:revision>14</cp:revision>
  <dcterms:created xsi:type="dcterms:W3CDTF">2024-03-12T16:53:14Z</dcterms:created>
  <dcterms:modified xsi:type="dcterms:W3CDTF">2024-03-12T17:46:07Z</dcterms:modified>
</cp:coreProperties>
</file>