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18" r:id="rId4"/>
    <p:sldId id="319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/>
    <p:restoredTop sz="95439"/>
  </p:normalViewPr>
  <p:slideViewPr>
    <p:cSldViewPr snapToGrid="0" snapToObjects="1">
      <p:cViewPr varScale="1">
        <p:scale>
          <a:sx n="97" d="100"/>
          <a:sy n="97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E1A1-4F33-DB46-842A-EE17B3A34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D412-4320-9A43-B5DC-F29D24390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E49E-E3A0-9A47-B22D-DF42493F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413E-CADC-194B-BC86-AB28BAE6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F4D85-8A7E-4647-A535-5E81BEE3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01D3-8A4D-6646-BE18-740D0B57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12C66-7F98-8B4C-A2D2-0A5385F7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91A1-160D-5742-BA83-89A7869C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B117-DEF6-1F47-892F-1E48BF7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D1CA-9957-5F43-B5EB-FD0E3711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C3DB0-FAC8-DD44-96B9-63180317F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EE615-68FE-FC40-9876-C45F9028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E397-FCC7-E148-B0C9-A3581E65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2195-F30D-934E-BF24-EEDA5B29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4A97-7E7C-3D47-9BC4-283E555D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D077-09CA-5444-A67D-6CDD98F9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562C-024C-7B46-8C0A-D170CD42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D0F3-095C-EE49-ACAB-30385944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59E4-2355-DA4D-9466-99239FE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3FC6-227B-A54A-A7DC-6927D44E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66C-2531-E349-91A3-6A6FC5FE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C82D-C38B-0149-B899-45FB13EA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4730-D180-0A4B-9DD4-EA93B2CD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3A0A-F8B2-0742-8958-EE79E696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C4F1-240A-294E-83C2-C5DBCDC9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10CF-2AD0-4146-A193-B04CBC73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A73E-2481-0F41-BF2F-B68F1EB2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6F936-498A-704E-9381-2A12B38D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0D354-939C-8941-9F8A-65A99EB9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A107E-7A78-964C-9C2D-E3A6E130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0DA0-B763-4E47-A253-10EFE2DE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BDC5-B4AA-CE46-92E2-6455B71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4546-6FDB-D044-8F07-003266A6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18CD-10BC-8B45-97AD-28AF2FC8D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42DE4-5D04-0F41-9C24-1A5328459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6D1D-5FDF-9141-8C2C-B3279851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2CB71-2690-0940-A11B-4CE60F77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5393E-A186-AD45-BEC9-4A41247D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341C-2E46-644E-9DAD-0C0B0340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B0B-7D98-B542-AFE2-6D51AF73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7A9BC-A27A-EC44-A5EC-0F0147BB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12D3C-4137-B74A-A651-F310FF7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BBC6C-932B-AF4F-8038-FA480033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43C7-B714-7C46-9DD4-6F0EC49B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DAD45-B682-9B47-AF4B-56FC794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FA0B-10D9-8541-9D4A-888BBD0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AF8B-2AC9-6C40-9921-E766F8DF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8AA2-273C-194D-8B5B-4A000940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C68C9-C777-3340-829C-7D1C8250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02C7-4CD7-A444-87BA-57799942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8838-41A4-6D4B-A203-5C772569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4407A-EE84-D649-BD1F-C9E75A5E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8803-38CA-9448-A746-475DAA94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FE46-8392-394C-8BD7-12CEF3590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92A9-CD01-EC4B-A10A-97D89BBF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F75F-8CCD-5749-B33E-7FDB41B2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168E-CEA0-D34A-AE1A-C2AF3561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B9EF-5027-5F40-8ED1-40DE35A6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77BE-74B1-A347-AA55-203BC43A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5102-473A-964A-BF39-FD277B8A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D766-01FE-C04F-9039-587EE329D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3109-99D9-9846-88EC-3177DE6DC95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E672-58FE-0745-9F5B-9BF18E843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7F31-F8EE-724F-A2C5-A31EE911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0A00-C121-DA41-916D-C691EB4A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57E9DC-06B3-BC48-BD32-B7A8F0C184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2819" y="2286000"/>
            <a:ext cx="10891426" cy="11430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 err="1"/>
              <a:t>Grafika</a:t>
            </a:r>
            <a:r>
              <a:rPr lang="en-US" altLang="en-US" b="1" dirty="0"/>
              <a:t> </a:t>
            </a:r>
            <a:r>
              <a:rPr lang="en-US" altLang="en-US" b="1" dirty="0" err="1"/>
              <a:t>Komputer</a:t>
            </a:r>
            <a:r>
              <a:rPr lang="en-US" altLang="en-US" b="1" dirty="0"/>
              <a:t>:</a:t>
            </a:r>
            <a:br>
              <a:rPr lang="en-US" altLang="en-US" b="1" dirty="0"/>
            </a:br>
            <a:r>
              <a:rPr lang="en-US" altLang="en-US" sz="4400" b="1" dirty="0" err="1"/>
              <a:t>Tugas</a:t>
            </a:r>
            <a:r>
              <a:rPr lang="en-US" altLang="en-US" sz="4400" b="1" dirty="0"/>
              <a:t> </a:t>
            </a:r>
            <a:r>
              <a:rPr lang="en-US" altLang="en-US" sz="4400" b="1" dirty="0" err="1"/>
              <a:t>Besar</a:t>
            </a:r>
            <a:br>
              <a:rPr lang="en-US" altLang="en-US" b="1" dirty="0"/>
            </a:br>
            <a:endParaRPr lang="en-US" altLang="en-US" sz="3200" b="1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C6216A0-7B41-BA47-AB12-07F5C38BF7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7244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Prof. Suyoto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DBCC32E6-0998-124E-B127-4F682E500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16362"/>
              </p:ext>
            </p:extLst>
          </p:nvPr>
        </p:nvGraphicFramePr>
        <p:xfrm>
          <a:off x="722819" y="152400"/>
          <a:ext cx="9858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Bitmap Image" r:id="rId3" imgW="1993900" imgH="2311400" progId="Paint.Picture">
                  <p:embed/>
                </p:oleObj>
              </mc:Choice>
              <mc:Fallback>
                <p:oleObj name="Bitmap Image" r:id="rId3" imgW="1993900" imgH="2311400" progId="Paint.Picture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DBCC32E6-0998-124E-B127-4F682E500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19" y="152400"/>
                        <a:ext cx="9858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5">
            <a:extLst>
              <a:ext uri="{FF2B5EF4-FFF2-40B4-BE49-F238E27FC236}">
                <a16:creationId xmlns:a16="http://schemas.microsoft.com/office/drawing/2014/main" id="{48810C37-4CA4-9646-83E3-D94497E15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569" y="304800"/>
            <a:ext cx="47244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FE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rgbClr val="0000FF"/>
                </a:solidFill>
              </a:rPr>
              <a:t>S1  </a:t>
            </a:r>
            <a:r>
              <a:rPr lang="en-US" altLang="en-US" sz="1900" b="1" dirty="0" err="1">
                <a:solidFill>
                  <a:srgbClr val="0000FF"/>
                </a:solidFill>
              </a:rPr>
              <a:t>Informatika</a:t>
            </a:r>
            <a:endParaRPr lang="en-US" altLang="en-US" sz="19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1" dirty="0" err="1">
                <a:solidFill>
                  <a:srgbClr val="800080"/>
                </a:solidFill>
              </a:rPr>
              <a:t>Fakultas</a:t>
            </a:r>
            <a:r>
              <a:rPr lang="en-US" altLang="en-US" sz="1900" b="1" dirty="0">
                <a:solidFill>
                  <a:srgbClr val="800080"/>
                </a:solidFill>
              </a:rPr>
              <a:t> </a:t>
            </a:r>
            <a:r>
              <a:rPr lang="en-US" altLang="en-US" sz="1900" b="1" dirty="0" err="1">
                <a:solidFill>
                  <a:srgbClr val="800080"/>
                </a:solidFill>
              </a:rPr>
              <a:t>Teknologi</a:t>
            </a:r>
            <a:r>
              <a:rPr lang="en-US" altLang="en-US" sz="1900" b="1" dirty="0">
                <a:solidFill>
                  <a:srgbClr val="800080"/>
                </a:solidFill>
              </a:rPr>
              <a:t> </a:t>
            </a:r>
            <a:r>
              <a:rPr lang="en-US" altLang="en-US" sz="1900" b="1" dirty="0" err="1">
                <a:solidFill>
                  <a:srgbClr val="800080"/>
                </a:solidFill>
              </a:rPr>
              <a:t>Industri</a:t>
            </a:r>
            <a:endParaRPr lang="en-US" altLang="en-US" sz="1900" b="1" dirty="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rgbClr val="800080"/>
                </a:solidFill>
              </a:rPr>
              <a:t>Universitas Atma Jaya Yogyakarta</a:t>
            </a:r>
          </a:p>
        </p:txBody>
      </p:sp>
    </p:spTree>
    <p:extLst>
      <p:ext uri="{BB962C8B-B14F-4D97-AF65-F5344CB8AC3E}">
        <p14:creationId xmlns:p14="http://schemas.microsoft.com/office/powerpoint/2010/main" val="26684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5643C46-B231-914A-A4E8-36DB0489F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Agenda</a:t>
            </a:r>
            <a:endParaRPr lang="en-AU" altLang="en-US" sz="7200" b="1" dirty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3F4C53E-6F46-8041-81D1-A3680BD25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400" dirty="0" err="1"/>
              <a:t>Tugas</a:t>
            </a:r>
            <a:r>
              <a:rPr lang="en-US" altLang="en-US" sz="4400" dirty="0"/>
              <a:t> </a:t>
            </a:r>
            <a:r>
              <a:rPr lang="en-US" altLang="en-US" sz="4400" dirty="0" err="1"/>
              <a:t>Besar</a:t>
            </a:r>
            <a:endParaRPr lang="en-A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16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Tugas</a:t>
            </a:r>
            <a:r>
              <a:rPr lang="en-US" sz="6000" b="1" dirty="0"/>
              <a:t> </a:t>
            </a:r>
            <a:r>
              <a:rPr lang="en-US" sz="6000" b="1" dirty="0" err="1"/>
              <a:t>Besar</a:t>
            </a:r>
            <a:r>
              <a:rPr lang="en-US" sz="6000" b="1" dirty="0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63" y="1838878"/>
            <a:ext cx="1111343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Buat</a:t>
            </a:r>
            <a:r>
              <a:rPr lang="en-US" sz="4000" dirty="0"/>
              <a:t> 1 </a:t>
            </a:r>
            <a:r>
              <a:rPr lang="en-US" sz="4000" dirty="0" err="1"/>
              <a:t>buah</a:t>
            </a:r>
            <a:r>
              <a:rPr lang="en-US" sz="4000" dirty="0"/>
              <a:t> </a:t>
            </a:r>
            <a:r>
              <a:rPr lang="en-US" sz="4000" dirty="0" err="1"/>
              <a:t>meja</a:t>
            </a:r>
            <a:r>
              <a:rPr lang="en-US" sz="4000" dirty="0"/>
              <a:t> </a:t>
            </a:r>
            <a:r>
              <a:rPr lang="en-US" sz="4000" dirty="0" err="1"/>
              <a:t>besar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err="1"/>
              <a:t>Permukaan</a:t>
            </a:r>
            <a:r>
              <a:rPr lang="en-US" sz="3600" dirty="0"/>
              <a:t> </a:t>
            </a:r>
            <a:r>
              <a:rPr lang="en-US" sz="3600" dirty="0" err="1"/>
              <a:t>atas</a:t>
            </a:r>
            <a:r>
              <a:rPr lang="en-US" sz="3600" dirty="0"/>
              <a:t> </a:t>
            </a:r>
            <a:r>
              <a:rPr lang="en-US" sz="3600" dirty="0" err="1"/>
              <a:t>meja</a:t>
            </a:r>
            <a:r>
              <a:rPr lang="en-US" sz="3600" dirty="0"/>
              <a:t> </a:t>
            </a:r>
            <a:r>
              <a:rPr lang="en-US" sz="3600" dirty="0" err="1"/>
              <a:t>berpola</a:t>
            </a:r>
            <a:r>
              <a:rPr lang="en-US" sz="3600" dirty="0"/>
              <a:t>/</a:t>
            </a:r>
            <a:r>
              <a:rPr lang="en-US" sz="3600" dirty="0" err="1"/>
              <a:t>gambar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tekstur</a:t>
            </a:r>
            <a:r>
              <a:rPr lang="en-US" sz="3600" dirty="0"/>
              <a:t>, </a:t>
            </a:r>
          </a:p>
          <a:p>
            <a:pPr lvl="1" algn="just"/>
            <a:r>
              <a:rPr lang="en-US" sz="3600" dirty="0"/>
              <a:t>Gambar </a:t>
            </a:r>
            <a:r>
              <a:rPr lang="en-US" sz="3600" dirty="0" err="1"/>
              <a:t>permukaan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berubah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3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pola</a:t>
            </a:r>
            <a:r>
              <a:rPr lang="en-US" sz="3600" dirty="0"/>
              <a:t>/</a:t>
            </a:r>
            <a:r>
              <a:rPr lang="en-US" sz="3600" dirty="0" err="1"/>
              <a:t>gambar</a:t>
            </a:r>
            <a:r>
              <a:rPr lang="en-US" sz="3600" dirty="0"/>
              <a:t>,</a:t>
            </a:r>
          </a:p>
          <a:p>
            <a:pPr lvl="1" algn="just"/>
            <a:r>
              <a:rPr lang="en-US" sz="3600" dirty="0" err="1"/>
              <a:t>Perubahan</a:t>
            </a:r>
            <a:r>
              <a:rPr lang="en-US" sz="3600" dirty="0"/>
              <a:t> </a:t>
            </a:r>
            <a:r>
              <a:rPr lang="en-US" sz="3600" dirty="0" err="1"/>
              <a:t>gambar</a:t>
            </a:r>
            <a:r>
              <a:rPr lang="en-US" sz="3600" dirty="0"/>
              <a:t> </a:t>
            </a:r>
            <a:r>
              <a:rPr lang="en-US" sz="3600" dirty="0" err="1"/>
              <a:t>permukaan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menekan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FF0000"/>
                </a:solidFill>
              </a:rPr>
              <a:t>satu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tombol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/>
              <a:t>yaitu</a:t>
            </a:r>
            <a:r>
              <a:rPr lang="en-US" sz="3600" dirty="0"/>
              <a:t> </a:t>
            </a:r>
            <a:r>
              <a:rPr lang="en-US" sz="3600" dirty="0" err="1"/>
              <a:t>tombol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p.</a:t>
            </a:r>
          </a:p>
          <a:p>
            <a:r>
              <a:rPr lang="en-US" sz="4000" dirty="0"/>
              <a:t>Di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meja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4 </a:t>
            </a:r>
            <a:r>
              <a:rPr lang="en-US" sz="4000" dirty="0" err="1"/>
              <a:t>kotak</a:t>
            </a:r>
            <a:r>
              <a:rPr lang="en-US" sz="4000" dirty="0"/>
              <a:t>: </a:t>
            </a:r>
          </a:p>
          <a:p>
            <a:pPr lvl="1"/>
            <a:r>
              <a:rPr lang="en-US" sz="3600" dirty="0" err="1"/>
              <a:t>Untuk</a:t>
            </a:r>
            <a:r>
              <a:rPr lang="en-US" sz="3600" dirty="0"/>
              <a:t> 1 </a:t>
            </a:r>
            <a:r>
              <a:rPr lang="en-US" sz="3600" dirty="0" err="1"/>
              <a:t>kotak</a:t>
            </a:r>
            <a:r>
              <a:rPr lang="en-US" sz="3600" dirty="0"/>
              <a:t>:</a:t>
            </a:r>
          </a:p>
          <a:p>
            <a:pPr lvl="2" algn="just"/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tekstur</a:t>
            </a:r>
            <a:r>
              <a:rPr lang="en-US" sz="3200" dirty="0"/>
              <a:t> </a:t>
            </a:r>
            <a:r>
              <a:rPr lang="en-US" sz="3200" dirty="0" err="1"/>
              <a:t>dipermukaannya</a:t>
            </a:r>
            <a:r>
              <a:rPr lang="en-US" sz="3200" dirty="0"/>
              <a:t> (5 </a:t>
            </a:r>
            <a:r>
              <a:rPr lang="en-US" sz="3200" dirty="0" err="1"/>
              <a:t>permukaan</a:t>
            </a:r>
            <a:r>
              <a:rPr lang="en-US" sz="3200" dirty="0"/>
              <a:t>  </a:t>
            </a:r>
            <a:r>
              <a:rPr lang="en-US" sz="3200" dirty="0" err="1"/>
              <a:t>berisi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</a:t>
            </a:r>
            <a:r>
              <a:rPr lang="en-US" sz="3200" dirty="0" err="1"/>
              <a:t>wajah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),</a:t>
            </a:r>
          </a:p>
          <a:p>
            <a:pPr lvl="2" algn="just"/>
            <a:r>
              <a:rPr lang="en-US" sz="3200" dirty="0"/>
              <a:t>yang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digeser</a:t>
            </a:r>
            <a:r>
              <a:rPr lang="en-US" sz="3200" dirty="0"/>
              <a:t> </a:t>
            </a:r>
            <a:r>
              <a:rPr lang="en-US" sz="3200" dirty="0" err="1"/>
              <a:t>sepanjang</a:t>
            </a:r>
            <a:r>
              <a:rPr lang="en-US" sz="3200" dirty="0"/>
              <a:t> </a:t>
            </a:r>
            <a:r>
              <a:rPr lang="en-US" sz="3200" dirty="0" err="1"/>
              <a:t>meja</a:t>
            </a:r>
            <a:r>
              <a:rPr lang="en-US" sz="3200" dirty="0"/>
              <a:t> (</a:t>
            </a:r>
            <a:r>
              <a:rPr lang="en-US" sz="3200" dirty="0" err="1"/>
              <a:t>digeser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kanan</a:t>
            </a:r>
            <a:r>
              <a:rPr lang="en-US" sz="3200" dirty="0"/>
              <a:t>, </a:t>
            </a:r>
            <a:r>
              <a:rPr lang="en-US" sz="3200" dirty="0" err="1"/>
              <a:t>kiri</a:t>
            </a:r>
            <a:r>
              <a:rPr lang="en-US" sz="3200" dirty="0"/>
              <a:t>, </a:t>
            </a:r>
            <a:r>
              <a:rPr lang="en-US" sz="3200" dirty="0" err="1"/>
              <a:t>depan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r>
              <a:rPr lang="en-US" sz="3200" dirty="0"/>
              <a:t>). </a:t>
            </a:r>
          </a:p>
          <a:p>
            <a:pPr lvl="1" algn="just"/>
            <a:r>
              <a:rPr lang="en-US" sz="3600" dirty="0" err="1"/>
              <a:t>Untuk</a:t>
            </a:r>
            <a:r>
              <a:rPr lang="en-US" sz="3600" dirty="0"/>
              <a:t>  3 </a:t>
            </a:r>
            <a:r>
              <a:rPr lang="en-US" sz="3600" dirty="0" err="1"/>
              <a:t>kotak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r>
              <a:rPr lang="en-US" sz="3600" dirty="0"/>
              <a:t> </a:t>
            </a:r>
            <a:r>
              <a:rPr lang="en-US" sz="3600" dirty="0" err="1"/>
              <a:t>berwarna</a:t>
            </a:r>
            <a:r>
              <a:rPr lang="en-US" sz="3600" dirty="0"/>
              <a:t> pink, </a:t>
            </a:r>
            <a:r>
              <a:rPr lang="en-US" sz="3600" dirty="0" err="1"/>
              <a:t>coklat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biru</a:t>
            </a:r>
            <a:r>
              <a:rPr lang="en-US" sz="3600" dirty="0"/>
              <a:t> </a:t>
            </a:r>
            <a:r>
              <a:rPr lang="en-US" sz="3600" dirty="0" err="1"/>
              <a:t>muda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781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Tugas</a:t>
            </a:r>
            <a:r>
              <a:rPr lang="en-US" sz="6000" b="1" dirty="0"/>
              <a:t> </a:t>
            </a:r>
            <a:r>
              <a:rPr lang="en-US" sz="6000" b="1" dirty="0" err="1"/>
              <a:t>Besar</a:t>
            </a:r>
            <a:r>
              <a:rPr lang="en-US" sz="6000" b="1" dirty="0"/>
              <a:t>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63" y="1838878"/>
            <a:ext cx="11113437" cy="4351338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Di </a:t>
            </a:r>
            <a:r>
              <a:rPr lang="en-US" sz="4000" dirty="0" err="1"/>
              <a:t>sebelah</a:t>
            </a:r>
            <a:r>
              <a:rPr lang="en-US" sz="4000" dirty="0"/>
              <a:t> </a:t>
            </a:r>
            <a:r>
              <a:rPr lang="en-US" sz="4000" dirty="0" err="1"/>
              <a:t>meja</a:t>
            </a:r>
            <a:r>
              <a:rPr lang="en-US" sz="4000" dirty="0"/>
              <a:t> (</a:t>
            </a:r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dirty="0" err="1"/>
              <a:t>kanan</a:t>
            </a:r>
            <a:r>
              <a:rPr lang="en-US" sz="4000" dirty="0"/>
              <a:t> 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kiri</a:t>
            </a:r>
            <a:r>
              <a:rPr lang="en-US" sz="4000" dirty="0"/>
              <a:t>), </a:t>
            </a:r>
            <a:r>
              <a:rPr lang="en-US" sz="4000" dirty="0" err="1"/>
              <a:t>ada</a:t>
            </a:r>
            <a:r>
              <a:rPr lang="en-US" sz="4000" dirty="0"/>
              <a:t> 1 </a:t>
            </a:r>
            <a:r>
              <a:rPr lang="en-US" sz="4000" dirty="0" err="1"/>
              <a:t>almari</a:t>
            </a:r>
            <a:r>
              <a:rPr lang="en-US" sz="4000" dirty="0"/>
              <a:t> yang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hanya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bisa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digeser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depan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tombol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d </a:t>
            </a:r>
            <a:r>
              <a:rPr lang="en-US" sz="4000" dirty="0"/>
              <a:t>(</a:t>
            </a:r>
            <a:r>
              <a:rPr lang="en-US" sz="4000" dirty="0" err="1"/>
              <a:t>depan</a:t>
            </a:r>
            <a:r>
              <a:rPr lang="en-US" sz="4000" dirty="0"/>
              <a:t>)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 (</a:t>
            </a:r>
            <a:r>
              <a:rPr lang="en-US" sz="4000" dirty="0" err="1"/>
              <a:t>belakang</a:t>
            </a:r>
            <a:r>
              <a:rPr lang="en-US" sz="4000" dirty="0"/>
              <a:t>).</a:t>
            </a:r>
          </a:p>
          <a:p>
            <a:endParaRPr lang="en-US" sz="4000" dirty="0"/>
          </a:p>
          <a:p>
            <a:r>
              <a:rPr lang="en-US" sz="4000" dirty="0" err="1"/>
              <a:t>Penamaan</a:t>
            </a:r>
            <a:r>
              <a:rPr lang="en-US" sz="4000" dirty="0"/>
              <a:t> file: </a:t>
            </a:r>
            <a:r>
              <a:rPr lang="en-US" sz="4000" dirty="0" err="1">
                <a:solidFill>
                  <a:srgbClr val="FF0000"/>
                </a:solidFill>
              </a:rPr>
              <a:t>TB_NPM.zip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1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A9D2281-5687-B049-8CEA-ED52672DB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420938"/>
            <a:ext cx="7772400" cy="1143000"/>
          </a:xfrm>
        </p:spPr>
        <p:txBody>
          <a:bodyPr/>
          <a:lstStyle/>
          <a:p>
            <a:r>
              <a:rPr lang="en-US" altLang="en-US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93571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163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Bitmap Image</vt:lpstr>
      <vt:lpstr>Grafika Komputer: Tugas Besar </vt:lpstr>
      <vt:lpstr>Agenda</vt:lpstr>
      <vt:lpstr>Tugas Besar #1</vt:lpstr>
      <vt:lpstr>Tugas Besar #2</vt:lpstr>
      <vt:lpstr>Terimakasih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Grafika Komputer Pertemuan 9</dc:title>
  <dc:creator>Prof. Suyoto</dc:creator>
  <cp:lastModifiedBy>Prof. Suyoto</cp:lastModifiedBy>
  <cp:revision>47</cp:revision>
  <dcterms:created xsi:type="dcterms:W3CDTF">2020-04-28T00:37:45Z</dcterms:created>
  <dcterms:modified xsi:type="dcterms:W3CDTF">2020-05-12T07:21:15Z</dcterms:modified>
</cp:coreProperties>
</file>