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8" r:id="rId4"/>
    <p:sldId id="264" r:id="rId5"/>
    <p:sldId id="267" r:id="rId6"/>
    <p:sldId id="259" r:id="rId7"/>
    <p:sldId id="260" r:id="rId8"/>
    <p:sldId id="263" r:id="rId9"/>
    <p:sldId id="269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-13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kout" TargetMode="External"/><Relationship Id="rId2" Type="http://schemas.openxmlformats.org/officeDocument/2006/relationships/hyperlink" Target="https://en.wikipedia.org/wiki/Run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989" y="287383"/>
            <a:ext cx="9636623" cy="161761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 Yourself-Keep Fit Yourself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fit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446" y="1207595"/>
            <a:ext cx="8480761" cy="54936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0370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SAMPLE WEBSITES: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8983"/>
            <a:ext cx="8915400" cy="425223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following are the some of the sample websites that we are going to follow and these are the some of the best reference websites.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Those are 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1.12 Minute Athlete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2.On The Regimen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3.Summer Tomato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	    4.Girls Gone Strong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5.Fat Burning Man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it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4" y="542924"/>
            <a:ext cx="9015413" cy="570071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2046"/>
            <a:ext cx="8915400" cy="4239176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Sai Chandana.Batchu -171FA04191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Raja Rajeswari.Eluru-171FA04199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Praneetha.Vempati-171FA04187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213" y="757238"/>
            <a:ext cx="8911687" cy="757237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598125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Recent studies suggest that about 6 out of 10 users have installed a fitness tracking application on their Smartphone . Nevertheless, more than 59% of adults do not engage in sufficient daily physical activity and much remains unknown with regard to the effectiveness of mobile applications.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By adopting this Theory , we have  tested whether the use of fitness app  could positively influence people's health behaviour or not.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our project provide their users with different features: Activity tracking, motivation to keep going, socializing , diet and nutrition tips , workout and exercises.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6" y="431074"/>
            <a:ext cx="8460966" cy="9274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293223"/>
            <a:ext cx="9101045" cy="4807131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fitness app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is an application that can be downloaded on any mobile device and used anywhere to get fit.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of 2015, the number of health-related apps released on the two leading platforms , Iphone  operating system  (iOS) and Android, had reached more than 1,65,000.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Apps can perform various functions such as allowing users to set fitness goals, tracking caloric intake, gathering workout ideas, and sharing progress on social media to facilitate healthy behavior change.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They can be used as a platform to promote healthy behavior change with personalized workouts, fitness advice and nutrition plans.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44324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CONT....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6548"/>
            <a:ext cx="8915400" cy="413467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Through using gamification elements and creating competition among friends and family, fitness apps can help incentive users to be more motivated. 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Running and workout apps  allow users to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 tooltip="Running"/>
              </a:rPr>
              <a:t>run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3" tooltip="Workout"/>
              </a:rPr>
              <a:t>work 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 music in the form of   that can be personalized based on the user's steps per minute, heart rate or ideal cadence thus boosting and enhancing performance during exercise.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Fitness apps can work in conjunction with wearable devices to synchronize their health data to third-party devices for easier accessibility.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81260"/>
            <a:ext cx="8911687" cy="847503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REQURIMENTS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495898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Requriments are classified into 2 types namely 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1.Software Requriments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2.Hardware Requriments</a:t>
            </a: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REQURIMENTS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1.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Net beans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Mysql drivers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REQURIMENTS: </a:t>
            </a:r>
          </a:p>
          <a:p>
            <a:pPr>
              <a:buNone/>
            </a:pP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1.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Memory-(6.0GB(8GBif using local Mysql))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2.Processor Type-(64 bit)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3.Processor Speed 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space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14388"/>
            <a:ext cx="8911687" cy="1090612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413" y="1397726"/>
            <a:ext cx="9347199" cy="5231674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are the  set of inputs that are taken from the user and we are suppose to develop it.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the following are the basic inputs 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1.Register &amp;login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2.Choose workout plan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3.Calculating steps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4.Health tips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5. Medico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6.A re you a positive or negative  thinker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7.Tips to De-Stress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8. Statistical graphs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      9.Keeping Challenges and Badges                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747490"/>
          </a:xfrm>
        </p:spPr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OUTPUT DIAGRAMS: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creenshot (19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188720"/>
            <a:ext cx="9953897" cy="514676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9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6" y="640080"/>
            <a:ext cx="10058400" cy="58129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263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Heal Yourself-Keep Fit Yourself </vt:lpstr>
      <vt:lpstr>TEAM MEMBERS:</vt:lpstr>
      <vt:lpstr>ABSTRACT:</vt:lpstr>
      <vt:lpstr>INTRODUCTION:</vt:lpstr>
      <vt:lpstr>CONT....</vt:lpstr>
      <vt:lpstr>REQURIMENTS:</vt:lpstr>
      <vt:lpstr>SET OF INPUTS :</vt:lpstr>
      <vt:lpstr>OUTPUT DIAGRAMS:</vt:lpstr>
      <vt:lpstr>Slide 9</vt:lpstr>
      <vt:lpstr>SAMPLE WEBSITES: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Manipc</dc:creator>
  <cp:lastModifiedBy>Windows User</cp:lastModifiedBy>
  <cp:revision>8</cp:revision>
  <dcterms:created xsi:type="dcterms:W3CDTF">2014-09-12T02:13:59Z</dcterms:created>
  <dcterms:modified xsi:type="dcterms:W3CDTF">2019-09-08T17:16:39Z</dcterms:modified>
</cp:coreProperties>
</file>