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89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706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40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3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994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87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14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8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13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7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61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705A91F-79B3-4B5E-B8C4-75A23716A32A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6C12DB4-C034-4FD8-A5A5-D9A9CFA26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1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191EB29-54A8-9EAE-4D0A-7205BCE20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B8647-2554-9B8B-CDEC-86AFD9BD9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0"/>
            <a:ext cx="9418320" cy="4041648"/>
          </a:xfrm>
        </p:spPr>
        <p:txBody>
          <a:bodyPr/>
          <a:lstStyle/>
          <a:p>
            <a:r>
              <a:rPr lang="ru-RU" dirty="0"/>
              <a:t>История разработки мессенджеров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1A7E06-3D29-4C40-A412-4538AA5A9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Вавилов Роман</a:t>
            </a:r>
          </a:p>
          <a:p>
            <a:r>
              <a:rPr lang="ru-RU" dirty="0"/>
              <a:t>1</a:t>
            </a:r>
            <a:r>
              <a:rPr lang="en-US" dirty="0"/>
              <a:t>.9.7.2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03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0FD4B4-DB73-43C8-CB98-977021A4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E09CC-0389-3679-A9F3-8CBF9F0F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/>
                </a:solidFill>
              </a:rPr>
              <a:t>Что такое мессенджер?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4D719-7A1F-33BC-FA96-A0ACCB66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051110"/>
            <a:ext cx="8595360" cy="4351337"/>
          </a:xfrm>
        </p:spPr>
        <p:txBody>
          <a:bodyPr>
            <a:normAutofit/>
          </a:bodyPr>
          <a:lstStyle/>
          <a:p>
            <a:r>
              <a:rPr lang="ru-RU" sz="1800" b="1" dirty="0"/>
              <a:t>Мессенджер – в большинстве случаев кроссплатформенное ПО</a:t>
            </a:r>
            <a:r>
              <a:rPr lang="en-US" sz="1800" b="1" dirty="0"/>
              <a:t>,</a:t>
            </a:r>
            <a:r>
              <a:rPr lang="ru-RU" sz="1800" b="1" dirty="0"/>
              <a:t> позволяющее мгновенно обмениваться текстовыми и аудио сообщениями</a:t>
            </a:r>
            <a:r>
              <a:rPr lang="en-US" sz="1800" b="1" dirty="0"/>
              <a:t>,</a:t>
            </a:r>
            <a:r>
              <a:rPr lang="ru-RU" sz="1800" b="1" dirty="0"/>
              <a:t> делиться фотографиями и прочими файлами</a:t>
            </a:r>
            <a:r>
              <a:rPr lang="en-US" sz="1800" b="1" dirty="0"/>
              <a:t>,</a:t>
            </a:r>
            <a:r>
              <a:rPr lang="ru-RU" sz="1800" b="1" dirty="0"/>
              <a:t> а так же звонить по аудио и видеосвязи с помощью сети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300952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2682A-766E-3E8B-8E0D-08D40F34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Самые первые мессенджеры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ADF97-BA66-A82C-405B-911115AD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b="1" dirty="0"/>
              <a:t>EMISARI</a:t>
            </a:r>
            <a:r>
              <a:rPr lang="en-US" dirty="0"/>
              <a:t> – (Emergency Management Information Systems and Reference Index — </a:t>
            </a:r>
            <a:r>
              <a:rPr lang="ru-RU" dirty="0"/>
              <a:t>Информационные системы управления чрезвычайными ситуациями и </a:t>
            </a:r>
            <a:r>
              <a:rPr lang="en-US" dirty="0"/>
              <a:t>c</a:t>
            </a:r>
            <a:r>
              <a:rPr lang="ru-RU" dirty="0" err="1"/>
              <a:t>правочный</a:t>
            </a:r>
            <a:r>
              <a:rPr lang="ru-RU" dirty="0"/>
              <a:t> индекс)</a:t>
            </a:r>
            <a:r>
              <a:rPr lang="en-US" dirty="0"/>
              <a:t>. </a:t>
            </a:r>
            <a:r>
              <a:rPr lang="ru-RU" dirty="0"/>
              <a:t>Был создан в 1971 году и доступ к нему имело только правительству США</a:t>
            </a:r>
            <a:r>
              <a:rPr lang="en-US" dirty="0"/>
              <a:t>. </a:t>
            </a:r>
            <a:r>
              <a:rPr lang="ru-RU" dirty="0" err="1"/>
              <a:t>Гос</a:t>
            </a:r>
            <a:r>
              <a:rPr lang="en-US" dirty="0"/>
              <a:t>. </a:t>
            </a:r>
            <a:r>
              <a:rPr lang="ru-RU" dirty="0"/>
              <a:t>служащие имели связь между собой</a:t>
            </a:r>
            <a:r>
              <a:rPr lang="en-US" dirty="0"/>
              <a:t>.</a:t>
            </a:r>
          </a:p>
          <a:p>
            <a:r>
              <a:rPr lang="en-US" b="1" dirty="0"/>
              <a:t>IRC</a:t>
            </a:r>
            <a:r>
              <a:rPr lang="en-US" dirty="0"/>
              <a:t> - </a:t>
            </a:r>
            <a:r>
              <a:rPr lang="ru-RU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(</a:t>
            </a:r>
            <a:r>
              <a:rPr lang="en-US" dirty="0">
                <a:effectLst/>
                <a:latin typeface="+mj-lt"/>
                <a:ea typeface="Arial" panose="020B0604020202020204" pitchFamily="34" charset="0"/>
              </a:rPr>
              <a:t>Internet Relay Chat - </a:t>
            </a:r>
            <a:r>
              <a:rPr lang="ru-RU" dirty="0">
                <a:effectLst/>
                <a:latin typeface="+mj-lt"/>
                <a:ea typeface="Arial" panose="020B0604020202020204" pitchFamily="34" charset="0"/>
              </a:rPr>
              <a:t>интернет-ретрансляционный чат)</a:t>
            </a:r>
            <a:r>
              <a:rPr lang="en-US" dirty="0">
                <a:effectLst/>
                <a:latin typeface="+mj-lt"/>
                <a:ea typeface="Arial" panose="020B0604020202020204" pitchFamily="34" charset="0"/>
              </a:rPr>
              <a:t> – </a:t>
            </a:r>
            <a:r>
              <a:rPr lang="ru-RU" dirty="0">
                <a:effectLst/>
                <a:latin typeface="+mj-lt"/>
                <a:ea typeface="Arial" panose="020B0604020202020204" pitchFamily="34" charset="0"/>
              </a:rPr>
              <a:t>пер</a:t>
            </a:r>
            <a:r>
              <a:rPr lang="ru-RU" dirty="0">
                <a:latin typeface="+mj-lt"/>
                <a:ea typeface="Arial" panose="020B0604020202020204" pitchFamily="34" charset="0"/>
              </a:rPr>
              <a:t>вый мессенджер</a:t>
            </a:r>
            <a:r>
              <a:rPr lang="en-US" dirty="0">
                <a:latin typeface="+mj-lt"/>
                <a:ea typeface="Arial" panose="020B0604020202020204" pitchFamily="34" charset="0"/>
              </a:rPr>
              <a:t>,</a:t>
            </a:r>
            <a:r>
              <a:rPr lang="ru-RU" dirty="0">
                <a:latin typeface="+mj-lt"/>
                <a:ea typeface="Arial" panose="020B0604020202020204" pitchFamily="34" charset="0"/>
              </a:rPr>
              <a:t> доступ к которому имел каждый желающий</a:t>
            </a:r>
            <a:r>
              <a:rPr lang="en-US" dirty="0">
                <a:latin typeface="+mj-lt"/>
                <a:ea typeface="Arial" panose="020B0604020202020204" pitchFamily="34" charset="0"/>
              </a:rPr>
              <a:t>.</a:t>
            </a:r>
            <a:r>
              <a:rPr lang="ru-RU" dirty="0">
                <a:latin typeface="+mj-lt"/>
                <a:ea typeface="Arial" panose="020B0604020202020204" pitchFamily="34" charset="0"/>
              </a:rPr>
              <a:t> Мессенджер обрел популярность в Европе и Северной Америке</a:t>
            </a:r>
            <a:r>
              <a:rPr lang="en-US" dirty="0">
                <a:latin typeface="+mj-lt"/>
                <a:ea typeface="Arial" panose="020B0604020202020204" pitchFamily="34" charset="0"/>
              </a:rPr>
              <a:t>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514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37513-E5A0-2804-49E9-D55D6C7D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ICQ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EA052-6808-618A-62E2-B5BA4490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ноябре 1966 года была основана израильская компания </a:t>
            </a:r>
            <a:r>
              <a:rPr lang="en-US" dirty="0"/>
              <a:t>Mirabilis</a:t>
            </a:r>
          </a:p>
          <a:p>
            <a:r>
              <a:rPr lang="ru-RU" dirty="0"/>
              <a:t>В декабре 1977 года вышли версии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Macintosh</a:t>
            </a:r>
          </a:p>
          <a:p>
            <a:r>
              <a:rPr lang="ru-RU" dirty="0"/>
              <a:t>С каждым годом популярность </a:t>
            </a:r>
            <a:r>
              <a:rPr lang="en-US" dirty="0"/>
              <a:t>ICQ </a:t>
            </a:r>
            <a:r>
              <a:rPr lang="ru-RU" dirty="0"/>
              <a:t>только росла</a:t>
            </a:r>
          </a:p>
          <a:p>
            <a:r>
              <a:rPr lang="ru-RU" dirty="0"/>
              <a:t>В 1988 году </a:t>
            </a:r>
            <a:r>
              <a:rPr lang="en-US" dirty="0"/>
              <a:t>ICQ </a:t>
            </a:r>
            <a:r>
              <a:rPr lang="ru-RU" dirty="0"/>
              <a:t>был продан корпорации </a:t>
            </a:r>
            <a:r>
              <a:rPr lang="en-US" dirty="0"/>
              <a:t>AOL </a:t>
            </a:r>
            <a:r>
              <a:rPr lang="ru-RU" dirty="0"/>
              <a:t>за 407 млн </a:t>
            </a:r>
            <a:r>
              <a:rPr lang="en-US" dirty="0"/>
              <a:t>$</a:t>
            </a:r>
          </a:p>
          <a:p>
            <a:r>
              <a:rPr lang="ru-RU" dirty="0"/>
              <a:t>В 1999 году появились всем привычные функции</a:t>
            </a:r>
          </a:p>
          <a:p>
            <a:r>
              <a:rPr lang="ru-RU" dirty="0"/>
              <a:t>Начали появляться первые серьезные конкуренты </a:t>
            </a:r>
            <a:r>
              <a:rPr lang="en-US" dirty="0"/>
              <a:t>“</a:t>
            </a:r>
            <a:r>
              <a:rPr lang="ru-RU" dirty="0"/>
              <a:t>Аськи</a:t>
            </a:r>
            <a:r>
              <a:rPr lang="en-US" dirty="0"/>
              <a:t>”</a:t>
            </a:r>
          </a:p>
          <a:p>
            <a:r>
              <a:rPr lang="ru-RU" dirty="0"/>
              <a:t>В период с декабря 2009 по декабрь 2010 год популярность </a:t>
            </a:r>
            <a:r>
              <a:rPr lang="en-US" dirty="0"/>
              <a:t>ICQ </a:t>
            </a:r>
            <a:r>
              <a:rPr lang="ru-RU" dirty="0"/>
              <a:t>сильно уменьшилась – компания потеряла 35% аудитории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8D2C7A-6941-AF8C-EC30-9C8D806E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925" y="0"/>
            <a:ext cx="1246587" cy="1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37513-E5A0-2804-49E9-D55D6C7D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ICQ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EA052-6808-618A-62E2-B5BA4490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Mail.ru </a:t>
            </a:r>
            <a:r>
              <a:rPr lang="ru-RU" dirty="0"/>
              <a:t>покупает </a:t>
            </a:r>
            <a:r>
              <a:rPr lang="en-US" dirty="0"/>
              <a:t>ICQ </a:t>
            </a:r>
            <a:r>
              <a:rPr lang="ru-RU" dirty="0"/>
              <a:t>в 2010 году за 187 млн </a:t>
            </a:r>
            <a:r>
              <a:rPr lang="en-US" dirty="0"/>
              <a:t>$</a:t>
            </a:r>
          </a:p>
          <a:p>
            <a:r>
              <a:rPr lang="ru-RU" dirty="0"/>
              <a:t>Компания активно обновляла </a:t>
            </a:r>
            <a:r>
              <a:rPr lang="en-US" dirty="0"/>
              <a:t>ICQ – </a:t>
            </a:r>
            <a:r>
              <a:rPr lang="ru-RU" dirty="0"/>
              <a:t>обновляла дизайн</a:t>
            </a:r>
            <a:r>
              <a:rPr lang="en-US" dirty="0"/>
              <a:t>, </a:t>
            </a:r>
            <a:r>
              <a:rPr lang="ru-RU" dirty="0"/>
              <a:t>добавляла новые функции и следила за трендами мессенджеров тех лет</a:t>
            </a:r>
          </a:p>
          <a:p>
            <a:r>
              <a:rPr lang="ru-RU" dirty="0"/>
              <a:t>К сожалению</a:t>
            </a:r>
            <a:r>
              <a:rPr lang="en-US" dirty="0"/>
              <a:t>,</a:t>
            </a:r>
            <a:r>
              <a:rPr lang="ru-RU" dirty="0"/>
              <a:t> былую популярность вернуть не получилось</a:t>
            </a:r>
            <a:r>
              <a:rPr lang="en-US" dirty="0"/>
              <a:t>. </a:t>
            </a:r>
            <a:r>
              <a:rPr lang="ru-RU" dirty="0"/>
              <a:t>По данным на 2022 год </a:t>
            </a:r>
            <a:r>
              <a:rPr lang="en-US" dirty="0"/>
              <a:t>ICQ </a:t>
            </a:r>
            <a:r>
              <a:rPr lang="ru-RU" dirty="0"/>
              <a:t>пользуется не более 11 миллионов пользователей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8D2C7A-6941-AF8C-EC30-9C8D806E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925" y="0"/>
            <a:ext cx="1246587" cy="1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BBB69B1-9A22-3607-5EC2-52CB50B3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856" y="4100162"/>
            <a:ext cx="3361272" cy="24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9F9D00E-8586-4E3F-BF62-10A6405D8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86" y="4023432"/>
            <a:ext cx="3853932" cy="278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0DB1BA1-3DD5-419D-6D2A-E730D170E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06" y="4254388"/>
            <a:ext cx="2304042" cy="26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0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37513-E5A0-2804-49E9-D55D6C7D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261872" y="-195943"/>
            <a:ext cx="1714593" cy="49014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EA052-6808-618A-62E2-B5BA4490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8D2C7A-6941-AF8C-EC30-9C8D806E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925" y="0"/>
            <a:ext cx="1246587" cy="1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C1614CA-D6F7-D9E4-6E13-FB890F0E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8" y="-66125"/>
            <a:ext cx="6008544" cy="44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E14F7AC-15F3-0699-4955-7BE3A817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580" y="1345650"/>
            <a:ext cx="4226932" cy="44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0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37513-E5A0-2804-49E9-D55D6C7D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Немало важные мессенджеры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3CBE6213-3371-0CB9-2290-692C54B66F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79" y="1856792"/>
            <a:ext cx="3501725" cy="19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9C6B7581-64BA-FDBB-E2DC-5BD76831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08" y="1835663"/>
            <a:ext cx="3501725" cy="233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480835-7CC0-5C57-6EC6-96519D7E2094}"/>
              </a:ext>
            </a:extLst>
          </p:cNvPr>
          <p:cNvSpPr txBox="1"/>
          <p:nvPr/>
        </p:nvSpPr>
        <p:spPr>
          <a:xfrm>
            <a:off x="1744824" y="4254759"/>
            <a:ext cx="35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Видеозвонки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3F8D1-C73F-4387-7E09-B5670F90F8B1}"/>
              </a:ext>
            </a:extLst>
          </p:cNvPr>
          <p:cNvSpPr txBox="1"/>
          <p:nvPr/>
        </p:nvSpPr>
        <p:spPr>
          <a:xfrm>
            <a:off x="6636519" y="4314487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Стикер паки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9D4FA-CB78-EFCF-D539-3F1714E06710}"/>
              </a:ext>
            </a:extLst>
          </p:cNvPr>
          <p:cNvSpPr txBox="1"/>
          <p:nvPr/>
        </p:nvSpPr>
        <p:spPr>
          <a:xfrm>
            <a:off x="970384" y="5617028"/>
            <a:ext cx="904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Благодаря </a:t>
            </a:r>
            <a:r>
              <a:rPr lang="en-US" dirty="0"/>
              <a:t>Skype </a:t>
            </a:r>
            <a:r>
              <a:rPr lang="ru-RU" dirty="0"/>
              <a:t>и </a:t>
            </a:r>
            <a:r>
              <a:rPr lang="en-US" dirty="0"/>
              <a:t>Line </a:t>
            </a:r>
            <a:r>
              <a:rPr lang="ru-RU" dirty="0"/>
              <a:t>во всех последующих мессенджерах добавляли их эксклюзивные функции </a:t>
            </a:r>
          </a:p>
        </p:txBody>
      </p:sp>
    </p:spTree>
    <p:extLst>
      <p:ext uri="{BB962C8B-B14F-4D97-AF65-F5344CB8AC3E}">
        <p14:creationId xmlns:p14="http://schemas.microsoft.com/office/powerpoint/2010/main" val="369784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37513-E5A0-2804-49E9-D55D6C7D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WhatsApp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EA052-6808-618A-62E2-B5BA4490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38131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Ян Кум</a:t>
            </a:r>
            <a:r>
              <a:rPr lang="en-US" dirty="0"/>
              <a:t>, </a:t>
            </a:r>
            <a:r>
              <a:rPr lang="ru-RU" dirty="0"/>
              <a:t>купив в 2009 г</a:t>
            </a:r>
            <a:r>
              <a:rPr lang="en-US" dirty="0"/>
              <a:t>. iPhone </a:t>
            </a:r>
            <a:r>
              <a:rPr lang="ru-RU" dirty="0"/>
              <a:t>осознает сильную нехватку приложений для обмена сообщениями</a:t>
            </a:r>
          </a:p>
          <a:p>
            <a:r>
              <a:rPr lang="ru-RU" dirty="0"/>
              <a:t>Со своим коллегой Брайаном </a:t>
            </a:r>
            <a:r>
              <a:rPr lang="ru-RU" dirty="0" err="1"/>
              <a:t>Эктоном</a:t>
            </a:r>
            <a:r>
              <a:rPr lang="ru-RU" dirty="0"/>
              <a:t> и программистом Игорем </a:t>
            </a:r>
            <a:r>
              <a:rPr lang="ru-RU" dirty="0" err="1"/>
              <a:t>Соломенниковым</a:t>
            </a:r>
            <a:r>
              <a:rPr lang="ru-RU" dirty="0"/>
              <a:t> начинается разработка первого прототипа</a:t>
            </a:r>
          </a:p>
          <a:p>
            <a:r>
              <a:rPr lang="ru-RU" dirty="0"/>
              <a:t>На февраль 2009 года в </a:t>
            </a:r>
            <a:r>
              <a:rPr lang="en-US" dirty="0"/>
              <a:t>“</a:t>
            </a:r>
            <a:r>
              <a:rPr lang="ru-RU" dirty="0" err="1"/>
              <a:t>Вацапе</a:t>
            </a:r>
            <a:r>
              <a:rPr lang="en-US" dirty="0"/>
              <a:t>” </a:t>
            </a:r>
            <a:r>
              <a:rPr lang="ru-RU" dirty="0"/>
              <a:t>была лишь одна функция – изменение своего статуса</a:t>
            </a:r>
          </a:p>
          <a:p>
            <a:r>
              <a:rPr lang="en-US" dirty="0"/>
              <a:t>WhatsApp 2.0 </a:t>
            </a:r>
            <a:r>
              <a:rPr lang="ru-RU" dirty="0"/>
              <a:t>– обмен сообщений через интернет</a:t>
            </a:r>
            <a:r>
              <a:rPr lang="en-US" dirty="0"/>
              <a:t>,</a:t>
            </a:r>
            <a:r>
              <a:rPr lang="ru-RU" dirty="0"/>
              <a:t> вход в аккаунт используя свой номер телефона</a:t>
            </a:r>
            <a:r>
              <a:rPr lang="en-US" dirty="0"/>
              <a:t>. </a:t>
            </a:r>
            <a:r>
              <a:rPr lang="ru-RU" dirty="0"/>
              <a:t>За несколько месяцев кол-во пользователей увеличилось до 250 тысяч</a:t>
            </a:r>
            <a:endParaRPr lang="en-US" dirty="0"/>
          </a:p>
          <a:p>
            <a:r>
              <a:rPr lang="ru-RU" dirty="0"/>
              <a:t>В феврале 2014 года Facebook приобретает </a:t>
            </a:r>
            <a:r>
              <a:rPr lang="ru-RU" dirty="0" err="1"/>
              <a:t>WhatsApp</a:t>
            </a:r>
            <a:r>
              <a:rPr lang="ru-RU" dirty="0"/>
              <a:t> за 19 миллиардов долларов</a:t>
            </a:r>
            <a:r>
              <a:rPr lang="en-US" dirty="0"/>
              <a:t>. </a:t>
            </a:r>
            <a:r>
              <a:rPr lang="ru-RU" dirty="0"/>
              <a:t>На 2020-2022 </a:t>
            </a:r>
            <a:r>
              <a:rPr lang="ru-RU" dirty="0" err="1"/>
              <a:t>г.г</a:t>
            </a:r>
            <a:r>
              <a:rPr lang="ru-RU" dirty="0"/>
              <a:t> </a:t>
            </a:r>
            <a:r>
              <a:rPr lang="ru-RU" dirty="0" err="1"/>
              <a:t>WhatsApp</a:t>
            </a:r>
            <a:r>
              <a:rPr lang="ru-RU" dirty="0"/>
              <a:t> использует более 1.5 млрд людей, и база пользователей только растет несмотря на конкурентов</a:t>
            </a:r>
          </a:p>
          <a:p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032F513-0B61-1B27-7D28-4933B8F1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760" y="294198"/>
            <a:ext cx="1930752" cy="108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4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37513-E5A0-2804-49E9-D55D6C7D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Telegram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EA052-6808-618A-62E2-B5BA4490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38131"/>
            <a:ext cx="8595360" cy="4351337"/>
          </a:xfrm>
        </p:spPr>
        <p:txBody>
          <a:bodyPr>
            <a:normAutofit/>
          </a:bodyPr>
          <a:lstStyle/>
          <a:p>
            <a:r>
              <a:rPr lang="ru-RU" dirty="0"/>
              <a:t>Идея создания безопасного мессенджера</a:t>
            </a:r>
            <a:r>
              <a:rPr lang="en-US" dirty="0"/>
              <a:t> </a:t>
            </a:r>
            <a:r>
              <a:rPr lang="ru-RU" dirty="0"/>
              <a:t>появилась в 2011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  <a:p>
            <a:r>
              <a:rPr lang="ru-RU" dirty="0"/>
              <a:t>На разработку первой версии мессенджера ушло 2 года, в 2013 году появляется первая версия для </a:t>
            </a:r>
            <a:r>
              <a:rPr lang="ru-RU" dirty="0" err="1"/>
              <a:t>iOS</a:t>
            </a:r>
            <a:r>
              <a:rPr lang="en-US" dirty="0"/>
              <a:t>. </a:t>
            </a:r>
            <a:r>
              <a:rPr lang="ru-RU" dirty="0"/>
              <a:t>Уже в середине 2013 года Telegram был доступен и для </a:t>
            </a:r>
            <a:r>
              <a:rPr lang="ru-RU" dirty="0" err="1"/>
              <a:t>iOS</a:t>
            </a:r>
            <a:r>
              <a:rPr lang="ru-RU" dirty="0"/>
              <a:t>, и для </a:t>
            </a:r>
            <a:r>
              <a:rPr lang="ru-RU" dirty="0" err="1"/>
              <a:t>Аndroid</a:t>
            </a:r>
            <a:endParaRPr lang="en-US" dirty="0"/>
          </a:p>
          <a:p>
            <a:r>
              <a:rPr lang="ru-RU" dirty="0"/>
              <a:t>В ноябре 2014 года Telegram получает первый миллион установок.</a:t>
            </a:r>
            <a:endParaRPr lang="en-US" dirty="0"/>
          </a:p>
          <a:p>
            <a:r>
              <a:rPr lang="ru-RU" dirty="0"/>
              <a:t>В этом же году Павел Дуров продает оставшиеся 12</a:t>
            </a:r>
            <a:r>
              <a:rPr lang="en-US" dirty="0"/>
              <a:t>% </a:t>
            </a:r>
            <a:r>
              <a:rPr lang="ru-RU" dirty="0"/>
              <a:t>акций и навсегда прощается с </a:t>
            </a:r>
            <a:r>
              <a:rPr lang="ru-RU" dirty="0" err="1"/>
              <a:t>Вконтакте</a:t>
            </a:r>
            <a:endParaRPr lang="ru-RU" dirty="0"/>
          </a:p>
          <a:p>
            <a:r>
              <a:rPr lang="ru-RU" dirty="0"/>
              <a:t>Много конфликтов с правительством в период с 2017г до 2020г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A86292-5CEA-8230-C9D5-7348C8E6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548" y="147389"/>
            <a:ext cx="1758363" cy="117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05683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191</TotalTime>
  <Words>453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Times New Roman</vt:lpstr>
      <vt:lpstr>Wingdings 2</vt:lpstr>
      <vt:lpstr>Вид</vt:lpstr>
      <vt:lpstr>История разработки мессенджеров</vt:lpstr>
      <vt:lpstr>Что такое мессенджер?</vt:lpstr>
      <vt:lpstr>Самые первые мессенджеры</vt:lpstr>
      <vt:lpstr>История ICQ</vt:lpstr>
      <vt:lpstr>История ICQ</vt:lpstr>
      <vt:lpstr>Презентация PowerPoint</vt:lpstr>
      <vt:lpstr>Немало важные мессенджеры</vt:lpstr>
      <vt:lpstr>История WhatsApp</vt:lpstr>
      <vt:lpstr>История Telegram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разработки мессенджеров</dc:title>
  <dc:creator>Роман Вавилов</dc:creator>
  <cp:lastModifiedBy>Роман Вавилов</cp:lastModifiedBy>
  <cp:revision>3</cp:revision>
  <dcterms:created xsi:type="dcterms:W3CDTF">2022-11-16T06:09:28Z</dcterms:created>
  <dcterms:modified xsi:type="dcterms:W3CDTF">2022-11-16T09:20:41Z</dcterms:modified>
</cp:coreProperties>
</file>