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id-ID"/>
              <a:t>jshjfhsjhfj</a:t>
            </a:r>
            <a:endParaRPr lang="x-none" alt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Kingsoft Office WPP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jshjfhsjhfj</dc:title>
  <dc:creator>acil</dc:creator>
  <cp:lastModifiedBy>acil</cp:lastModifiedBy>
  <cp:revision>1</cp:revision>
  <dcterms:created xsi:type="dcterms:W3CDTF">2018-02-07T20:33:53Z</dcterms:created>
  <dcterms:modified xsi:type="dcterms:W3CDTF">2018-02-07T20:33:53Z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1057-10.1.0.5672</vt:lpwstr>
  </property>
</Properties>
</file>