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1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2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5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F931-6B78-B34C-9C71-FECCD53116D1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813A-02C1-7145-A5F8-5C04EC85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57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F7DC5-4D5C-FFA6-69EE-683730FA7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Арканоид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9F3B41-2DF0-179E-DF1A-102348ABE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Кромкин</a:t>
            </a:r>
            <a:r>
              <a:rPr lang="ru-RU" dirty="0"/>
              <a:t> Егор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441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966CB-DF01-3C50-9D2B-4E960009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9C62D-36C5-E685-D844-17A20A01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типа </a:t>
            </a:r>
            <a:r>
              <a:rPr lang="ru-RU" dirty="0" err="1"/>
              <a:t>Арканоид</a:t>
            </a:r>
            <a:r>
              <a:rPr lang="ru-RU" dirty="0"/>
              <a:t> с добавлением фишек таких как: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Звуковое сопровождение игры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Кастомизация фона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уровня сложности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Динамическое увеличение скорости шарика по ходу игры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Сохранение </a:t>
            </a:r>
            <a:r>
              <a:rPr lang="ru-RU" dirty="0" err="1"/>
              <a:t>результов</a:t>
            </a:r>
            <a:r>
              <a:rPr lang="ru-RU" dirty="0"/>
              <a:t> всех сессий на текущем </a:t>
            </a:r>
            <a:r>
              <a:rPr lang="ru-RU" dirty="0" err="1"/>
              <a:t>пк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9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28E5-3E65-8BAE-74B3-3F354883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5CABC-610D-F9FB-A5FB-FCA4D119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класс: </a:t>
            </a:r>
            <a:r>
              <a:rPr lang="en-US" dirty="0"/>
              <a:t>App</a:t>
            </a:r>
          </a:p>
          <a:p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Необходимые для запуска библиотеки: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pillow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18F096-E97A-C84C-C12A-ECA4ADF0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3" y="2967710"/>
            <a:ext cx="9314518" cy="27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690F7-2757-BFCF-5903-6ECEA6A9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4267"/>
            <a:ext cx="10515600" cy="1325563"/>
          </a:xfrm>
        </p:spPr>
        <p:txBody>
          <a:bodyPr/>
          <a:lstStyle/>
          <a:p>
            <a:r>
              <a:rPr lang="ru-RU" dirty="0"/>
              <a:t>Скриншоты работы программы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6D6FD31-BD26-852E-08BD-155F83134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712"/>
            <a:ext cx="3270738" cy="64922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A963D7-3FA5-8140-F915-66BBC7892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45" y="658064"/>
            <a:ext cx="3356555" cy="66535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CC2373-9417-436B-B4D6-7A6693D61F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49" y="658064"/>
            <a:ext cx="3356555" cy="66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05D50-BCC2-AC33-FB6C-9C8848A4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53872-A792-73FE-1BD2-1E2C6872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Протестировано на: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macOS Sonoma i5 8279U 8gb ram (MacBook 13 Pro 2019) -  55-58 avg. fps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Windows 10 22H1 i5 10400f RTX3060 16gb RAM – 60 fps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8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BBB80-F076-8D26-FBDD-9E5B0E2D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EEB4F-9571-E7FB-6D24-0F697AA6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реализует указанные функции, работает без сбоев как на </a:t>
            </a:r>
            <a:r>
              <a:rPr lang="en-US" dirty="0"/>
              <a:t>mac </a:t>
            </a:r>
            <a:r>
              <a:rPr lang="en-US" dirty="0" err="1"/>
              <a:t>os</a:t>
            </a:r>
            <a:r>
              <a:rPr lang="en-US" dirty="0"/>
              <a:t> (14 Sonoma)</a:t>
            </a:r>
            <a:r>
              <a:rPr lang="ru-RU" dirty="0"/>
              <a:t>, так и на </a:t>
            </a:r>
            <a:r>
              <a:rPr lang="en-US" dirty="0"/>
              <a:t>Windows 10 (22H1)</a:t>
            </a:r>
          </a:p>
        </p:txBody>
      </p:sp>
    </p:spTree>
    <p:extLst>
      <p:ext uri="{BB962C8B-B14F-4D97-AF65-F5344CB8AC3E}">
        <p14:creationId xmlns:p14="http://schemas.microsoft.com/office/powerpoint/2010/main" val="2623509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</TotalTime>
  <Words>120</Words>
  <Application>Microsoft Macintosh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Арканоид</vt:lpstr>
      <vt:lpstr>Введение. Идея проекта</vt:lpstr>
      <vt:lpstr>Описание реализации</vt:lpstr>
      <vt:lpstr>Скриншоты работы программы</vt:lpstr>
      <vt:lpstr>Оптимизация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Крестики-Нолики</dc:title>
  <dc:creator>Егор</dc:creator>
  <cp:lastModifiedBy>Егор</cp:lastModifiedBy>
  <cp:revision>3</cp:revision>
  <dcterms:created xsi:type="dcterms:W3CDTF">2023-11-08T22:06:00Z</dcterms:created>
  <dcterms:modified xsi:type="dcterms:W3CDTF">2024-01-17T23:40:56Z</dcterms:modified>
</cp:coreProperties>
</file>