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61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8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7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9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6926C-FE9B-B746-BCB3-CEAA087D67C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2715-D020-A942-AC49-B5946A9C6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8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C20D3-AF5D-B12A-9BF4-D47BAE2A0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Бот, дающий информацию об автомобилях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5B96D-4160-DC60-5AA2-8CEE4B4AE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Кромкин</a:t>
            </a:r>
            <a:r>
              <a:rPr lang="ru-RU" dirty="0"/>
              <a:t> Егор</a:t>
            </a:r>
          </a:p>
        </p:txBody>
      </p:sp>
    </p:spTree>
    <p:extLst>
      <p:ext uri="{BB962C8B-B14F-4D97-AF65-F5344CB8AC3E}">
        <p14:creationId xmlns:p14="http://schemas.microsoft.com/office/powerpoint/2010/main" val="113850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EEF9B-90AA-F067-29B6-E7073C45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99464-A36E-4B00-F934-750D14BC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3.9</a:t>
            </a:r>
          </a:p>
          <a:p>
            <a:r>
              <a:rPr lang="ru-RU" dirty="0"/>
              <a:t>Библиотека </a:t>
            </a:r>
            <a:r>
              <a:rPr lang="en-US" dirty="0" err="1"/>
              <a:t>telebot</a:t>
            </a:r>
            <a:r>
              <a:rPr lang="en-US" dirty="0"/>
              <a:t> </a:t>
            </a:r>
            <a:r>
              <a:rPr lang="ru-RU" dirty="0"/>
              <a:t>для создания бота в </a:t>
            </a:r>
            <a:r>
              <a:rPr lang="en-US" dirty="0"/>
              <a:t>telegram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53A6A-5019-B736-FDFB-67071C09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1" y="3064615"/>
            <a:ext cx="4963211" cy="12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9E1F2-78F9-DF41-E484-DAB7C2D1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9C0FD-7C71-AB39-C5EB-08D7637F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дает основную информацию по определенному автомобилю (в данном случае </a:t>
            </a:r>
            <a:r>
              <a:rPr lang="en-US" dirty="0"/>
              <a:t>Subaru Impreza)</a:t>
            </a:r>
            <a:r>
              <a:rPr lang="ru-RU" dirty="0"/>
              <a:t>, по таким параметрам как: </a:t>
            </a:r>
          </a:p>
          <a:p>
            <a:r>
              <a:rPr lang="ru-RU" dirty="0"/>
              <a:t>1. Поколения</a:t>
            </a:r>
          </a:p>
          <a:p>
            <a:r>
              <a:rPr lang="ru-RU" dirty="0"/>
              <a:t>2. Двигатели</a:t>
            </a:r>
            <a:br>
              <a:rPr lang="ru-RU" dirty="0"/>
            </a:br>
            <a:r>
              <a:rPr lang="ru-RU" dirty="0"/>
              <a:t>3. КПП</a:t>
            </a:r>
          </a:p>
          <a:p>
            <a:r>
              <a:rPr lang="ru-RU" dirty="0"/>
              <a:t>4. Электроника</a:t>
            </a:r>
          </a:p>
          <a:p>
            <a:r>
              <a:rPr lang="ru-RU" dirty="0"/>
              <a:t>5. опции</a:t>
            </a:r>
          </a:p>
          <a:p>
            <a:r>
              <a:rPr lang="ru-RU" dirty="0"/>
              <a:t>Также, бот по определенной команде дает ссылку на каталог запчастей для конкретного автомобиля по </a:t>
            </a:r>
            <a:r>
              <a:rPr lang="en-US" dirty="0"/>
              <a:t>Vin </a:t>
            </a:r>
            <a:r>
              <a:rPr lang="ru-RU" dirty="0"/>
              <a:t>номеру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34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5EC3-648F-26DF-171F-3F35D81B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1130"/>
            <a:ext cx="10515600" cy="1325563"/>
          </a:xfrm>
        </p:spPr>
        <p:txBody>
          <a:bodyPr/>
          <a:lstStyle/>
          <a:p>
            <a:r>
              <a:rPr lang="ru-RU" dirty="0"/>
              <a:t>Скрины работы: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172C52-B61E-B595-5073-BBB7CDCA9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8" y="846335"/>
            <a:ext cx="3195590" cy="27153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AA09F8-EBAB-A57E-6334-37ED7116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236" y="0"/>
            <a:ext cx="3167322" cy="5079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FCADB0-DF22-00C1-24C9-AAFAC183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84" y="-117052"/>
            <a:ext cx="3359497" cy="53874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FE5117-57D7-D266-AF33-C201C5E81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307" y="793783"/>
            <a:ext cx="3286506" cy="52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9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77</Words>
  <Application>Microsoft Macintosh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Бот, дающий информацию об автомобилях</vt:lpstr>
      <vt:lpstr>Используемые технологии:</vt:lpstr>
      <vt:lpstr>Функционал</vt:lpstr>
      <vt:lpstr>Скрины работы: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Бот, дающий информацию об автомобилях</dc:title>
  <dc:creator>Егор</dc:creator>
  <cp:lastModifiedBy>Егор</cp:lastModifiedBy>
  <cp:revision>1</cp:revision>
  <dcterms:created xsi:type="dcterms:W3CDTF">2024-04-24T21:42:10Z</dcterms:created>
  <dcterms:modified xsi:type="dcterms:W3CDTF">2024-04-24T21:57:18Z</dcterms:modified>
</cp:coreProperties>
</file>