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ABDF-6190-4D68-B12B-8B47E33B5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28843-AEF6-4A98-B152-7771D4F27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ABA5-9CCD-4FD9-9035-BD04D5DCE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F757-BC73-478D-B6E8-C56E8BA19C5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ABC1C-65B7-4E9B-8D27-079F2372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7C68C-0931-46CD-BCC7-11CCEE54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C555-908E-42DF-A3E8-C35544812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8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A677-8FE9-4181-80DD-F9C90B80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A3BFF-0975-43E9-976B-F103892A1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DC78F-DBF1-4DEB-BFC0-5A96831E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F757-BC73-478D-B6E8-C56E8BA19C5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D6B62-83D1-401B-A7F8-DABC6A52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D4FED-E2C8-4961-92F0-A84D304C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C555-908E-42DF-A3E8-C35544812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2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3AC0D-4469-4961-8882-0EF04733A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634C3-50F8-4C53-96AB-D9F45480E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6CB9D-479D-4F7C-997A-45853C8F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F757-BC73-478D-B6E8-C56E8BA19C5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33EAD-F7E5-4456-89A6-03AD1C4B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3E30A-6CCC-4C61-976E-10F1456F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C555-908E-42DF-A3E8-C35544812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9FD4-4430-49B5-8893-90CC59FF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9F0C8-7C6A-4C85-92A6-F9C0E042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AA6B3-247A-485D-A454-3320AF89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F757-BC73-478D-B6E8-C56E8BA19C5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193E3-D7AA-47EC-B836-167E16E7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04DF2-1AA8-4AB6-84FA-973153D3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C555-908E-42DF-A3E8-C35544812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5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2F73-9DC1-4FCF-91BA-B73D5040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9D752-9B80-4E51-AC45-0C86FCED5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55371-B1C5-4E4E-86D8-018B244B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F757-BC73-478D-B6E8-C56E8BA19C5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AF3E9-8B79-43FD-8A94-E641AF6D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5426E-31D5-4FDC-BB53-1657DC5D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C555-908E-42DF-A3E8-C35544812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0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C4D4-A351-43BE-8DEA-4D7F3101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6B14C-C912-4D85-BD03-A127D2526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E8400-51EA-4206-874C-4DFD9562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96DF4-BC28-4AF8-9992-3BA2A0CB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F757-BC73-478D-B6E8-C56E8BA19C5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C0ED0-08E4-403D-B2C5-960257C3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46586-C2F1-4E8F-8016-9EE5CA29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C555-908E-42DF-A3E8-C35544812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3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DF04-C191-43FC-97CD-078B997B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C26F8-ABC1-4E3B-A42A-EAA8C0AAE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83540-15CE-4BD0-8582-1C5C491D6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9FDC06-260E-41FC-A3B4-93BF091E9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7D259-B319-463C-93BE-1A7F8E01F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7D5AD-45B0-47CF-BAD2-DCC40C0B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F757-BC73-478D-B6E8-C56E8BA19C5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D2E0DA-CB1C-4DEB-B32C-1171F564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E6C38-0EC1-40AA-A2D9-BEEA02E8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C555-908E-42DF-A3E8-C35544812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4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4754-9EB4-40A8-AF7B-93BFF0C5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89E75-C13D-450F-BBAA-EDCDB564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F757-BC73-478D-B6E8-C56E8BA19C5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B1BE1-A9DB-4670-9C46-47127209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32F55-2359-4FB8-AE76-F5B45A2D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C555-908E-42DF-A3E8-C35544812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35FBE-8D9D-4A03-9C4E-E15A3774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F757-BC73-478D-B6E8-C56E8BA19C5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18AE6-CB89-498E-89D8-1908333B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E8E4E-2A38-4057-8803-C1AFAED7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C555-908E-42DF-A3E8-C35544812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F8E7-4920-4E7F-8CEB-AB02DA2D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79D9D-93A1-417B-A75C-E6A71CC89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2FC59-2FEF-4D60-AB5C-C41E5741B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D48A1-C481-4ED8-8509-534D5F45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F757-BC73-478D-B6E8-C56E8BA19C5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10E4B-402E-4049-97A5-9DC4089A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43B6B-8DF2-4AA9-A819-B14D8B04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C555-908E-42DF-A3E8-C35544812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8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11B2-443A-4A84-A605-0036172C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A247A-6B83-441F-B49C-6C97E33E6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DF367-D653-4496-9599-5380DAFDF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3FFA1-57EC-45BE-B30C-4C6BCD96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F757-BC73-478D-B6E8-C56E8BA19C5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53B2F-D791-46A0-9E37-4C35C53D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42F93-4A60-4FC1-A5FF-E303D9FE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C555-908E-42DF-A3E8-C35544812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1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DF5E9-65BE-42C6-90AB-E6301FD8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BF611-A306-4823-B23E-1F50D3C49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C5031-C00A-476F-A55F-1728BD5C0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5F757-BC73-478D-B6E8-C56E8BA19C5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88D6F-D97A-4781-8E50-843147F49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CA5C-A429-4447-95B5-8B084CA35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9C555-908E-42DF-A3E8-C35544812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3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4FB7-1703-498B-ABF8-1869FB284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2444" y="2871317"/>
            <a:ext cx="1595536" cy="460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Metadata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8BD4D3-BF95-46AA-AD9D-CA19CE4D5C7C}"/>
              </a:ext>
            </a:extLst>
          </p:cNvPr>
          <p:cNvSpPr/>
          <p:nvPr/>
        </p:nvSpPr>
        <p:spPr>
          <a:xfrm>
            <a:off x="7426388" y="1471160"/>
            <a:ext cx="1446245" cy="1630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Node4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A5EE2A-D33D-4ADA-ACA0-BDE4660019BF}"/>
              </a:ext>
            </a:extLst>
          </p:cNvPr>
          <p:cNvSpPr/>
          <p:nvPr/>
        </p:nvSpPr>
        <p:spPr>
          <a:xfrm>
            <a:off x="7312088" y="111968"/>
            <a:ext cx="4704184" cy="6643396"/>
          </a:xfrm>
          <a:prstGeom prst="roundRect">
            <a:avLst>
              <a:gd name="adj" fmla="val 3184"/>
            </a:avLst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E01AC7-28EA-4A98-BD78-B16E86762B3F}"/>
              </a:ext>
            </a:extLst>
          </p:cNvPr>
          <p:cNvSpPr/>
          <p:nvPr/>
        </p:nvSpPr>
        <p:spPr>
          <a:xfrm>
            <a:off x="10452616" y="1471159"/>
            <a:ext cx="1446246" cy="1630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Node5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1BEE12-6042-413A-B41F-D1305DDCDB48}"/>
              </a:ext>
            </a:extLst>
          </p:cNvPr>
          <p:cNvSpPr/>
          <p:nvPr/>
        </p:nvSpPr>
        <p:spPr>
          <a:xfrm>
            <a:off x="8941057" y="3806890"/>
            <a:ext cx="1446245" cy="1630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C7E0C3-6E44-4771-B1CD-B3050DF29E9F}"/>
              </a:ext>
            </a:extLst>
          </p:cNvPr>
          <p:cNvSpPr/>
          <p:nvPr/>
        </p:nvSpPr>
        <p:spPr>
          <a:xfrm>
            <a:off x="358453" y="1471159"/>
            <a:ext cx="1446245" cy="163055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Node1</a:t>
            </a:r>
          </a:p>
          <a:p>
            <a:pPr algn="ctr"/>
            <a:r>
              <a:rPr lang="en-US" dirty="0" err="1"/>
              <a:t>TiDB</a:t>
            </a:r>
            <a:r>
              <a:rPr lang="en-US" dirty="0"/>
              <a:t>, Prometheus, Grafana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69F107E-2B98-4FC7-A2E8-611C042418B5}"/>
              </a:ext>
            </a:extLst>
          </p:cNvPr>
          <p:cNvSpPr/>
          <p:nvPr/>
        </p:nvSpPr>
        <p:spPr>
          <a:xfrm>
            <a:off x="244153" y="111967"/>
            <a:ext cx="4704184" cy="6643396"/>
          </a:xfrm>
          <a:prstGeom prst="roundRect">
            <a:avLst>
              <a:gd name="adj" fmla="val 318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562B33-3735-486D-864E-CA18CCCEE231}"/>
              </a:ext>
            </a:extLst>
          </p:cNvPr>
          <p:cNvSpPr/>
          <p:nvPr/>
        </p:nvSpPr>
        <p:spPr>
          <a:xfrm>
            <a:off x="3384681" y="1471158"/>
            <a:ext cx="1446246" cy="163055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27F38F-4AB1-4D21-BCA4-689A97CE4F51}"/>
              </a:ext>
            </a:extLst>
          </p:cNvPr>
          <p:cNvSpPr/>
          <p:nvPr/>
        </p:nvSpPr>
        <p:spPr>
          <a:xfrm>
            <a:off x="1873122" y="3806889"/>
            <a:ext cx="1446245" cy="163055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988A4D-2953-43A5-A74A-ECC3590AA3C6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3107569" y="2862924"/>
            <a:ext cx="488910" cy="11827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D2EB2A-B0AA-457E-B93A-96C3E2F2E22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804698" y="2286436"/>
            <a:ext cx="1579983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751635-4C34-4F5B-AACF-C1475769FBEB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1592900" y="2862925"/>
            <a:ext cx="492020" cy="11827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4A19F9-7B0B-4E68-B0AD-8231D294E325}"/>
              </a:ext>
            </a:extLst>
          </p:cNvPr>
          <p:cNvCxnSpPr>
            <a:stCxn id="10" idx="3"/>
          </p:cNvCxnSpPr>
          <p:nvPr/>
        </p:nvCxnSpPr>
        <p:spPr>
          <a:xfrm flipV="1">
            <a:off x="4948337" y="3429000"/>
            <a:ext cx="2363751" cy="466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AC7B046-55B0-4E77-9A4E-8748BDE5A900}"/>
              </a:ext>
            </a:extLst>
          </p:cNvPr>
          <p:cNvSpPr txBox="1">
            <a:spLocks/>
          </p:cNvSpPr>
          <p:nvPr/>
        </p:nvSpPr>
        <p:spPr>
          <a:xfrm>
            <a:off x="1796921" y="296797"/>
            <a:ext cx="1595536" cy="4607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PD Server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B8E3E4F-D682-41DF-A41F-FFDE57DD924F}"/>
              </a:ext>
            </a:extLst>
          </p:cNvPr>
          <p:cNvSpPr txBox="1">
            <a:spLocks/>
          </p:cNvSpPr>
          <p:nvPr/>
        </p:nvSpPr>
        <p:spPr>
          <a:xfrm>
            <a:off x="8941057" y="205035"/>
            <a:ext cx="1789147" cy="505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TiKV</a:t>
            </a:r>
            <a:r>
              <a:rPr lang="en-US" dirty="0"/>
              <a:t> Server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A90F765-64C9-4B82-A026-A9FF9764FBCA}"/>
              </a:ext>
            </a:extLst>
          </p:cNvPr>
          <p:cNvSpPr txBox="1">
            <a:spLocks/>
          </p:cNvSpPr>
          <p:nvPr/>
        </p:nvSpPr>
        <p:spPr>
          <a:xfrm>
            <a:off x="393921" y="1145093"/>
            <a:ext cx="1380150" cy="32606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192.168.17.16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4E6AE8A-986C-4592-96C8-9B31E61B146F}"/>
              </a:ext>
            </a:extLst>
          </p:cNvPr>
          <p:cNvSpPr txBox="1">
            <a:spLocks/>
          </p:cNvSpPr>
          <p:nvPr/>
        </p:nvSpPr>
        <p:spPr>
          <a:xfrm>
            <a:off x="3422004" y="1145092"/>
            <a:ext cx="1380150" cy="32606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192.168.17.17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3A7254C-90EC-47E8-832B-9D59F3ACB7F0}"/>
              </a:ext>
            </a:extLst>
          </p:cNvPr>
          <p:cNvSpPr txBox="1">
            <a:spLocks/>
          </p:cNvSpPr>
          <p:nvPr/>
        </p:nvSpPr>
        <p:spPr>
          <a:xfrm>
            <a:off x="1904614" y="5566130"/>
            <a:ext cx="1380150" cy="32606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192.168.17.18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E79EDAC-0CFC-463C-BD01-8EF5DCFAA353}"/>
              </a:ext>
            </a:extLst>
          </p:cNvPr>
          <p:cNvSpPr txBox="1">
            <a:spLocks/>
          </p:cNvSpPr>
          <p:nvPr/>
        </p:nvSpPr>
        <p:spPr>
          <a:xfrm>
            <a:off x="7459435" y="1145091"/>
            <a:ext cx="1380150" cy="32606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192.168.17.19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F752FAC-2968-44FD-8BC4-F70038DA56AE}"/>
              </a:ext>
            </a:extLst>
          </p:cNvPr>
          <p:cNvSpPr txBox="1">
            <a:spLocks/>
          </p:cNvSpPr>
          <p:nvPr/>
        </p:nvSpPr>
        <p:spPr>
          <a:xfrm>
            <a:off x="8974104" y="5566129"/>
            <a:ext cx="1380150" cy="32606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192.168.17.21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780F5A9-6F99-4408-85AA-79775086DD9D}"/>
              </a:ext>
            </a:extLst>
          </p:cNvPr>
          <p:cNvSpPr txBox="1">
            <a:spLocks/>
          </p:cNvSpPr>
          <p:nvPr/>
        </p:nvSpPr>
        <p:spPr>
          <a:xfrm>
            <a:off x="10485664" y="1145091"/>
            <a:ext cx="1380150" cy="32606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192.168.17.20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7FCCC45-DE77-41EA-BDC4-BC7188D5C152}"/>
              </a:ext>
            </a:extLst>
          </p:cNvPr>
          <p:cNvSpPr txBox="1">
            <a:spLocks/>
          </p:cNvSpPr>
          <p:nvPr/>
        </p:nvSpPr>
        <p:spPr>
          <a:xfrm>
            <a:off x="390572" y="6370730"/>
            <a:ext cx="4408233" cy="27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Service yang </a:t>
            </a:r>
            <a:r>
              <a:rPr lang="en-US" dirty="0" err="1"/>
              <a:t>ada</a:t>
            </a:r>
            <a:r>
              <a:rPr lang="en-US" dirty="0"/>
              <a:t> pada PD Server : PD dan Node Exporter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E6433E91-9625-44A4-831F-EAA5989ABDD4}"/>
              </a:ext>
            </a:extLst>
          </p:cNvPr>
          <p:cNvSpPr txBox="1">
            <a:spLocks/>
          </p:cNvSpPr>
          <p:nvPr/>
        </p:nvSpPr>
        <p:spPr>
          <a:xfrm>
            <a:off x="7631513" y="6370730"/>
            <a:ext cx="4408233" cy="27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Service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TiKV</a:t>
            </a:r>
            <a:r>
              <a:rPr lang="en-US" dirty="0"/>
              <a:t> Server : </a:t>
            </a:r>
            <a:r>
              <a:rPr lang="en-US" dirty="0" err="1"/>
              <a:t>TiKV</a:t>
            </a:r>
            <a:r>
              <a:rPr lang="en-US" dirty="0"/>
              <a:t> dan Node Exporter</a:t>
            </a:r>
          </a:p>
        </p:txBody>
      </p:sp>
    </p:spTree>
    <p:extLst>
      <p:ext uri="{BB962C8B-B14F-4D97-AF65-F5344CB8AC3E}">
        <p14:creationId xmlns:p14="http://schemas.microsoft.com/office/powerpoint/2010/main" val="299557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Ersad Ishlahuddin</dc:creator>
  <cp:lastModifiedBy>Ersad Ishlahuddin</cp:lastModifiedBy>
  <cp:revision>2</cp:revision>
  <dcterms:created xsi:type="dcterms:W3CDTF">2019-12-09T18:19:25Z</dcterms:created>
  <dcterms:modified xsi:type="dcterms:W3CDTF">2019-12-09T18:36:26Z</dcterms:modified>
</cp:coreProperties>
</file>